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8" r:id="rId4"/>
    <p:sldId id="275" r:id="rId5"/>
    <p:sldId id="258" r:id="rId6"/>
    <p:sldId id="408" r:id="rId7"/>
    <p:sldId id="411" r:id="rId8"/>
    <p:sldId id="281" r:id="rId9"/>
    <p:sldId id="272" r:id="rId10"/>
    <p:sldId id="404" r:id="rId11"/>
    <p:sldId id="273" r:id="rId12"/>
    <p:sldId id="403" r:id="rId13"/>
    <p:sldId id="280" r:id="rId14"/>
    <p:sldId id="406" r:id="rId15"/>
    <p:sldId id="410" r:id="rId16"/>
    <p:sldId id="407" r:id="rId17"/>
    <p:sldId id="401" r:id="rId18"/>
    <p:sldId id="402" r:id="rId19"/>
    <p:sldId id="413" r:id="rId20"/>
    <p:sldId id="41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 snapToGrid="0">
      <p:cViewPr varScale="1">
        <p:scale>
          <a:sx n="57" d="100"/>
          <a:sy n="57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islavka Satric" userId="9c852b5ead401fd7" providerId="LiveId" clId="{247D660A-C8EA-4D99-A9A3-487689EE4DD1}"/>
    <pc:docChg chg="undo custSel addSld delSld modSld sldOrd">
      <pc:chgData name="Vojislavka Satric" userId="9c852b5ead401fd7" providerId="LiveId" clId="{247D660A-C8EA-4D99-A9A3-487689EE4DD1}" dt="2018-05-02T12:09:22.390" v="1264" actId="255"/>
      <pc:docMkLst>
        <pc:docMk/>
      </pc:docMkLst>
      <pc:sldChg chg="del">
        <pc:chgData name="Vojislavka Satric" userId="9c852b5ead401fd7" providerId="LiveId" clId="{247D660A-C8EA-4D99-A9A3-487689EE4DD1}" dt="2018-05-02T09:44:38.236" v="3" actId="2696"/>
        <pc:sldMkLst>
          <pc:docMk/>
          <pc:sldMk cId="2184028944" sldId="257"/>
        </pc:sldMkLst>
      </pc:sldChg>
      <pc:sldChg chg="addSp modSp">
        <pc:chgData name="Vojislavka Satric" userId="9c852b5ead401fd7" providerId="LiveId" clId="{247D660A-C8EA-4D99-A9A3-487689EE4DD1}" dt="2018-05-02T11:16:38.990" v="355" actId="1076"/>
        <pc:sldMkLst>
          <pc:docMk/>
          <pc:sldMk cId="418639179" sldId="258"/>
        </pc:sldMkLst>
        <pc:spChg chg="mod">
          <ac:chgData name="Vojislavka Satric" userId="9c852b5ead401fd7" providerId="LiveId" clId="{247D660A-C8EA-4D99-A9A3-487689EE4DD1}" dt="2018-05-02T11:16:32.471" v="354" actId="1076"/>
          <ac:spMkLst>
            <pc:docMk/>
            <pc:sldMk cId="418639179" sldId="258"/>
            <ac:spMk id="7" creationId="{5662E1E5-E77C-49FC-94F7-967D165104B5}"/>
          </ac:spMkLst>
        </pc:spChg>
        <pc:picChg chg="add mod">
          <ac:chgData name="Vojislavka Satric" userId="9c852b5ead401fd7" providerId="LiveId" clId="{247D660A-C8EA-4D99-A9A3-487689EE4DD1}" dt="2018-05-02T11:16:38.990" v="355" actId="1076"/>
          <ac:picMkLst>
            <pc:docMk/>
            <pc:sldMk cId="418639179" sldId="258"/>
            <ac:picMk id="4" creationId="{E1ADE38F-83C9-4114-91B2-453219610C47}"/>
          </ac:picMkLst>
        </pc:picChg>
      </pc:sldChg>
      <pc:sldChg chg="del">
        <pc:chgData name="Vojislavka Satric" userId="9c852b5ead401fd7" providerId="LiveId" clId="{247D660A-C8EA-4D99-A9A3-487689EE4DD1}" dt="2018-05-02T09:44:42.537" v="4" actId="2696"/>
        <pc:sldMkLst>
          <pc:docMk/>
          <pc:sldMk cId="1370666694" sldId="259"/>
        </pc:sldMkLst>
      </pc:sldChg>
      <pc:sldChg chg="del">
        <pc:chgData name="Vojislavka Satric" userId="9c852b5ead401fd7" providerId="LiveId" clId="{247D660A-C8EA-4D99-A9A3-487689EE4DD1}" dt="2018-05-02T09:44:44" v="5" actId="2696"/>
        <pc:sldMkLst>
          <pc:docMk/>
          <pc:sldMk cId="3962265523" sldId="260"/>
        </pc:sldMkLst>
      </pc:sldChg>
      <pc:sldChg chg="del">
        <pc:chgData name="Vojislavka Satric" userId="9c852b5ead401fd7" providerId="LiveId" clId="{247D660A-C8EA-4D99-A9A3-487689EE4DD1}" dt="2018-05-02T09:44:47.938" v="6" actId="2696"/>
        <pc:sldMkLst>
          <pc:docMk/>
          <pc:sldMk cId="3480712360" sldId="261"/>
        </pc:sldMkLst>
      </pc:sldChg>
      <pc:sldChg chg="del">
        <pc:chgData name="Vojislavka Satric" userId="9c852b5ead401fd7" providerId="LiveId" clId="{247D660A-C8EA-4D99-A9A3-487689EE4DD1}" dt="2018-05-02T09:44:49.939" v="7" actId="2696"/>
        <pc:sldMkLst>
          <pc:docMk/>
          <pc:sldMk cId="4108399899" sldId="262"/>
        </pc:sldMkLst>
      </pc:sldChg>
      <pc:sldChg chg="del">
        <pc:chgData name="Vojislavka Satric" userId="9c852b5ead401fd7" providerId="LiveId" clId="{247D660A-C8EA-4D99-A9A3-487689EE4DD1}" dt="2018-05-02T09:44:52.707" v="8" actId="2696"/>
        <pc:sldMkLst>
          <pc:docMk/>
          <pc:sldMk cId="3595254507" sldId="263"/>
        </pc:sldMkLst>
      </pc:sldChg>
      <pc:sldChg chg="del">
        <pc:chgData name="Vojislavka Satric" userId="9c852b5ead401fd7" providerId="LiveId" clId="{247D660A-C8EA-4D99-A9A3-487689EE4DD1}" dt="2018-05-02T09:44:54.360" v="9" actId="2696"/>
        <pc:sldMkLst>
          <pc:docMk/>
          <pc:sldMk cId="3669676525" sldId="264"/>
        </pc:sldMkLst>
      </pc:sldChg>
      <pc:sldChg chg="del">
        <pc:chgData name="Vojislavka Satric" userId="9c852b5ead401fd7" providerId="LiveId" clId="{247D660A-C8EA-4D99-A9A3-487689EE4DD1}" dt="2018-05-02T09:45:01.111" v="10" actId="2696"/>
        <pc:sldMkLst>
          <pc:docMk/>
          <pc:sldMk cId="3189667256" sldId="266"/>
        </pc:sldMkLst>
      </pc:sldChg>
      <pc:sldChg chg="del">
        <pc:chgData name="Vojislavka Satric" userId="9c852b5ead401fd7" providerId="LiveId" clId="{247D660A-C8EA-4D99-A9A3-487689EE4DD1}" dt="2018-05-02T09:44:35.216" v="2" actId="2696"/>
        <pc:sldMkLst>
          <pc:docMk/>
          <pc:sldMk cId="3521991912" sldId="267"/>
        </pc:sldMkLst>
      </pc:sldChg>
      <pc:sldChg chg="del">
        <pc:chgData name="Vojislavka Satric" userId="9c852b5ead401fd7" providerId="LiveId" clId="{247D660A-C8EA-4D99-A9A3-487689EE4DD1}" dt="2018-05-02T09:45:03.543" v="11" actId="2696"/>
        <pc:sldMkLst>
          <pc:docMk/>
          <pc:sldMk cId="3618088610" sldId="268"/>
        </pc:sldMkLst>
      </pc:sldChg>
      <pc:sldChg chg="del">
        <pc:chgData name="Vojislavka Satric" userId="9c852b5ead401fd7" providerId="LiveId" clId="{247D660A-C8EA-4D99-A9A3-487689EE4DD1}" dt="2018-05-02T09:45:31.760" v="12" actId="2696"/>
        <pc:sldMkLst>
          <pc:docMk/>
          <pc:sldMk cId="2033119204" sldId="269"/>
        </pc:sldMkLst>
      </pc:sldChg>
      <pc:sldChg chg="del">
        <pc:chgData name="Vojislavka Satric" userId="9c852b5ead401fd7" providerId="LiveId" clId="{247D660A-C8EA-4D99-A9A3-487689EE4DD1}" dt="2018-05-02T09:45:37.767" v="13" actId="2696"/>
        <pc:sldMkLst>
          <pc:docMk/>
          <pc:sldMk cId="1097426331" sldId="270"/>
        </pc:sldMkLst>
      </pc:sldChg>
      <pc:sldChg chg="del">
        <pc:chgData name="Vojislavka Satric" userId="9c852b5ead401fd7" providerId="LiveId" clId="{247D660A-C8EA-4D99-A9A3-487689EE4DD1}" dt="2018-05-02T09:45:39.103" v="14" actId="2696"/>
        <pc:sldMkLst>
          <pc:docMk/>
          <pc:sldMk cId="2876859638" sldId="271"/>
        </pc:sldMkLst>
      </pc:sldChg>
      <pc:sldChg chg="addSp modSp">
        <pc:chgData name="Vojislavka Satric" userId="9c852b5ead401fd7" providerId="LiveId" clId="{247D660A-C8EA-4D99-A9A3-487689EE4DD1}" dt="2018-05-02T10:19:51.903" v="70" actId="1076"/>
        <pc:sldMkLst>
          <pc:docMk/>
          <pc:sldMk cId="3296762882" sldId="273"/>
        </pc:sldMkLst>
        <pc:picChg chg="add mod">
          <ac:chgData name="Vojislavka Satric" userId="9c852b5ead401fd7" providerId="LiveId" clId="{247D660A-C8EA-4D99-A9A3-487689EE4DD1}" dt="2018-05-02T10:19:51.903" v="70" actId="1076"/>
          <ac:picMkLst>
            <pc:docMk/>
            <pc:sldMk cId="3296762882" sldId="273"/>
            <ac:picMk id="6" creationId="{1707A409-096E-4CAD-B40B-C27F59296784}"/>
          </ac:picMkLst>
        </pc:picChg>
      </pc:sldChg>
      <pc:sldChg chg="add del">
        <pc:chgData name="Vojislavka Satric" userId="9c852b5ead401fd7" providerId="LiveId" clId="{247D660A-C8EA-4D99-A9A3-487689EE4DD1}" dt="2018-05-02T11:17:12.090" v="356" actId="2696"/>
        <pc:sldMkLst>
          <pc:docMk/>
          <pc:sldMk cId="3486154651" sldId="277"/>
        </pc:sldMkLst>
      </pc:sldChg>
      <pc:sldChg chg="del">
        <pc:chgData name="Vojislavka Satric" userId="9c852b5ead401fd7" providerId="LiveId" clId="{247D660A-C8EA-4D99-A9A3-487689EE4DD1}" dt="2018-05-02T09:45:40.842" v="15" actId="2696"/>
        <pc:sldMkLst>
          <pc:docMk/>
          <pc:sldMk cId="2863287494" sldId="279"/>
        </pc:sldMkLst>
      </pc:sldChg>
      <pc:sldChg chg="modSp">
        <pc:chgData name="Vojislavka Satric" userId="9c852b5ead401fd7" providerId="LiveId" clId="{247D660A-C8EA-4D99-A9A3-487689EE4DD1}" dt="2018-05-02T12:09:12.489" v="1263" actId="255"/>
        <pc:sldMkLst>
          <pc:docMk/>
          <pc:sldMk cId="3205579753" sldId="280"/>
        </pc:sldMkLst>
        <pc:graphicFrameChg chg="modGraphic">
          <ac:chgData name="Vojislavka Satric" userId="9c852b5ead401fd7" providerId="LiveId" clId="{247D660A-C8EA-4D99-A9A3-487689EE4DD1}" dt="2018-05-02T12:09:12.489" v="1263" actId="255"/>
          <ac:graphicFrameMkLst>
            <pc:docMk/>
            <pc:sldMk cId="3205579753" sldId="280"/>
            <ac:graphicFrameMk id="4" creationId="{008008E4-538B-471D-90EF-E46DE7253D64}"/>
          </ac:graphicFrameMkLst>
        </pc:graphicFrameChg>
      </pc:sldChg>
      <pc:sldChg chg="ord">
        <pc:chgData name="Vojislavka Satric" userId="9c852b5ead401fd7" providerId="LiveId" clId="{247D660A-C8EA-4D99-A9A3-487689EE4DD1}" dt="2018-05-02T09:58:02.480" v="19"/>
        <pc:sldMkLst>
          <pc:docMk/>
          <pc:sldMk cId="3571309517" sldId="281"/>
        </pc:sldMkLst>
      </pc:sldChg>
      <pc:sldChg chg="del">
        <pc:chgData name="Vojislavka Satric" userId="9c852b5ead401fd7" providerId="LiveId" clId="{247D660A-C8EA-4D99-A9A3-487689EE4DD1}" dt="2018-05-02T09:44:31.846" v="1" actId="2696"/>
        <pc:sldMkLst>
          <pc:docMk/>
          <pc:sldMk cId="3897012769" sldId="340"/>
        </pc:sldMkLst>
      </pc:sldChg>
      <pc:sldChg chg="addSp modSp">
        <pc:chgData name="Vojislavka Satric" userId="9c852b5ead401fd7" providerId="LiveId" clId="{247D660A-C8EA-4D99-A9A3-487689EE4DD1}" dt="2018-05-02T10:20:03.151" v="72" actId="1076"/>
        <pc:sldMkLst>
          <pc:docMk/>
          <pc:sldMk cId="2493671230" sldId="403"/>
        </pc:sldMkLst>
        <pc:picChg chg="add mod">
          <ac:chgData name="Vojislavka Satric" userId="9c852b5ead401fd7" providerId="LiveId" clId="{247D660A-C8EA-4D99-A9A3-487689EE4DD1}" dt="2018-05-02T10:20:03.151" v="72" actId="1076"/>
          <ac:picMkLst>
            <pc:docMk/>
            <pc:sldMk cId="2493671230" sldId="403"/>
            <ac:picMk id="4" creationId="{9EA29DD7-5FC5-41A7-92E7-591B526F2CA9}"/>
          </ac:picMkLst>
        </pc:picChg>
      </pc:sldChg>
      <pc:sldChg chg="addSp delSp modSp">
        <pc:chgData name="Vojislavka Satric" userId="9c852b5ead401fd7" providerId="LiveId" clId="{247D660A-C8EA-4D99-A9A3-487689EE4DD1}" dt="2018-05-02T12:08:25.031" v="1262" actId="14100"/>
        <pc:sldMkLst>
          <pc:docMk/>
          <pc:sldMk cId="3368615278" sldId="404"/>
        </pc:sldMkLst>
        <pc:spChg chg="del">
          <ac:chgData name="Vojislavka Satric" userId="9c852b5ead401fd7" providerId="LiveId" clId="{247D660A-C8EA-4D99-A9A3-487689EE4DD1}" dt="2018-05-02T12:06:00.292" v="1245"/>
          <ac:spMkLst>
            <pc:docMk/>
            <pc:sldMk cId="3368615278" sldId="404"/>
            <ac:spMk id="3" creationId="{6E096F28-752A-4EDD-868C-B98E7BA2254A}"/>
          </ac:spMkLst>
        </pc:spChg>
        <pc:spChg chg="add del">
          <ac:chgData name="Vojislavka Satric" userId="9c852b5ead401fd7" providerId="LiveId" clId="{247D660A-C8EA-4D99-A9A3-487689EE4DD1}" dt="2018-05-02T12:07:34.864" v="1253"/>
          <ac:spMkLst>
            <pc:docMk/>
            <pc:sldMk cId="3368615278" sldId="404"/>
            <ac:spMk id="6" creationId="{2DF2DA34-B40D-4921-8F4C-13371C76E7B2}"/>
          </ac:spMkLst>
        </pc:spChg>
        <pc:spChg chg="add del">
          <ac:chgData name="Vojislavka Satric" userId="9c852b5ead401fd7" providerId="LiveId" clId="{247D660A-C8EA-4D99-A9A3-487689EE4DD1}" dt="2018-05-02T12:07:40.109" v="1255"/>
          <ac:spMkLst>
            <pc:docMk/>
            <pc:sldMk cId="3368615278" sldId="404"/>
            <ac:spMk id="7" creationId="{BF419809-D122-4128-AE5D-483B48B258D7}"/>
          </ac:spMkLst>
        </pc:spChg>
        <pc:picChg chg="add mod">
          <ac:chgData name="Vojislavka Satric" userId="9c852b5ead401fd7" providerId="LiveId" clId="{247D660A-C8EA-4D99-A9A3-487689EE4DD1}" dt="2018-05-02T12:06:23.523" v="1250" actId="1076"/>
          <ac:picMkLst>
            <pc:docMk/>
            <pc:sldMk cId="3368615278" sldId="404"/>
            <ac:picMk id="4" creationId="{ECEE7DCB-57CD-4812-B253-517E2F6673D0}"/>
          </ac:picMkLst>
        </pc:picChg>
        <pc:picChg chg="add mod">
          <ac:chgData name="Vojislavka Satric" userId="9c852b5ead401fd7" providerId="LiveId" clId="{247D660A-C8EA-4D99-A9A3-487689EE4DD1}" dt="2018-05-02T12:06:26.922" v="1251" actId="1076"/>
          <ac:picMkLst>
            <pc:docMk/>
            <pc:sldMk cId="3368615278" sldId="404"/>
            <ac:picMk id="5" creationId="{09F75335-01AE-42B5-9EA4-8EE911447CD5}"/>
          </ac:picMkLst>
        </pc:picChg>
        <pc:picChg chg="add mod">
          <ac:chgData name="Vojislavka Satric" userId="9c852b5ead401fd7" providerId="LiveId" clId="{247D660A-C8EA-4D99-A9A3-487689EE4DD1}" dt="2018-05-02T12:08:25.031" v="1262" actId="14100"/>
          <ac:picMkLst>
            <pc:docMk/>
            <pc:sldMk cId="3368615278" sldId="404"/>
            <ac:picMk id="8" creationId="{8AAF0A61-AA25-4871-B93F-335730B5B8CE}"/>
          </ac:picMkLst>
        </pc:picChg>
      </pc:sldChg>
      <pc:sldChg chg="del">
        <pc:chgData name="Vojislavka Satric" userId="9c852b5ead401fd7" providerId="LiveId" clId="{247D660A-C8EA-4D99-A9A3-487689EE4DD1}" dt="2018-05-02T09:44:22.779" v="0" actId="2696"/>
        <pc:sldMkLst>
          <pc:docMk/>
          <pc:sldMk cId="3312622230" sldId="405"/>
        </pc:sldMkLst>
      </pc:sldChg>
      <pc:sldChg chg="addSp delSp modSp">
        <pc:chgData name="Vojislavka Satric" userId="9c852b5ead401fd7" providerId="LiveId" clId="{247D660A-C8EA-4D99-A9A3-487689EE4DD1}" dt="2018-05-02T12:09:22.390" v="1264" actId="255"/>
        <pc:sldMkLst>
          <pc:docMk/>
          <pc:sldMk cId="381161856" sldId="406"/>
        </pc:sldMkLst>
        <pc:spChg chg="del">
          <ac:chgData name="Vojislavka Satric" userId="9c852b5ead401fd7" providerId="LiveId" clId="{247D660A-C8EA-4D99-A9A3-487689EE4DD1}" dt="2018-05-02T10:16:25.344" v="56" actId="478"/>
          <ac:spMkLst>
            <pc:docMk/>
            <pc:sldMk cId="381161856" sldId="406"/>
            <ac:spMk id="5" creationId="{95019BD1-97A2-4A5E-98DB-69713312BCAC}"/>
          </ac:spMkLst>
        </pc:spChg>
        <pc:spChg chg="mod">
          <ac:chgData name="Vojislavka Satric" userId="9c852b5ead401fd7" providerId="LiveId" clId="{247D660A-C8EA-4D99-A9A3-487689EE4DD1}" dt="2018-05-02T10:16:46.983" v="61" actId="1076"/>
          <ac:spMkLst>
            <pc:docMk/>
            <pc:sldMk cId="381161856" sldId="406"/>
            <ac:spMk id="6" creationId="{265D0FFC-908D-4D0C-85AB-27041FAF76B0}"/>
          </ac:spMkLst>
        </pc:spChg>
        <pc:graphicFrameChg chg="mod modGraphic">
          <ac:chgData name="Vojislavka Satric" userId="9c852b5ead401fd7" providerId="LiveId" clId="{247D660A-C8EA-4D99-A9A3-487689EE4DD1}" dt="2018-05-02T12:09:22.390" v="1264" actId="255"/>
          <ac:graphicFrameMkLst>
            <pc:docMk/>
            <pc:sldMk cId="381161856" sldId="406"/>
            <ac:graphicFrameMk id="4" creationId="{EA0CE3AD-1577-45C3-87F5-CD22F2C0BCB4}"/>
          </ac:graphicFrameMkLst>
        </pc:graphicFrameChg>
        <pc:picChg chg="add mod">
          <ac:chgData name="Vojislavka Satric" userId="9c852b5ead401fd7" providerId="LiveId" clId="{247D660A-C8EA-4D99-A9A3-487689EE4DD1}" dt="2018-05-02T10:20:18.166" v="74" actId="1076"/>
          <ac:picMkLst>
            <pc:docMk/>
            <pc:sldMk cId="381161856" sldId="406"/>
            <ac:picMk id="7" creationId="{8AFB71CC-B623-44A9-AB43-31A93E80FA54}"/>
          </ac:picMkLst>
        </pc:picChg>
      </pc:sldChg>
      <pc:sldChg chg="addSp modSp">
        <pc:chgData name="Vojislavka Satric" userId="9c852b5ead401fd7" providerId="LiveId" clId="{247D660A-C8EA-4D99-A9A3-487689EE4DD1}" dt="2018-05-02T10:20:49.464" v="80" actId="1076"/>
        <pc:sldMkLst>
          <pc:docMk/>
          <pc:sldMk cId="461348903" sldId="407"/>
        </pc:sldMkLst>
        <pc:spChg chg="mod">
          <ac:chgData name="Vojislavka Satric" userId="9c852b5ead401fd7" providerId="LiveId" clId="{247D660A-C8EA-4D99-A9A3-487689EE4DD1}" dt="2018-05-02T10:15:21.514" v="55" actId="20577"/>
          <ac:spMkLst>
            <pc:docMk/>
            <pc:sldMk cId="461348903" sldId="407"/>
            <ac:spMk id="3" creationId="{50B38C9C-900E-402D-BB58-684C0D07D5F2}"/>
          </ac:spMkLst>
        </pc:spChg>
        <pc:graphicFrameChg chg="mod modGraphic">
          <ac:chgData name="Vojislavka Satric" userId="9c852b5ead401fd7" providerId="LiveId" clId="{247D660A-C8EA-4D99-A9A3-487689EE4DD1}" dt="2018-05-02T10:19:20.517" v="66" actId="14734"/>
          <ac:graphicFrameMkLst>
            <pc:docMk/>
            <pc:sldMk cId="461348903" sldId="407"/>
            <ac:graphicFrameMk id="4" creationId="{FCD1D568-2435-41E0-B7A6-850F6A612E15}"/>
          </ac:graphicFrameMkLst>
        </pc:graphicFrameChg>
        <pc:picChg chg="add mod">
          <ac:chgData name="Vojislavka Satric" userId="9c852b5ead401fd7" providerId="LiveId" clId="{247D660A-C8EA-4D99-A9A3-487689EE4DD1}" dt="2018-05-02T10:20:49.464" v="80" actId="1076"/>
          <ac:picMkLst>
            <pc:docMk/>
            <pc:sldMk cId="461348903" sldId="407"/>
            <ac:picMk id="5" creationId="{F0FC94B7-17FB-4893-BE5A-0B5DC882E4C0}"/>
          </ac:picMkLst>
        </pc:picChg>
      </pc:sldChg>
      <pc:sldChg chg="addSp delSp modSp add ord">
        <pc:chgData name="Vojislavka Satric" userId="9c852b5ead401fd7" providerId="LiveId" clId="{247D660A-C8EA-4D99-A9A3-487689EE4DD1}" dt="2018-05-02T11:14:41.647" v="347" actId="20577"/>
        <pc:sldMkLst>
          <pc:docMk/>
          <pc:sldMk cId="19421839" sldId="408"/>
        </pc:sldMkLst>
        <pc:spChg chg="mod">
          <ac:chgData name="Vojislavka Satric" userId="9c852b5ead401fd7" providerId="LiveId" clId="{247D660A-C8EA-4D99-A9A3-487689EE4DD1}" dt="2018-05-02T11:14:41.647" v="347" actId="20577"/>
          <ac:spMkLst>
            <pc:docMk/>
            <pc:sldMk cId="19421839" sldId="408"/>
            <ac:spMk id="2" creationId="{85FD927B-9929-4E3E-827B-B53BB0D1B564}"/>
          </ac:spMkLst>
        </pc:spChg>
        <pc:spChg chg="del">
          <ac:chgData name="Vojislavka Satric" userId="9c852b5ead401fd7" providerId="LiveId" clId="{247D660A-C8EA-4D99-A9A3-487689EE4DD1}" dt="2018-05-02T10:54:43.830" v="150"/>
          <ac:spMkLst>
            <pc:docMk/>
            <pc:sldMk cId="19421839" sldId="408"/>
            <ac:spMk id="3" creationId="{985617C6-46D9-4F0D-9F02-EF89F58DEEF9}"/>
          </ac:spMkLst>
        </pc:spChg>
        <pc:spChg chg="add mod">
          <ac:chgData name="Vojislavka Satric" userId="9c852b5ead401fd7" providerId="LiveId" clId="{247D660A-C8EA-4D99-A9A3-487689EE4DD1}" dt="2018-05-02T11:09:23.006" v="284" actId="20577"/>
          <ac:spMkLst>
            <pc:docMk/>
            <pc:sldMk cId="19421839" sldId="408"/>
            <ac:spMk id="5" creationId="{A6EDCD99-5791-4EAF-BA9C-9C05A70CCF9F}"/>
          </ac:spMkLst>
        </pc:spChg>
        <pc:spChg chg="add del mod">
          <ac:chgData name="Vojislavka Satric" userId="9c852b5ead401fd7" providerId="LiveId" clId="{247D660A-C8EA-4D99-A9A3-487689EE4DD1}" dt="2018-05-02T11:07:22.698" v="262"/>
          <ac:spMkLst>
            <pc:docMk/>
            <pc:sldMk cId="19421839" sldId="408"/>
            <ac:spMk id="7" creationId="{2CE78749-79D9-4466-82AF-B3D620B804BE}"/>
          </ac:spMkLst>
        </pc:spChg>
        <pc:picChg chg="add del mod">
          <ac:chgData name="Vojislavka Satric" userId="9c852b5ead401fd7" providerId="LiveId" clId="{247D660A-C8EA-4D99-A9A3-487689EE4DD1}" dt="2018-05-02T11:07:15.720" v="261" actId="478"/>
          <ac:picMkLst>
            <pc:docMk/>
            <pc:sldMk cId="19421839" sldId="408"/>
            <ac:picMk id="4" creationId="{726FABB4-496D-4E9D-9A93-ADD7AF087EB0}"/>
          </ac:picMkLst>
        </pc:picChg>
        <pc:picChg chg="add mod">
          <ac:chgData name="Vojislavka Satric" userId="9c852b5ead401fd7" providerId="LiveId" clId="{247D660A-C8EA-4D99-A9A3-487689EE4DD1}" dt="2018-05-02T11:07:31.120" v="265" actId="1076"/>
          <ac:picMkLst>
            <pc:docMk/>
            <pc:sldMk cId="19421839" sldId="408"/>
            <ac:picMk id="8" creationId="{61972379-D1E4-4F6A-A2C7-21912C84E21B}"/>
          </ac:picMkLst>
        </pc:picChg>
      </pc:sldChg>
      <pc:sldChg chg="addSp delSp modSp add del mod ord">
        <pc:chgData name="Vojislavka Satric" userId="9c852b5ead401fd7" providerId="LiveId" clId="{247D660A-C8EA-4D99-A9A3-487689EE4DD1}" dt="2018-05-02T11:39:41.599" v="703" actId="2696"/>
        <pc:sldMkLst>
          <pc:docMk/>
          <pc:sldMk cId="715026659" sldId="409"/>
        </pc:sldMkLst>
        <pc:spChg chg="mod">
          <ac:chgData name="Vojislavka Satric" userId="9c852b5ead401fd7" providerId="LiveId" clId="{247D660A-C8EA-4D99-A9A3-487689EE4DD1}" dt="2018-05-02T11:35:34.693" v="692" actId="20577"/>
          <ac:spMkLst>
            <pc:docMk/>
            <pc:sldMk cId="715026659" sldId="409"/>
            <ac:spMk id="3" creationId="{435C0149-714F-4CBC-8B6F-83323A2139C9}"/>
          </ac:spMkLst>
        </pc:spChg>
        <pc:graphicFrameChg chg="add del">
          <ac:chgData name="Vojislavka Satric" userId="9c852b5ead401fd7" providerId="LiveId" clId="{247D660A-C8EA-4D99-A9A3-487689EE4DD1}" dt="2018-05-02T10:17:36.131" v="63" actId="478"/>
          <ac:graphicFrameMkLst>
            <pc:docMk/>
            <pc:sldMk cId="715026659" sldId="409"/>
            <ac:graphicFrameMk id="4" creationId="{CA9972B5-4DAB-473B-97D5-2FB3A59A51C5}"/>
          </ac:graphicFrameMkLst>
        </pc:graphicFrameChg>
        <pc:picChg chg="add mod">
          <ac:chgData name="Vojislavka Satric" userId="9c852b5ead401fd7" providerId="LiveId" clId="{247D660A-C8EA-4D99-A9A3-487689EE4DD1}" dt="2018-05-02T11:34:11.402" v="685" actId="1076"/>
          <ac:picMkLst>
            <pc:docMk/>
            <pc:sldMk cId="715026659" sldId="409"/>
            <ac:picMk id="5" creationId="{DE8BB869-92A5-4AA3-A18A-ED586930DA6A}"/>
          </ac:picMkLst>
        </pc:picChg>
      </pc:sldChg>
      <pc:sldChg chg="addSp delSp modSp add mod">
        <pc:chgData name="Vojislavka Satric" userId="9c852b5ead401fd7" providerId="LiveId" clId="{247D660A-C8EA-4D99-A9A3-487689EE4DD1}" dt="2018-05-02T10:20:37.367" v="78" actId="1076"/>
        <pc:sldMkLst>
          <pc:docMk/>
          <pc:sldMk cId="1164399646" sldId="410"/>
        </pc:sldMkLst>
        <pc:spChg chg="del">
          <ac:chgData name="Vojislavka Satric" userId="9c852b5ead401fd7" providerId="LiveId" clId="{247D660A-C8EA-4D99-A9A3-487689EE4DD1}" dt="2018-05-02T10:12:15.735" v="23"/>
          <ac:spMkLst>
            <pc:docMk/>
            <pc:sldMk cId="1164399646" sldId="410"/>
            <ac:spMk id="3" creationId="{46FDE1BF-6AE6-453B-B904-E1BA85510466}"/>
          </ac:spMkLst>
        </pc:spChg>
        <pc:graphicFrameChg chg="add mod">
          <ac:chgData name="Vojislavka Satric" userId="9c852b5ead401fd7" providerId="LiveId" clId="{247D660A-C8EA-4D99-A9A3-487689EE4DD1}" dt="2018-05-02T10:20:34.603" v="77" actId="1076"/>
          <ac:graphicFrameMkLst>
            <pc:docMk/>
            <pc:sldMk cId="1164399646" sldId="410"/>
            <ac:graphicFrameMk id="4" creationId="{CA9972B5-4DAB-473B-97D5-2FB3A59A51C5}"/>
          </ac:graphicFrameMkLst>
        </pc:graphicFrameChg>
        <pc:picChg chg="add mod">
          <ac:chgData name="Vojislavka Satric" userId="9c852b5ead401fd7" providerId="LiveId" clId="{247D660A-C8EA-4D99-A9A3-487689EE4DD1}" dt="2018-05-02T10:20:37.367" v="78" actId="1076"/>
          <ac:picMkLst>
            <pc:docMk/>
            <pc:sldMk cId="1164399646" sldId="410"/>
            <ac:picMk id="5" creationId="{724ECBA3-AFE2-4006-B366-01D4CD850E62}"/>
          </ac:picMkLst>
        </pc:picChg>
      </pc:sldChg>
      <pc:sldChg chg="addSp delSp modSp add">
        <pc:chgData name="Vojislavka Satric" userId="9c852b5ead401fd7" providerId="LiveId" clId="{247D660A-C8EA-4D99-A9A3-487689EE4DD1}" dt="2018-05-02T11:14:16.674" v="346" actId="313"/>
        <pc:sldMkLst>
          <pc:docMk/>
          <pc:sldMk cId="1418932271" sldId="411"/>
        </pc:sldMkLst>
        <pc:spChg chg="mod">
          <ac:chgData name="Vojislavka Satric" userId="9c852b5ead401fd7" providerId="LiveId" clId="{247D660A-C8EA-4D99-A9A3-487689EE4DD1}" dt="2018-05-02T11:10:28.642" v="293" actId="14100"/>
          <ac:spMkLst>
            <pc:docMk/>
            <pc:sldMk cId="1418932271" sldId="411"/>
            <ac:spMk id="2" creationId="{4B74CBE4-ABDB-4BB6-BED7-FD215A0ADE82}"/>
          </ac:spMkLst>
        </pc:spChg>
        <pc:spChg chg="del">
          <ac:chgData name="Vojislavka Satric" userId="9c852b5ead401fd7" providerId="LiveId" clId="{247D660A-C8EA-4D99-A9A3-487689EE4DD1}" dt="2018-05-02T11:00:14.555" v="163"/>
          <ac:spMkLst>
            <pc:docMk/>
            <pc:sldMk cId="1418932271" sldId="411"/>
            <ac:spMk id="3" creationId="{EAD20C87-FD4D-4039-9D7D-7BF3FF64D266}"/>
          </ac:spMkLst>
        </pc:spChg>
        <pc:spChg chg="add mod">
          <ac:chgData name="Vojislavka Satric" userId="9c852b5ead401fd7" providerId="LiveId" clId="{247D660A-C8EA-4D99-A9A3-487689EE4DD1}" dt="2018-05-02T11:09:49.888" v="288" actId="1076"/>
          <ac:spMkLst>
            <pc:docMk/>
            <pc:sldMk cId="1418932271" sldId="411"/>
            <ac:spMk id="5" creationId="{C19E6171-F635-4690-8DEA-8568D0490C31}"/>
          </ac:spMkLst>
        </pc:spChg>
        <pc:spChg chg="add del mod">
          <ac:chgData name="Vojislavka Satric" userId="9c852b5ead401fd7" providerId="LiveId" clId="{247D660A-C8EA-4D99-A9A3-487689EE4DD1}" dt="2018-05-02T11:01:56.465" v="196"/>
          <ac:spMkLst>
            <pc:docMk/>
            <pc:sldMk cId="1418932271" sldId="411"/>
            <ac:spMk id="6" creationId="{8B2CDAED-D8E6-4F34-A938-1D3135B3D609}"/>
          </ac:spMkLst>
        </pc:spChg>
        <pc:spChg chg="add mod">
          <ac:chgData name="Vojislavka Satric" userId="9c852b5ead401fd7" providerId="LiveId" clId="{247D660A-C8EA-4D99-A9A3-487689EE4DD1}" dt="2018-05-02T11:09:59.339" v="289" actId="1076"/>
          <ac:spMkLst>
            <pc:docMk/>
            <pc:sldMk cId="1418932271" sldId="411"/>
            <ac:spMk id="7" creationId="{A943A0F5-BC78-4C4B-95BF-DF7295E7838A}"/>
          </ac:spMkLst>
        </pc:spChg>
        <pc:spChg chg="add mod">
          <ac:chgData name="Vojislavka Satric" userId="9c852b5ead401fd7" providerId="LiveId" clId="{247D660A-C8EA-4D99-A9A3-487689EE4DD1}" dt="2018-05-02T11:10:07.482" v="290" actId="1076"/>
          <ac:spMkLst>
            <pc:docMk/>
            <pc:sldMk cId="1418932271" sldId="411"/>
            <ac:spMk id="8" creationId="{6AFDCDC6-C09A-400C-8A51-0CA86DA1B943}"/>
          </ac:spMkLst>
        </pc:spChg>
        <pc:spChg chg="add mod">
          <ac:chgData name="Vojislavka Satric" userId="9c852b5ead401fd7" providerId="LiveId" clId="{247D660A-C8EA-4D99-A9A3-487689EE4DD1}" dt="2018-05-02T11:14:16.674" v="346" actId="313"/>
          <ac:spMkLst>
            <pc:docMk/>
            <pc:sldMk cId="1418932271" sldId="411"/>
            <ac:spMk id="9" creationId="{2741703E-ADE4-4941-AB5C-ED2174095BBB}"/>
          </ac:spMkLst>
        </pc:spChg>
        <pc:picChg chg="add mod">
          <ac:chgData name="Vojislavka Satric" userId="9c852b5ead401fd7" providerId="LiveId" clId="{247D660A-C8EA-4D99-A9A3-487689EE4DD1}" dt="2018-05-02T11:09:38.490" v="285" actId="1076"/>
          <ac:picMkLst>
            <pc:docMk/>
            <pc:sldMk cId="1418932271" sldId="411"/>
            <ac:picMk id="4" creationId="{D80D0FFD-C0CE-462A-AF99-C4261A371434}"/>
          </ac:picMkLst>
        </pc:picChg>
      </pc:sldChg>
      <pc:sldChg chg="modSp add">
        <pc:chgData name="Vojislavka Satric" userId="9c852b5ead401fd7" providerId="LiveId" clId="{247D660A-C8EA-4D99-A9A3-487689EE4DD1}" dt="2018-05-02T12:01:45.844" v="1240" actId="14100"/>
        <pc:sldMkLst>
          <pc:docMk/>
          <pc:sldMk cId="2676848506" sldId="412"/>
        </pc:sldMkLst>
        <pc:spChg chg="mod">
          <ac:chgData name="Vojislavka Satric" userId="9c852b5ead401fd7" providerId="LiveId" clId="{247D660A-C8EA-4D99-A9A3-487689EE4DD1}" dt="2018-05-02T12:01:45.844" v="1240" actId="14100"/>
          <ac:spMkLst>
            <pc:docMk/>
            <pc:sldMk cId="2676848506" sldId="412"/>
            <ac:spMk id="3" creationId="{A0EC30B9-1EDC-4A52-A1F2-1E0F77388499}"/>
          </ac:spMkLst>
        </pc:spChg>
      </pc:sldChg>
      <pc:sldChg chg="addSp delSp modSp add">
        <pc:chgData name="Vojislavka Satric" userId="9c852b5ead401fd7" providerId="LiveId" clId="{247D660A-C8EA-4D99-A9A3-487689EE4DD1}" dt="2018-05-02T12:04:00.969" v="1244" actId="207"/>
        <pc:sldMkLst>
          <pc:docMk/>
          <pc:sldMk cId="1954468802" sldId="413"/>
        </pc:sldMkLst>
        <pc:spChg chg="del">
          <ac:chgData name="Vojislavka Satric" userId="9c852b5ead401fd7" providerId="LiveId" clId="{247D660A-C8EA-4D99-A9A3-487689EE4DD1}" dt="2018-05-02T11:59:42.875" v="1180" actId="478"/>
          <ac:spMkLst>
            <pc:docMk/>
            <pc:sldMk cId="1954468802" sldId="413"/>
            <ac:spMk id="2" creationId="{3E377C7D-0BE4-4643-954B-6A89B5CB7D34}"/>
          </ac:spMkLst>
        </pc:spChg>
        <pc:spChg chg="del">
          <ac:chgData name="Vojislavka Satric" userId="9c852b5ead401fd7" providerId="LiveId" clId="{247D660A-C8EA-4D99-A9A3-487689EE4DD1}" dt="2018-05-02T11:38:09.097" v="694"/>
          <ac:spMkLst>
            <pc:docMk/>
            <pc:sldMk cId="1954468802" sldId="413"/>
            <ac:spMk id="3" creationId="{2D334170-D3CD-4624-8E1D-105C0FEA3053}"/>
          </ac:spMkLst>
        </pc:spChg>
        <pc:spChg chg="add mod">
          <ac:chgData name="Vojislavka Satric" userId="9c852b5ead401fd7" providerId="LiveId" clId="{247D660A-C8EA-4D99-A9A3-487689EE4DD1}" dt="2018-05-02T12:03:27.657" v="1242" actId="2711"/>
          <ac:spMkLst>
            <pc:docMk/>
            <pc:sldMk cId="1954468802" sldId="413"/>
            <ac:spMk id="5" creationId="{4A17E389-74B2-4955-A1FD-08125BCAFFFB}"/>
          </ac:spMkLst>
        </pc:spChg>
        <pc:spChg chg="add del mod">
          <ac:chgData name="Vojislavka Satric" userId="9c852b5ead401fd7" providerId="LiveId" clId="{247D660A-C8EA-4D99-A9A3-487689EE4DD1}" dt="2018-05-02T11:46:21.876" v="737"/>
          <ac:spMkLst>
            <pc:docMk/>
            <pc:sldMk cId="1954468802" sldId="413"/>
            <ac:spMk id="7" creationId="{10FF3733-4F91-4DFC-8198-18B68E045778}"/>
          </ac:spMkLst>
        </pc:spChg>
        <pc:spChg chg="add mod">
          <ac:chgData name="Vojislavka Satric" userId="9c852b5ead401fd7" providerId="LiveId" clId="{247D660A-C8EA-4D99-A9A3-487689EE4DD1}" dt="2018-05-02T12:04:00.969" v="1244" actId="207"/>
          <ac:spMkLst>
            <pc:docMk/>
            <pc:sldMk cId="1954468802" sldId="413"/>
            <ac:spMk id="9" creationId="{99A4F9CA-CF9D-4E84-8598-40CB8B8ED06C}"/>
          </ac:spMkLst>
        </pc:spChg>
        <pc:spChg chg="add mod">
          <ac:chgData name="Vojislavka Satric" userId="9c852b5ead401fd7" providerId="LiveId" clId="{247D660A-C8EA-4D99-A9A3-487689EE4DD1}" dt="2018-05-02T12:00:47.770" v="1236" actId="1076"/>
          <ac:spMkLst>
            <pc:docMk/>
            <pc:sldMk cId="1954468802" sldId="413"/>
            <ac:spMk id="10" creationId="{DC6246E1-C041-427C-BCCF-7831DE075CAD}"/>
          </ac:spMkLst>
        </pc:spChg>
        <pc:picChg chg="add del mod">
          <ac:chgData name="Vojislavka Satric" userId="9c852b5ead401fd7" providerId="LiveId" clId="{247D660A-C8EA-4D99-A9A3-487689EE4DD1}" dt="2018-05-02T11:46:17.129" v="736" actId="478"/>
          <ac:picMkLst>
            <pc:docMk/>
            <pc:sldMk cId="1954468802" sldId="413"/>
            <ac:picMk id="4" creationId="{B6099F8E-CA50-4AD5-A398-AAF535989F2B}"/>
          </ac:picMkLst>
        </pc:picChg>
        <pc:picChg chg="add mod ord">
          <ac:chgData name="Vojislavka Satric" userId="9c852b5ead401fd7" providerId="LiveId" clId="{247D660A-C8EA-4D99-A9A3-487689EE4DD1}" dt="2018-05-02T11:54:00.594" v="1008" actId="167"/>
          <ac:picMkLst>
            <pc:docMk/>
            <pc:sldMk cId="1954468802" sldId="413"/>
            <ac:picMk id="8" creationId="{942B5B79-06AD-4FA8-B1FC-1CEE447DB88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Water and Electricity Savings</a:t>
            </a:r>
            <a:endParaRPr lang="en-GB" sz="2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Sheet1!$C$9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Sheet1!$B$10:$B$11</c:f>
              <c:strCache>
                <c:ptCount val="2"/>
                <c:pt idx="0">
                  <c:v>Water consumption (l/kg)</c:v>
                </c:pt>
                <c:pt idx="1">
                  <c:v>Electricity consumption (kWh/kg)</c:v>
                </c:pt>
              </c:strCache>
            </c:strRef>
          </c:cat>
          <c:val>
            <c:numRef>
              <c:f>Sheet1!$C$10:$C$11</c:f>
              <c:numCache>
                <c:formatCode>General</c:formatCode>
                <c:ptCount val="2"/>
                <c:pt idx="0">
                  <c:v>13.88</c:v>
                </c:pt>
                <c:pt idx="1">
                  <c:v>1.83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F-4BAB-A1D0-0C5C055BDBA2}"/>
            </c:ext>
          </c:extLst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Sheet1!$B$10:$B$11</c:f>
              <c:strCache>
                <c:ptCount val="2"/>
                <c:pt idx="0">
                  <c:v>Water consumption (l/kg)</c:v>
                </c:pt>
                <c:pt idx="1">
                  <c:v>Electricity consumption (kWh/kg)</c:v>
                </c:pt>
              </c:strCache>
            </c:strRef>
          </c:cat>
          <c:val>
            <c:numRef>
              <c:f>Sheet1!$D$10:$D$11</c:f>
              <c:numCache>
                <c:formatCode>General</c:formatCode>
                <c:ptCount val="2"/>
                <c:pt idx="0">
                  <c:v>5.09</c:v>
                </c:pt>
                <c:pt idx="1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BF-4BAB-A1D0-0C5C055BD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3581216"/>
        <c:axId val="363585480"/>
      </c:barChart>
      <c:catAx>
        <c:axId val="36358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3585480"/>
        <c:crosses val="autoZero"/>
        <c:auto val="1"/>
        <c:lblAlgn val="ctr"/>
        <c:lblOffset val="100"/>
        <c:noMultiLvlLbl val="0"/>
      </c:catAx>
      <c:valAx>
        <c:axId val="363585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358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dbl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83D9-7CE1-4555-BCDD-323A0FBDA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01605-20CF-4C6A-A1D9-CFE713CF6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283D1-A648-4957-9D13-1696BD56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5936-9F7F-4578-9DF9-4BCD5424D3C6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E9E3F-0C23-4A88-A68D-DD93FFCF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6D00B-8636-4B22-BEEE-DE491BB5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699-4FB6-45DD-A00C-50C85CF20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6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257B-CD90-43BB-8754-8CE303E3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6732E-21F9-410D-B1F4-9A950200E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5583A-02B3-454F-807D-58DF6F2F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5936-9F7F-4578-9DF9-4BCD5424D3C6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63F2E-F579-42CB-9684-6D5C6B19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9498C-5574-4999-BD20-FBB77774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699-4FB6-45DD-A00C-50C85CF20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96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904408-0AF4-4B09-B21F-D34D7CC3B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7CE00-6D90-4992-9AD8-EAB429024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756C6-3E66-4FAE-9DE2-200600CF5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5936-9F7F-4578-9DF9-4BCD5424D3C6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6A7C3-4FC4-4DE8-9537-49B6DBBE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47A9B-F2D3-432B-A41F-A516B77C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699-4FB6-45DD-A00C-50C85CF20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6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B692-6BD9-49F7-9A94-0F3166E8345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E59C-DD0A-47A6-875B-4889A7353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6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B692-6BD9-49F7-9A94-0F3166E8345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E59C-DD0A-47A6-875B-4889A7353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B692-6BD9-49F7-9A94-0F3166E8345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E59C-DD0A-47A6-875B-4889A7353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88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B692-6BD9-49F7-9A94-0F3166E8345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E59C-DD0A-47A6-875B-4889A7353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6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B692-6BD9-49F7-9A94-0F3166E8345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E59C-DD0A-47A6-875B-4889A7353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2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B692-6BD9-49F7-9A94-0F3166E8345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E59C-DD0A-47A6-875B-4889A7353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98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B692-6BD9-49F7-9A94-0F3166E8345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E59C-DD0A-47A6-875B-4889A7353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42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B692-6BD9-49F7-9A94-0F3166E8345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E59C-DD0A-47A6-875B-4889A7353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8225-0FE2-450F-A80F-D6EE5490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F6840-B53E-4E8F-B3E4-912D68523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E33D3-A689-4E7C-B525-0ADA1A5A9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5936-9F7F-4578-9DF9-4BCD5424D3C6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5C5D6-7C47-4085-A0E7-76F63235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8561A-E2A8-46D4-B4F0-B6F8960F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699-4FB6-45DD-A00C-50C85CF20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18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B692-6BD9-49F7-9A94-0F3166E8345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E59C-DD0A-47A6-875B-4889A7353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39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B692-6BD9-49F7-9A94-0F3166E8345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E59C-DD0A-47A6-875B-4889A7353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8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B692-6BD9-49F7-9A94-0F3166E8345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E59C-DD0A-47A6-875B-4889A7353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08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428921"/>
            <a:ext cx="2844800" cy="365125"/>
          </a:xfrm>
          <a:prstGeom prst="rect">
            <a:avLst/>
          </a:prstGeom>
        </p:spPr>
        <p:txBody>
          <a:bodyPr/>
          <a:lstStyle/>
          <a:p>
            <a:fld id="{192B073F-B696-4F1B-B01B-7BB2FC11B87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platzhalter 14"/>
          <p:cNvSpPr>
            <a:spLocks noGrp="1"/>
          </p:cNvSpPr>
          <p:nvPr>
            <p:ph type="title"/>
          </p:nvPr>
        </p:nvSpPr>
        <p:spPr>
          <a:xfrm>
            <a:off x="1452792" y="356400"/>
            <a:ext cx="7046400" cy="428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221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1A62-3679-453E-AE51-7E3093C9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918DA-0DF6-4A33-9BAC-B6F4FA142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5149B-893E-4C6F-9AB9-9158B106E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5936-9F7F-4578-9DF9-4BCD5424D3C6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05BB2-B62A-4EB9-9492-CE0ECEF1D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D09F2-814B-4311-B37A-405BA755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699-4FB6-45DD-A00C-50C85CF20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65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E7446-D0F9-4D5C-B078-AADEE91A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95192-7ABB-4395-8B8D-7408110CC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D82C6-96F0-4284-BFE7-04F0EAFEF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BE4B7-FFC6-4804-834A-2EA857B3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5936-9F7F-4578-9DF9-4BCD5424D3C6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93A95-A9C4-4841-A56C-5C46C2EFE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219B9-1675-470C-B940-0E5EE7EB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699-4FB6-45DD-A00C-50C85CF20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00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48CF5-618D-4629-8526-2F1BC541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52FB5-36A5-4481-B3CC-0DC4CF4E1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D23B9-C9F8-441C-A594-18BBE88CE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6B00-5D81-4430-ACD2-3B17110D6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D3E6E5-DBDA-4291-9E34-671418C77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FE64BD-D701-4934-BB58-15FD7ED4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5936-9F7F-4578-9DF9-4BCD5424D3C6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114E8-6178-4E73-8072-CB3B4D00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1A8919-5182-4A30-A39A-97346E1F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699-4FB6-45DD-A00C-50C85CF20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9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78F7-B2BD-4864-84D2-9AB23CFE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2814D2-3F02-4D44-94B6-73281BE1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5936-9F7F-4578-9DF9-4BCD5424D3C6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02699-A48B-422B-B51E-7E25367B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67CB-0257-48E8-8E1E-B3B2FD80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699-4FB6-45DD-A00C-50C85CF20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5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7127B-50AC-4550-8711-2E1453C3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5936-9F7F-4578-9DF9-4BCD5424D3C6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708A8-45EB-46EB-8A7B-68B0460F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D6DA9-2D48-475D-B909-E2CF7B45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699-4FB6-45DD-A00C-50C85CF20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42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097B-B855-4474-8A96-E920A84B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2239E-842E-4414-9431-54B238FC4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A5418-449B-4D3D-8830-69B3F7BC1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E76F6-5279-4D69-808D-878ECDAB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5936-9F7F-4578-9DF9-4BCD5424D3C6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CCF5E-6732-478F-97DC-E961313D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59916-5204-4B0A-B49F-87C80184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699-4FB6-45DD-A00C-50C85CF20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1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CEADE-934C-45F0-B3EB-C2E6EE7B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AD29C-80A9-412B-A3E3-B10145C5B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7E89E-4E99-48FC-BBE3-ABF7D0DB4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2BD19-DF9A-4D7F-AB00-A2B417B2A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5936-9F7F-4578-9DF9-4BCD5424D3C6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12547-EFB0-4F46-9318-29EA06B1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560FA-7A54-4129-BFC7-EBAC86CF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7699-4FB6-45DD-A00C-50C85CF20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03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0F452-4FC5-4627-A511-4F6FDFB2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8FE55-5ECF-4F72-BD93-6BAF67843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BFC07-E93A-4A51-A78A-DA61CDA69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95936-9F7F-4578-9DF9-4BCD5424D3C6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C4BEC-2088-4632-8BB7-162FB042B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F6A66-33C3-4128-A023-CD1947E8E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A7699-4FB6-45DD-A00C-50C85CF20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21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8B692-6BD9-49F7-9A94-0F3166E8345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FE59C-DD0A-47A6-875B-4889A7353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7ECF-A7EA-452C-BB3F-C4598C4EA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867" y="1444096"/>
            <a:ext cx="10160000" cy="2387600"/>
          </a:xfrm>
        </p:spPr>
        <p:txBody>
          <a:bodyPr>
            <a:normAutofit fontScale="90000"/>
          </a:bodyPr>
          <a:lstStyle/>
          <a:p>
            <a:br>
              <a:rPr lang="sr-Latn-RS" dirty="0"/>
            </a:br>
            <a:br>
              <a:rPr lang="sr-Latn-RS" dirty="0"/>
            </a:br>
            <a:br>
              <a:rPr lang="sr-Latn-RS" dirty="0"/>
            </a:br>
            <a:br>
              <a:rPr lang="en-GB" dirty="0"/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Product-service System – Business Strategy for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ircular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conomy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8A7B98-D10B-4912-9E6E-265CBFFE3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Ljubljana, 08.04.2018. </a:t>
            </a:r>
          </a:p>
          <a:p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Vojislavka Šatrić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1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2178-8BAF-4232-9F0F-0F30BCF7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– Hotel’s Laundry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38E3D-8000-48E1-8337-8E977A847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Partners: Hotel chain in Croatia and “Ecolab”</a:t>
            </a:r>
          </a:p>
          <a:p>
            <a:pPr marL="0" indent="0" algn="ctr">
              <a:buNone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AppData\Local\Microsoft\Windows\INetCacheContent.Word\20160713_122237.jpg">
            <a:extLst>
              <a:ext uri="{FF2B5EF4-FFF2-40B4-BE49-F238E27FC236}">
                <a16:creationId xmlns:a16="http://schemas.microsoft.com/office/drawing/2014/main" id="{FF9880F4-EFD9-40B9-84E4-E515F84EEC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2536" y="2919783"/>
            <a:ext cx="3789151" cy="292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138A3F-7328-4975-ADA6-E2B93B922C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0314" y="2919783"/>
            <a:ext cx="3789151" cy="292724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7A409-096E-4CAD-B40B-C27F59296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687" y="6137311"/>
            <a:ext cx="2324839" cy="71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6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8AF2-AF64-4068-8F5F-D50189C4C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 – Hotel’s Laundry</a:t>
            </a:r>
            <a:b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changed?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AE925-7ACB-47AB-A5F6-6EEC365A3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Clr>
                <a:srgbClr val="00B050"/>
              </a:buClr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Washing process was optimized by automatic dosing of liquid detergents, providing lower consumption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(powdered laundry detergents were in use and were dosed manually before)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00B050"/>
              </a:buClr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washing cycles was reduced;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B050"/>
              </a:buClr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Hazardous chemicals were substituted by eco-friendly chemicals;</a:t>
            </a:r>
          </a:p>
          <a:p>
            <a:pPr>
              <a:buClr>
                <a:srgbClr val="00B050"/>
              </a:buClr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Reuse of waste water was introduced (only from white laundry);</a:t>
            </a:r>
          </a:p>
          <a:p>
            <a:pPr>
              <a:buClr>
                <a:srgbClr val="00B050"/>
              </a:buClr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Heat recovery was introduced (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water preheating by steam condensate from dryer and waste heat from roller)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29DD7-5FC5-41A7-92E7-591B526F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701" y="6065451"/>
            <a:ext cx="259102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7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084C-576F-4584-8E56-E5BD159F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 – Hotel’s Laundry</a:t>
            </a:r>
            <a:b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achieved?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94AB1-EA37-4F99-BAB5-0EE06D763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Leasing business model is focused on optimization of the chemicals consumption, but the result is a reduction in the use of other resources (water, energy, other chemicals)</a:t>
            </a:r>
          </a:p>
          <a:p>
            <a:pPr>
              <a:buClr>
                <a:srgbClr val="00B050"/>
              </a:buClr>
            </a:pP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savings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8008E4-538B-471D-90EF-E46DE7253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442505"/>
              </p:ext>
            </p:extLst>
          </p:nvPr>
        </p:nvGraphicFramePr>
        <p:xfrm>
          <a:off x="1083732" y="3765497"/>
          <a:ext cx="9584268" cy="2528623"/>
        </p:xfrm>
        <a:graphic>
          <a:graphicData uri="http://schemas.openxmlformats.org/drawingml/2006/table">
            <a:tbl>
              <a:tblPr/>
              <a:tblGrid>
                <a:gridCol w="1049868">
                  <a:extLst>
                    <a:ext uri="{9D8B030D-6E8A-4147-A177-3AD203B41FA5}">
                      <a16:colId xmlns:a16="http://schemas.microsoft.com/office/drawing/2014/main" val="1661619128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1661151174"/>
                    </a:ext>
                  </a:extLst>
                </a:gridCol>
                <a:gridCol w="2269067">
                  <a:extLst>
                    <a:ext uri="{9D8B030D-6E8A-4147-A177-3AD203B41FA5}">
                      <a16:colId xmlns:a16="http://schemas.microsoft.com/office/drawing/2014/main" val="1304043926"/>
                    </a:ext>
                  </a:extLst>
                </a:gridCol>
                <a:gridCol w="2506133">
                  <a:extLst>
                    <a:ext uri="{9D8B030D-6E8A-4147-A177-3AD203B41FA5}">
                      <a16:colId xmlns:a16="http://schemas.microsoft.com/office/drawing/2014/main" val="548235131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2994324916"/>
                    </a:ext>
                  </a:extLst>
                </a:gridCol>
              </a:tblGrid>
              <a:tr h="434922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Washed </a:t>
                      </a:r>
                      <a:b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textile (kg)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 consumption     (l/kg textile)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Difference  (l/kg 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textile)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Savings </a:t>
                      </a:r>
                      <a:b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</a:t>
                      </a:r>
                      <a:r>
                        <a:rPr lang="hu-HU" sz="2400" b="1" kern="1200" baseline="300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13037"/>
                  </a:ext>
                </a:extLst>
              </a:tr>
              <a:tr h="653118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4 100 000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13,88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540653"/>
                  </a:ext>
                </a:extLst>
              </a:tr>
              <a:tr h="675863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4 400 000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5,09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8,79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38 676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156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57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6698-5CC2-4B6A-8CBB-F2AFAEAA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 – Hotel’s Laundry</a:t>
            </a:r>
            <a:b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achieved?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0CE3AD-1577-45C3-87F5-CD22F2C0BC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620040"/>
              </p:ext>
            </p:extLst>
          </p:nvPr>
        </p:nvGraphicFramePr>
        <p:xfrm>
          <a:off x="1456267" y="3304262"/>
          <a:ext cx="9389533" cy="2332218"/>
        </p:xfrm>
        <a:graphic>
          <a:graphicData uri="http://schemas.openxmlformats.org/drawingml/2006/table">
            <a:tbl>
              <a:tblPr/>
              <a:tblGrid>
                <a:gridCol w="764515">
                  <a:extLst>
                    <a:ext uri="{9D8B030D-6E8A-4147-A177-3AD203B41FA5}">
                      <a16:colId xmlns:a16="http://schemas.microsoft.com/office/drawing/2014/main" val="3156572769"/>
                    </a:ext>
                  </a:extLst>
                </a:gridCol>
                <a:gridCol w="1826285">
                  <a:extLst>
                    <a:ext uri="{9D8B030D-6E8A-4147-A177-3AD203B41FA5}">
                      <a16:colId xmlns:a16="http://schemas.microsoft.com/office/drawing/2014/main" val="2113974409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1361437253"/>
                    </a:ext>
                  </a:extLst>
                </a:gridCol>
                <a:gridCol w="2455333">
                  <a:extLst>
                    <a:ext uri="{9D8B030D-6E8A-4147-A177-3AD203B41FA5}">
                      <a16:colId xmlns:a16="http://schemas.microsoft.com/office/drawing/2014/main" val="1140484867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3654547086"/>
                    </a:ext>
                  </a:extLst>
                </a:gridCol>
              </a:tblGrid>
              <a:tr h="1292264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</a:t>
                      </a:r>
                      <a:r>
                        <a:rPr lang="hu-HU" sz="24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Washed </a:t>
                      </a:r>
                      <a:br>
                        <a:rPr lang="hu-HU" sz="2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2400" b="1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textile 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Consumption kWh/kg</a:t>
                      </a:r>
                      <a:r>
                        <a:rPr lang="en-GB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textile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Difference</a:t>
                      </a:r>
                      <a:r>
                        <a:rPr lang="hu-HU" sz="24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kWh/kg</a:t>
                      </a: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textile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Saving </a:t>
                      </a:r>
                      <a:b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2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kWh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207240"/>
                  </a:ext>
                </a:extLst>
              </a:tr>
              <a:tr h="534274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4 100 000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1,83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172643"/>
                  </a:ext>
                </a:extLst>
              </a:tr>
              <a:tr h="50568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4 400 000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1,58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8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1 100 000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4406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65D0FFC-908D-4D0C-85AB-27041FAF76B0}"/>
              </a:ext>
            </a:extLst>
          </p:cNvPr>
          <p:cNvSpPr txBox="1"/>
          <p:nvPr/>
        </p:nvSpPr>
        <p:spPr>
          <a:xfrm>
            <a:off x="1456267" y="2588155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Electricity savings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FB71CC-B623-44A9-AB43-31A93E80F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420" y="6096600"/>
            <a:ext cx="259102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0EEDE-F860-42C3-8544-7DD80A83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9972B5-4DAB-473B-97D5-2FB3A59A51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411071"/>
              </p:ext>
            </p:extLst>
          </p:nvPr>
        </p:nvGraphicFramePr>
        <p:xfrm>
          <a:off x="838200" y="541866"/>
          <a:ext cx="10515600" cy="5245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24ECBA3-AFE2-4006-B366-01D4CD850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901" y="6119954"/>
            <a:ext cx="259102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9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DCC82-1683-45FE-AAA1-BDAE19F9E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 – Hotel’s Laundry</a:t>
            </a:r>
            <a:b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achieved?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8C9C-900E-402D-BB58-684C0D07D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Consumption of chemicals for waste water treatment is reduced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health and safety is improved as employees cannot get in contact with chemicals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Clr>
                <a:srgbClr val="00B050"/>
              </a:buClr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savings (EUR)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D1D568-2435-41E0-B7A6-850F6A612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151209"/>
              </p:ext>
            </p:extLst>
          </p:nvPr>
        </p:nvGraphicFramePr>
        <p:xfrm>
          <a:off x="2827866" y="4001294"/>
          <a:ext cx="5621867" cy="1453421"/>
        </p:xfrm>
        <a:graphic>
          <a:graphicData uri="http://schemas.openxmlformats.org/drawingml/2006/table">
            <a:tbl>
              <a:tblPr/>
              <a:tblGrid>
                <a:gridCol w="2794000">
                  <a:extLst>
                    <a:ext uri="{9D8B030D-6E8A-4147-A177-3AD203B41FA5}">
                      <a16:colId xmlns:a16="http://schemas.microsoft.com/office/drawing/2014/main" val="1004808805"/>
                    </a:ext>
                  </a:extLst>
                </a:gridCol>
                <a:gridCol w="2827867">
                  <a:extLst>
                    <a:ext uri="{9D8B030D-6E8A-4147-A177-3AD203B41FA5}">
                      <a16:colId xmlns:a16="http://schemas.microsoft.com/office/drawing/2014/main" val="1662550894"/>
                    </a:ext>
                  </a:extLst>
                </a:gridCol>
              </a:tblGrid>
              <a:tr h="619539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savings (EUR/year)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100046"/>
                  </a:ext>
                </a:extLst>
              </a:tr>
              <a:tr h="358576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Electricity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087083"/>
                  </a:ext>
                </a:extLst>
              </a:tr>
              <a:tr h="371524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59,525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46,462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73555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0FC94B7-17FB-4893-BE5A-0B5DC882E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302" y="6001421"/>
            <a:ext cx="259102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8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tric\Dropbox\WINDSOR PICTURES\_MG_6948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45" y="0"/>
            <a:ext cx="10445510" cy="696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CD5FB35-A874-4CCB-B4C0-ECA3669D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3" y="1815570"/>
            <a:ext cx="5063067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Windsor Hotel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Atlântica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1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Unit of payment – number of occupied rooms</a:t>
            </a:r>
          </a:p>
        </p:txBody>
      </p:sp>
      <p:pic>
        <p:nvPicPr>
          <p:cNvPr id="6146" name="Picture 2" descr="C:\Users\Satric\Dropbox\WINDSOR PICTURES\P1060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420889"/>
            <a:ext cx="2540100" cy="19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tric\Dropbox\WINDSOR PICTURES\P10605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844824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atric\Dropbox\WINDSOR PICTURES\Suíte Júnior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484722"/>
            <a:ext cx="3599586" cy="239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atric\Dropbox\WINDSOR PICTURES\IMG_06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67" y="3572646"/>
            <a:ext cx="4967435" cy="331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1685" y="1417638"/>
            <a:ext cx="41731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this hotel consumption of chemicals per occupied room is 0.28 kg – 40% less than in other hotels in the group </a:t>
            </a:r>
          </a:p>
        </p:txBody>
      </p:sp>
    </p:spTree>
    <p:extLst>
      <p:ext uri="{BB962C8B-B14F-4D97-AF65-F5344CB8AC3E}">
        <p14:creationId xmlns:p14="http://schemas.microsoft.com/office/powerpoint/2010/main" val="2729395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2B5B79-06AD-4FA8-B1FC-1CEE447DB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532" y="947210"/>
            <a:ext cx="9066782" cy="2932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7E389-74B2-4955-A1FD-08125BCAFFFB}"/>
              </a:ext>
            </a:extLst>
          </p:cNvPr>
          <p:cNvSpPr txBox="1"/>
          <p:nvPr/>
        </p:nvSpPr>
        <p:spPr>
          <a:xfrm>
            <a:off x="1468936" y="3429000"/>
            <a:ext cx="2498761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B050"/>
              </a:buClr>
            </a:pPr>
            <a:r>
              <a:rPr lang="sr-Latn-R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consumption</a:t>
            </a:r>
          </a:p>
          <a:p>
            <a:pPr>
              <a:buClr>
                <a:srgbClr val="00B050"/>
              </a:buClr>
            </a:pPr>
            <a:r>
              <a:rPr lang="sr-Latn-R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of chemicals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consumption of 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resources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hazardous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chemicals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negative effects to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environment, health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safety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risks</a:t>
            </a:r>
            <a:endParaRPr lang="en-GB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4F9CA-CF9D-4E84-8598-40CB8B8ED06C}"/>
              </a:ext>
            </a:extLst>
          </p:cNvPr>
          <p:cNvSpPr txBox="1"/>
          <p:nvPr/>
        </p:nvSpPr>
        <p:spPr>
          <a:xfrm>
            <a:off x="3805983" y="3617913"/>
            <a:ext cx="22900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added value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benefits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quality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supplier</a:t>
            </a:r>
            <a:r>
              <a:rPr lang="en-GB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 responsibility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incentives for reuse and recycling of chemicals and other resources</a:t>
            </a:r>
            <a:endParaRPr lang="sr-Latn-RS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sr-Latn-RS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6246E1-C041-427C-BCCF-7831DE075CAD}"/>
              </a:ext>
            </a:extLst>
          </p:cNvPr>
          <p:cNvSpPr txBox="1"/>
          <p:nvPr/>
        </p:nvSpPr>
        <p:spPr>
          <a:xfrm>
            <a:off x="2296078" y="775226"/>
            <a:ext cx="3514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of expertise and </a:t>
            </a:r>
          </a:p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optimization</a:t>
            </a:r>
          </a:p>
        </p:txBody>
      </p:sp>
    </p:spTree>
    <p:extLst>
      <p:ext uri="{BB962C8B-B14F-4D97-AF65-F5344CB8AC3E}">
        <p14:creationId xmlns:p14="http://schemas.microsoft.com/office/powerpoint/2010/main" val="195446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E3DE-B6B2-4AC8-848E-7FE73402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C30B9-1EDC-4A52-A1F2-1E0F7738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99268"/>
            <a:ext cx="10972800" cy="3005665"/>
          </a:xfrm>
        </p:spPr>
        <p:txBody>
          <a:bodyPr/>
          <a:lstStyle/>
          <a:p>
            <a:pPr lvl="0" algn="ctr" fontAlgn="base">
              <a:spcAft>
                <a:spcPct val="0"/>
              </a:spcAft>
              <a:buNone/>
              <a:defRPr/>
            </a:pPr>
            <a:r>
              <a:rPr lang="en-US" sz="4400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Thank you for your kind attention!</a:t>
            </a:r>
          </a:p>
          <a:p>
            <a:pPr lvl="0" fontAlgn="base">
              <a:spcAft>
                <a:spcPct val="0"/>
              </a:spcAft>
              <a:buFontTx/>
              <a:buChar char="•"/>
              <a:defRPr/>
            </a:pPr>
            <a:endParaRPr lang="en-US" sz="4400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en-US" sz="4000" kern="0" dirty="0">
                <a:solidFill>
                  <a:srgbClr val="000000"/>
                </a:solidFill>
                <a:latin typeface="Times New Roman" pitchFamily="18" charset="0"/>
              </a:rPr>
              <a:t>                                     </a:t>
            </a:r>
            <a:r>
              <a:rPr lang="en-US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Vojislavka </a:t>
            </a:r>
            <a:r>
              <a:rPr lang="sr-Latn-RS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Š</a:t>
            </a:r>
            <a:r>
              <a:rPr lang="en-US" kern="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atri</a:t>
            </a:r>
            <a:r>
              <a:rPr lang="sr-Latn-RS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ć</a:t>
            </a:r>
            <a:endParaRPr lang="en-US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84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0B9727-10FC-4FBF-855A-C54C0F13D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209" y="1889125"/>
            <a:ext cx="7779791" cy="3844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87131-4AB5-4BE7-977D-EA71AAA5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133DB-A557-4591-8DD6-C33560AE6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0300" cy="466725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model</a:t>
            </a: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</a:t>
            </a:r>
            <a:r>
              <a:rPr lang="sr-Latn-R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other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</a:p>
          <a:p>
            <a:pPr lvl="0">
              <a:buClr>
                <a:srgbClr val="00B050"/>
              </a:buClr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sharing,</a:t>
            </a:r>
          </a:p>
          <a:p>
            <a:pPr lvl="0">
              <a:buClr>
                <a:srgbClr val="00B050"/>
              </a:buClr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leasing, </a:t>
            </a:r>
          </a:p>
          <a:p>
            <a:pPr lvl="0">
              <a:buClr>
                <a:srgbClr val="00B050"/>
              </a:buClr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reuse, </a:t>
            </a:r>
          </a:p>
          <a:p>
            <a:pPr lvl="0">
              <a:buClr>
                <a:srgbClr val="00B050"/>
              </a:buClr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repair, </a:t>
            </a:r>
          </a:p>
          <a:p>
            <a:pPr lvl="0">
              <a:buClr>
                <a:srgbClr val="00B050"/>
              </a:buClr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refurbishment and </a:t>
            </a:r>
          </a:p>
          <a:p>
            <a:pPr lvl="0">
              <a:buClr>
                <a:srgbClr val="00B050"/>
              </a:buClr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recycling, </a:t>
            </a:r>
          </a:p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 almost closed loop, </a:t>
            </a:r>
          </a:p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 is to retain the highest utility and value of products, components and materials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85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0D87-1EA1-41DA-A4A5-FE7AAD27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Circular Economy is about performance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F644A-B308-4F08-AACD-5CA82F601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about volume or chemical formula of detergents, but about its washing performance or about mechanics of washing machine but about how well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how long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wash the laundry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12DE9E-88C2-4DDF-8D35-16E4AC342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99" y="3589733"/>
            <a:ext cx="2762251" cy="2762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1B46CA-7FB3-4569-8387-AE045BBD5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59" y="3448844"/>
            <a:ext cx="2977579" cy="2863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0E25E2-0B4C-4093-B873-AFAE49D91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29819"/>
            <a:ext cx="3629322" cy="26820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E6B181-6778-47CC-BCCA-05FF503C0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950" y="4001293"/>
            <a:ext cx="1905000" cy="18787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7178D0-2B5A-4482-80D5-E1093F83A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090" y="4001294"/>
            <a:ext cx="2125704" cy="20947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08CCCF-4A14-43EB-B0E9-010D99CCA4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1048" y="5221032"/>
            <a:ext cx="824827" cy="11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8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9FC0-A01C-4071-BB9A-EA1B84000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484"/>
            <a:ext cx="10515600" cy="127678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to meet these requests only through new business models and collaboration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62E1E5-E77C-49FC-94F7-967D16510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986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from a product-based economy to a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performance-based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economy involving greater use of services around products. 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/ service provider takes the responsibility for the performance of the product provided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PRODUCT-SERVICE system supposed to have the potential to be environmentally friendly.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DE38F-83C9-4114-91B2-453219610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4666060"/>
            <a:ext cx="3856046" cy="200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927B-9929-4E3E-827B-B53BB0D1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Product-service 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EDCD99-5791-4EAF-BA9C-9C05A70CCF9F}"/>
              </a:ext>
            </a:extLst>
          </p:cNvPr>
          <p:cNvSpPr/>
          <p:nvPr/>
        </p:nvSpPr>
        <p:spPr>
          <a:xfrm>
            <a:off x="1417793" y="1591315"/>
            <a:ext cx="9063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Product-service system represents a restructuring of the traditional relationship between supplier and user towards shift in focus, from selling  volume, to selling function of products</a:t>
            </a:r>
            <a:endParaRPr lang="en-GB" sz="2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972379-D1E4-4F6A-A2C7-21912C84E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895" y="3036705"/>
            <a:ext cx="9439733" cy="382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CBE4-ABDB-4BB6-BED7-FD215A0A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142" y="703793"/>
            <a:ext cx="10515600" cy="1175808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gradual transition from the traditional business models to the product-service models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0D0FFD-C0CE-462A-AF99-C4261A371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1919" y="2090910"/>
            <a:ext cx="7968161" cy="3589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9E6171-F635-4690-8DEA-8568D0490C31}"/>
              </a:ext>
            </a:extLst>
          </p:cNvPr>
          <p:cNvSpPr txBox="1"/>
          <p:nvPr/>
        </p:nvSpPr>
        <p:spPr>
          <a:xfrm>
            <a:off x="3539067" y="5680776"/>
            <a:ext cx="1312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</a:p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3A0F5-BC78-4C4B-95BF-DF7295E7838A}"/>
              </a:ext>
            </a:extLst>
          </p:cNvPr>
          <p:cNvSpPr txBox="1"/>
          <p:nvPr/>
        </p:nvSpPr>
        <p:spPr>
          <a:xfrm>
            <a:off x="5245444" y="5680776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Product-service </a:t>
            </a:r>
          </a:p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DCDC6-C09A-400C-8A51-0CA86DA1B943}"/>
              </a:ext>
            </a:extLst>
          </p:cNvPr>
          <p:cNvSpPr txBox="1"/>
          <p:nvPr/>
        </p:nvSpPr>
        <p:spPr>
          <a:xfrm>
            <a:off x="7100439" y="5619221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Product-service </a:t>
            </a:r>
          </a:p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41703E-ADE4-4941-AB5C-ED2174095BBB}"/>
              </a:ext>
            </a:extLst>
          </p:cNvPr>
          <p:cNvSpPr txBox="1"/>
          <p:nvPr/>
        </p:nvSpPr>
        <p:spPr>
          <a:xfrm>
            <a:off x="5245444" y="6450217"/>
            <a:ext cx="483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Chemical product services in the EU, European Commission 2006 </a:t>
            </a:r>
          </a:p>
        </p:txBody>
      </p:sp>
    </p:spTree>
    <p:extLst>
      <p:ext uri="{BB962C8B-B14F-4D97-AF65-F5344CB8AC3E}">
        <p14:creationId xmlns:p14="http://schemas.microsoft.com/office/powerpoint/2010/main" val="141893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BD6D-6E01-4D83-A80B-82F327B3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Business Model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52E51-06B6-4420-8978-92E6F2BF1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 is a service-oriented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shifts the focus from increasing sales volume of chemicals, toward a value-added approach.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producer mainly sells the functions performed by the chemical, and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units are the main basis for payment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Functional unit could be e.g. number of pieces cleaned, surface of coated area…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essence, the business model implementation decouples payment from volume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402B8-5733-4B35-9411-71476FBD5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753" y="631631"/>
            <a:ext cx="259102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0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50765-914A-485A-8F16-DDB45858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BDFE-8EC0-49E7-865F-B5C18DB05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Leasing (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Leasing of Chemicals?</a:t>
            </a:r>
          </a:p>
          <a:p>
            <a:pPr marL="0" indent="0" algn="ctr">
              <a:buNone/>
            </a:pP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6E56A8-DBF2-4478-AF2A-10B1AFC34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75" y="2680349"/>
            <a:ext cx="2659591" cy="3978396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E3E93DF9-D8FF-45F9-8756-37B8CCB1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4746" y="4231481"/>
            <a:ext cx="33131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7BAB7C-80DB-494E-A29D-8726E485F911}"/>
              </a:ext>
            </a:extLst>
          </p:cNvPr>
          <p:cNvCxnSpPr/>
          <p:nvPr/>
        </p:nvCxnSpPr>
        <p:spPr>
          <a:xfrm>
            <a:off x="3860800" y="5452533"/>
            <a:ext cx="336973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B4926CB-FC1F-4DB5-87CC-E69EE21A6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968" y="681037"/>
            <a:ext cx="259102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CCC36-036E-4EA3-B59C-107F6BC7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Case Studies – ChL in Hotels</a:t>
            </a:r>
            <a:endParaRPr lang="en-GB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EE7DCB-57CD-4812-B253-517E2F6673D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607" y="4081549"/>
            <a:ext cx="3703320" cy="2776451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09F75335-01AE-42B5-9EA4-8EE911447C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607" y="1307234"/>
            <a:ext cx="3698875" cy="2774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F0A61-AA25-4871-B93F-335730B5B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606" y="1819318"/>
            <a:ext cx="6239440" cy="46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15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647</Words>
  <Application>Microsoft Office PowerPoint</Application>
  <PresentationFormat>Widescreen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1_Office Theme</vt:lpstr>
      <vt:lpstr>    Product-service System – Business Strategy for the Circular Economy </vt:lpstr>
      <vt:lpstr>Circular Economy</vt:lpstr>
      <vt:lpstr>The Circular Economy is about performance</vt:lpstr>
      <vt:lpstr>It is possible to meet these requests only through new business models and collaboration</vt:lpstr>
      <vt:lpstr>Product-service System</vt:lpstr>
      <vt:lpstr>The gradual transition from the traditional business models to the product-service models</vt:lpstr>
      <vt:lpstr>                  Business Model</vt:lpstr>
      <vt:lpstr>                Business Model</vt:lpstr>
      <vt:lpstr>Case Studies – ChL in Hotels</vt:lpstr>
      <vt:lpstr>Case Study – Hotel’s Laundry</vt:lpstr>
      <vt:lpstr>Case Study – Hotel’s Laundry What was changed?</vt:lpstr>
      <vt:lpstr>Case Study – Hotel’s Laundry What was achieved?</vt:lpstr>
      <vt:lpstr>Case Study – Hotel’s Laundry What was achieved?</vt:lpstr>
      <vt:lpstr>PowerPoint Presentation</vt:lpstr>
      <vt:lpstr>Case Study – Hotel’s Laundry What was achieved?</vt:lpstr>
      <vt:lpstr>Windsor Hotel Atlântica</vt:lpstr>
      <vt:lpstr>Unit of payment – number of occupied rooms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Vojislavka Satric</dc:creator>
  <cp:lastModifiedBy>Vojislavka Satric</cp:lastModifiedBy>
  <cp:revision>68</cp:revision>
  <dcterms:created xsi:type="dcterms:W3CDTF">2018-04-28T10:37:36Z</dcterms:created>
  <dcterms:modified xsi:type="dcterms:W3CDTF">2018-05-02T12:09:51Z</dcterms:modified>
</cp:coreProperties>
</file>