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A83B"/>
    <a:srgbClr val="D95435"/>
    <a:srgbClr val="009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2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156" y="4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7B2C9-8663-1548-BE48-65C8718D5FE0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A740D-0B5F-A84B-89E2-EC16162AC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1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A740D-0B5F-A84B-89E2-EC16162ACA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9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7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1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4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6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7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4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8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1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C96DD-1D8F-124E-9724-58BC568A77C4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EB55C-13C0-3F46-9DB6-13302B8C0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3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4259580"/>
            <a:ext cx="6400800" cy="13144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83781" y="2016349"/>
            <a:ext cx="2387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dirty="0">
                <a:solidFill>
                  <a:schemeClr val="accent3"/>
                </a:solidFill>
              </a:rPr>
              <a:t>08 May 2018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dirty="0">
                <a:solidFill>
                  <a:schemeClr val="accent6"/>
                </a:solidFill>
              </a:rPr>
              <a:t>SLOVENIA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 descr="Untitled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3" b="19890"/>
          <a:stretch/>
        </p:blipFill>
        <p:spPr>
          <a:xfrm>
            <a:off x="-243840" y="121921"/>
            <a:ext cx="6878320" cy="4789634"/>
          </a:xfrm>
          <a:prstGeom prst="rect">
            <a:avLst/>
          </a:prstGeom>
        </p:spPr>
      </p:pic>
      <p:pic>
        <p:nvPicPr>
          <p:cNvPr id="11" name="Picture 10" descr="Untitled-3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41071"/>
          <a:stretch/>
        </p:blipFill>
        <p:spPr>
          <a:xfrm>
            <a:off x="81280" y="455646"/>
            <a:ext cx="5242560" cy="19419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94323" y="3202131"/>
            <a:ext cx="103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#CE4SEE</a:t>
            </a:r>
          </a:p>
        </p:txBody>
      </p:sp>
      <p:pic>
        <p:nvPicPr>
          <p:cNvPr id="2" name="Picture 1" descr="logos_ce4se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302" y="1443706"/>
            <a:ext cx="5354850" cy="378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5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39" y="173946"/>
            <a:ext cx="7642701" cy="85725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addresses and Keynote Speech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040" y="1489882"/>
            <a:ext cx="3011080" cy="3592658"/>
          </a:xfrm>
        </p:spPr>
        <p:txBody>
          <a:bodyPr>
            <a:no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2647950" algn="l"/>
              </a:tabLst>
            </a:pPr>
            <a:r>
              <a:rPr lang="en-US" sz="1000" dirty="0">
                <a:solidFill>
                  <a:srgbClr val="31849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Introduction and moderation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2647950" algn="l"/>
              </a:tabLst>
            </a:pPr>
            <a:r>
              <a:rPr lang="sl-SI" sz="1000" dirty="0" smtClean="0">
                <a:solidFill>
                  <a:srgbClr val="E36C0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Emina Alic</a:t>
            </a:r>
            <a:endParaRPr lang="en-US" sz="1000" dirty="0">
              <a:solidFill>
                <a:srgbClr val="E36C0A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2647950" algn="l"/>
              </a:tabLst>
            </a:pPr>
            <a:r>
              <a:rPr lang="sl-SI" sz="1000" dirty="0" smtClean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Deputy Project Coordinator 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2647950" algn="l"/>
              </a:tabLst>
            </a:pPr>
            <a:r>
              <a:rPr lang="en-US" sz="1000" dirty="0" smtClean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UNIDO</a:t>
            </a:r>
            <a:endParaRPr lang="en-GB" sz="1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endParaRPr lang="en-US" sz="1000" dirty="0">
              <a:solidFill>
                <a:srgbClr val="31849B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endParaRPr lang="en-US" sz="1000" dirty="0">
              <a:solidFill>
                <a:srgbClr val="31849B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r>
              <a:rPr lang="en-US" sz="1000" dirty="0">
                <a:solidFill>
                  <a:srgbClr val="3184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address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r>
              <a:rPr lang="en-US" sz="1000" dirty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Aleš Cantarutti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Secretary, 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Economic Development and Technology 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Slovenia </a:t>
            </a:r>
            <a:endParaRPr lang="de-DE" sz="1000" dirty="0">
              <a:solidFill>
                <a:srgbClr val="7692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endParaRPr lang="en-GB" sz="1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endParaRPr lang="en-US" sz="1000" dirty="0">
              <a:solidFill>
                <a:srgbClr val="3184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r>
              <a:rPr lang="en-US" sz="1000" dirty="0">
                <a:solidFill>
                  <a:srgbClr val="3184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address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r>
              <a:rPr lang="en-US" sz="1000" dirty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Hiroshi Kuniyoshi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647950" algn="l"/>
              </a:tabLst>
            </a:pP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Deputy to the Director General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647950" algn="l"/>
              </a:tabLst>
            </a:pP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UNIDO</a:t>
            </a:r>
          </a:p>
        </p:txBody>
      </p:sp>
      <p:sp>
        <p:nvSpPr>
          <p:cNvPr id="5" name="Rectangle 4"/>
          <p:cNvSpPr/>
          <p:nvPr/>
        </p:nvSpPr>
        <p:spPr>
          <a:xfrm>
            <a:off x="6126480" y="1445951"/>
            <a:ext cx="2956560" cy="2732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2647950" algn="l"/>
              </a:tabLst>
            </a:pPr>
            <a:r>
              <a:rPr lang="en-US" sz="1000" dirty="0">
                <a:solidFill>
                  <a:srgbClr val="3184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address</a:t>
            </a:r>
          </a:p>
          <a:p>
            <a:pPr algn="just">
              <a:lnSpc>
                <a:spcPct val="115000"/>
              </a:lnSpc>
              <a:tabLst>
                <a:tab pos="2647950" algn="l"/>
              </a:tabLst>
            </a:pPr>
            <a:r>
              <a:rPr lang="en-US" sz="1000" dirty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Zoran </a:t>
            </a:r>
            <a:r>
              <a:rPr lang="de-DE" sz="1000" dirty="0" err="1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Stančič</a:t>
            </a:r>
            <a:endParaRPr lang="en-US" sz="1000" dirty="0">
              <a:solidFill>
                <a:srgbClr val="E3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2647950" algn="l"/>
              </a:tabLst>
            </a:pP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</a:p>
          <a:p>
            <a:pPr algn="just">
              <a:lnSpc>
                <a:spcPct val="115000"/>
              </a:lnSpc>
              <a:tabLst>
                <a:tab pos="2647950" algn="l"/>
              </a:tabLst>
            </a:pP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Union Office</a:t>
            </a:r>
          </a:p>
          <a:p>
            <a:pPr algn="just">
              <a:lnSpc>
                <a:spcPct val="115000"/>
              </a:lnSpc>
              <a:tabLst>
                <a:tab pos="2647950" algn="l"/>
              </a:tabLst>
            </a:pP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Slovenia </a:t>
            </a:r>
            <a:endParaRPr lang="de-DE" sz="1000" dirty="0">
              <a:solidFill>
                <a:srgbClr val="7692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tabLst>
                <a:tab pos="2647950" algn="l"/>
              </a:tabLst>
            </a:pPr>
            <a:endParaRPr lang="en-US" sz="1000" dirty="0">
              <a:solidFill>
                <a:srgbClr val="31849B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2647950" algn="l"/>
              </a:tabLst>
            </a:pPr>
            <a:endParaRPr lang="en-US" sz="1000" dirty="0">
              <a:solidFill>
                <a:srgbClr val="E36C0A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2647950" algn="l"/>
              </a:tabLst>
            </a:pPr>
            <a:endParaRPr lang="en-US" sz="1000" dirty="0">
              <a:solidFill>
                <a:srgbClr val="31849B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2647950" algn="l"/>
              </a:tabLst>
            </a:pPr>
            <a:endParaRPr lang="en-US" sz="1000" dirty="0">
              <a:solidFill>
                <a:srgbClr val="E36C0A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2647950" algn="l"/>
              </a:tabLst>
            </a:pPr>
            <a:r>
              <a:rPr lang="en-US" sz="1000" dirty="0">
                <a:solidFill>
                  <a:srgbClr val="3184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Keynote Speech</a:t>
            </a:r>
          </a:p>
          <a:p>
            <a:pPr algn="just">
              <a:lnSpc>
                <a:spcPct val="115000"/>
              </a:lnSpc>
              <a:tabLst>
                <a:tab pos="2647950" algn="l"/>
              </a:tabLst>
            </a:pPr>
            <a:r>
              <a:rPr lang="en-US" sz="1000" dirty="0" err="1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Zoritsa</a:t>
            </a:r>
            <a:r>
              <a:rPr lang="en-US" sz="1000" dirty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Urosevic</a:t>
            </a:r>
            <a:endParaRPr lang="en-US" sz="1000" dirty="0">
              <a:solidFill>
                <a:srgbClr val="E3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tabLst>
                <a:tab pos="2647950" algn="l"/>
              </a:tabLst>
            </a:pP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 </a:t>
            </a:r>
          </a:p>
          <a:p>
            <a:pPr lvl="0" algn="just">
              <a:lnSpc>
                <a:spcPct val="115000"/>
              </a:lnSpc>
              <a:tabLst>
                <a:tab pos="2647950" algn="l"/>
              </a:tabLst>
            </a:pP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Tourism Organization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2647950" algn="l"/>
              </a:tabLst>
            </a:pPr>
            <a:endParaRPr lang="en-US" sz="1000" dirty="0">
              <a:solidFill>
                <a:srgbClr val="76923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2647950" algn="l"/>
              </a:tabLst>
            </a:pPr>
            <a:endParaRPr lang="en-US" sz="1000" dirty="0">
              <a:solidFill>
                <a:srgbClr val="31849B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2" name="Picture 11" descr="Untitled-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41071"/>
          <a:stretch/>
        </p:blipFill>
        <p:spPr>
          <a:xfrm>
            <a:off x="-109220" y="173946"/>
            <a:ext cx="2303780" cy="853374"/>
          </a:xfrm>
          <a:prstGeom prst="rect">
            <a:avLst/>
          </a:prstGeom>
        </p:spPr>
      </p:pic>
      <p:pic>
        <p:nvPicPr>
          <p:cNvPr id="7" name="Grafik 6" descr="Ein Bild, das Wand, Mann, Person, drinnen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5B7D2BEF-5D73-4882-A71A-43DA3503DC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19" r="14872"/>
          <a:stretch/>
        </p:blipFill>
        <p:spPr>
          <a:xfrm>
            <a:off x="533994" y="2534698"/>
            <a:ext cx="703958" cy="853374"/>
          </a:xfrm>
          <a:prstGeom prst="rect">
            <a:avLst/>
          </a:prstGeom>
        </p:spPr>
      </p:pic>
      <p:pic>
        <p:nvPicPr>
          <p:cNvPr id="9" name="Grafik 8" descr="Ein Bild, das Anzug, Schlips, Mann, Person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03905DB1-06B0-42D3-8B20-B22265995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53" y="3663987"/>
            <a:ext cx="707980" cy="922643"/>
          </a:xfrm>
          <a:prstGeom prst="rect">
            <a:avLst/>
          </a:prstGeom>
        </p:spPr>
      </p:pic>
      <p:pic>
        <p:nvPicPr>
          <p:cNvPr id="11" name="Grafik 10" descr="Ein Bild, das Person, Mann, Wand, Kleidung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9A83E04E-27FE-4497-9156-5D0576C24E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9098"/>
          <a:stretch/>
        </p:blipFill>
        <p:spPr>
          <a:xfrm>
            <a:off x="5231766" y="1431250"/>
            <a:ext cx="690399" cy="977455"/>
          </a:xfrm>
          <a:prstGeom prst="rect">
            <a:avLst/>
          </a:prstGeom>
        </p:spPr>
      </p:pic>
      <p:pic>
        <p:nvPicPr>
          <p:cNvPr id="17" name="Grafik 16" descr="Ein Bild, das Baum, Person, draußen, Hemd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41E6323F-7D99-4B1A-A51B-4F7AC8BF84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426" r="8794"/>
          <a:stretch/>
        </p:blipFill>
        <p:spPr>
          <a:xfrm>
            <a:off x="5231766" y="3080162"/>
            <a:ext cx="701603" cy="97745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7"/>
          <a:srcRect l="75580" t="32998" r="230" b="27832"/>
          <a:stretch/>
        </p:blipFill>
        <p:spPr bwMode="auto">
          <a:xfrm>
            <a:off x="488294" y="1431250"/>
            <a:ext cx="767239" cy="8533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208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</Words>
  <Application>Microsoft Office PowerPoint</Application>
  <PresentationFormat>On-screen Show (16:9)</PresentationFormat>
  <Paragraphs>34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PowerPoint Presentation</vt:lpstr>
      <vt:lpstr>Welcome addresses and Keynote Speech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UNIDO Webteam</dc:creator>
  <cp:lastModifiedBy>Grand Hotel Union</cp:lastModifiedBy>
  <cp:revision>41</cp:revision>
  <dcterms:created xsi:type="dcterms:W3CDTF">2018-04-18T08:19:21Z</dcterms:created>
  <dcterms:modified xsi:type="dcterms:W3CDTF">2018-05-08T06:18:13Z</dcterms:modified>
</cp:coreProperties>
</file>