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2" r:id="rId1"/>
  </p:sldMasterIdLst>
  <p:notesMasterIdLst>
    <p:notesMasterId r:id="rId4"/>
  </p:notesMasterIdLst>
  <p:sldIdLst>
    <p:sldId id="256" r:id="rId2"/>
    <p:sldId id="257" r:id="rId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A83B"/>
    <a:srgbClr val="D95435"/>
    <a:srgbClr val="0096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62" autoAdjust="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592" y="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77B2C9-8663-1548-BE48-65C8718D5FE0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1A740D-0B5F-A84B-89E2-EC16162ACA7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11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1A740D-0B5F-A84B-89E2-EC16162ACA7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596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07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811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49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18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69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75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43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25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887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21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C96DD-1D8F-124E-9724-58BC568A77C4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EB55C-13C0-3F46-9DB6-13302B8C01F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1034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3600" y="4259580"/>
            <a:ext cx="6400800" cy="131445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483781" y="2016349"/>
            <a:ext cx="23876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b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3"/>
                </a:solidFill>
              </a:rPr>
              <a:t>08 May 2018</a:t>
            </a:r>
            <a:b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600" dirty="0">
                <a:solidFill>
                  <a:schemeClr val="accent6"/>
                </a:solidFill>
              </a:rPr>
              <a:t>SLOVENIA</a:t>
            </a:r>
            <a:br>
              <a:rPr lang="en-US" sz="3600" dirty="0">
                <a:solidFill>
                  <a:schemeClr val="accent6">
                    <a:lumMod val="75000"/>
                  </a:schemeClr>
                </a:solidFill>
              </a:rPr>
            </a:br>
            <a:endParaRPr lang="en-US" sz="36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" name="Picture 9" descr="Untitled-1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03" b="19890"/>
          <a:stretch/>
        </p:blipFill>
        <p:spPr>
          <a:xfrm>
            <a:off x="-243840" y="121921"/>
            <a:ext cx="6878320" cy="4789634"/>
          </a:xfrm>
          <a:prstGeom prst="rect">
            <a:avLst/>
          </a:prstGeom>
        </p:spPr>
      </p:pic>
      <p:pic>
        <p:nvPicPr>
          <p:cNvPr id="11" name="Picture 10" descr="Untitled-3.pdf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41071"/>
          <a:stretch/>
        </p:blipFill>
        <p:spPr>
          <a:xfrm>
            <a:off x="81280" y="455646"/>
            <a:ext cx="5242560" cy="194196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94323" y="3202131"/>
            <a:ext cx="1036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#CE4SEE</a:t>
            </a:r>
          </a:p>
        </p:txBody>
      </p:sp>
      <p:pic>
        <p:nvPicPr>
          <p:cNvPr id="2" name="Picture 1" descr="logos_ce4see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302" y="1443706"/>
            <a:ext cx="5354850" cy="378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55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0339" y="173946"/>
            <a:ext cx="7642701" cy="85725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Session III: Circular Economy in Tourism and Future Developments</a:t>
            </a:r>
            <a:endParaRPr lang="en-GB" sz="24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8040" y="1489882"/>
            <a:ext cx="3011080" cy="3592658"/>
          </a:xfrm>
        </p:spPr>
        <p:txBody>
          <a:bodyPr>
            <a:noAutofit/>
          </a:bodyPr>
          <a:lstStyle/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31849B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Introduction and moderation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Petra Schwager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Senior Industrial Development Officer</a:t>
            </a:r>
          </a:p>
          <a:p>
            <a:pPr marL="0" marR="0" indent="0" algn="just">
              <a:spcBef>
                <a:spcPts val="0"/>
              </a:spcBef>
              <a:spcAft>
                <a:spcPts val="0"/>
              </a:spcAft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UNIDO</a:t>
            </a:r>
            <a:endParaRPr lang="en-GB" sz="10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Eva Štravs Podlogar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State Secretary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Ministry of Economic Development and Technology Slovenia</a:t>
            </a:r>
            <a:endParaRPr lang="en-GB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GB" sz="10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lv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Renata Pindzo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Deputy Minister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Ministry of Trade, Tourism and Telecommunications</a:t>
            </a:r>
          </a:p>
          <a:p>
            <a:pPr marL="0" indent="0" algn="just">
              <a:lnSpc>
                <a:spcPct val="115000"/>
              </a:lnSpc>
              <a:spcBef>
                <a:spcPts val="0"/>
              </a:spcBef>
              <a:buNone/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Serbia</a:t>
            </a:r>
            <a:endParaRPr lang="en-GB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marL="45720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647950" algn="l"/>
              </a:tabLst>
            </a:pPr>
            <a:endParaRPr lang="en-US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26480" y="1443803"/>
            <a:ext cx="2956560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Adrian Kamenica</a:t>
            </a:r>
            <a:endParaRPr lang="en-US" sz="1000" b="1" dirty="0"/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Secretary General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Ministry of Tourism and Environment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Albania</a:t>
            </a:r>
            <a:endParaRPr lang="en-GB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>
              <a:solidFill>
                <a:srgbClr val="E36C0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Damir Davidović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Secretary of State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Ministry of Sustainable Development and Tourism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Montenegro</a:t>
            </a:r>
            <a:endParaRPr lang="en-GB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endParaRPr lang="en-US" sz="1000" dirty="0">
              <a:solidFill>
                <a:srgbClr val="E36C0A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E36C0A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Shovket Hazari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State Counsellor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Ministry of Economy, </a:t>
            </a:r>
          </a:p>
          <a:p>
            <a:pPr algn="just">
              <a:lnSpc>
                <a:spcPct val="115000"/>
              </a:lnSpc>
              <a:tabLst>
                <a:tab pos="2647950" algn="l"/>
              </a:tabLst>
            </a:pPr>
            <a:r>
              <a:rPr lang="en-US" sz="1000" dirty="0">
                <a:solidFill>
                  <a:srgbClr val="76923C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FYR of Macedonia</a:t>
            </a:r>
            <a:endParaRPr lang="en-GB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>
              <a:solidFill>
                <a:srgbClr val="76923C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Bef>
                <a:spcPts val="0"/>
              </a:spcBef>
              <a:tabLst>
                <a:tab pos="2647950" algn="l"/>
              </a:tabLst>
            </a:pPr>
            <a:endParaRPr lang="en-US" sz="1000" dirty="0">
              <a:solidFill>
                <a:srgbClr val="31849B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</p:txBody>
      </p:sp>
      <p:pic>
        <p:nvPicPr>
          <p:cNvPr id="12" name="Picture 11" descr="Untitled-3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753" b="41071"/>
          <a:stretch/>
        </p:blipFill>
        <p:spPr>
          <a:xfrm>
            <a:off x="-109220" y="173946"/>
            <a:ext cx="2303780" cy="853374"/>
          </a:xfrm>
          <a:prstGeom prst="rect">
            <a:avLst/>
          </a:prstGeom>
        </p:spPr>
      </p:pic>
      <p:pic>
        <p:nvPicPr>
          <p:cNvPr id="13" name="Picture 12" descr="http://www.vlada.si/typo3temp/fl_realurl_image/state-secretary-33ed1c7826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14" r="11096"/>
          <a:stretch/>
        </p:blipFill>
        <p:spPr bwMode="auto">
          <a:xfrm>
            <a:off x="538980" y="2556683"/>
            <a:ext cx="685801" cy="81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2" descr="Image result for petra schwag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53" y="1489882"/>
            <a:ext cx="690399" cy="8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/>
          <p:nvPr/>
        </p:nvPicPr>
        <p:blipFill rotWithShape="1">
          <a:blip r:embed="rId5"/>
          <a:srcRect l="35856" t="1" b="4568"/>
          <a:stretch/>
        </p:blipFill>
        <p:spPr>
          <a:xfrm>
            <a:off x="538979" y="3572696"/>
            <a:ext cx="698973" cy="922367"/>
          </a:xfrm>
          <a:prstGeom prst="rect">
            <a:avLst/>
          </a:prstGeom>
        </p:spPr>
      </p:pic>
      <p:pic>
        <p:nvPicPr>
          <p:cNvPr id="18" name="Picture 17" descr="http://www.adria-forum.eu/wp-content/uploads/2018/02/damir-davidovic-web.pn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62" y="2567418"/>
            <a:ext cx="701603" cy="853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G_0009">
            <a:extLst>
              <a:ext uri="{FF2B5EF4-FFF2-40B4-BE49-F238E27FC236}">
                <a16:creationId xmlns:a16="http://schemas.microsoft.com/office/drawing/2014/main" id="{C625C566-0051-48F0-AE76-FBCC5DEE6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563" y="3612781"/>
            <a:ext cx="701603" cy="85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C:\Users\adrian\Desktop\DOCS\adrian.kamenica II (2).jpg">
            <a:extLst>
              <a:ext uri="{FF2B5EF4-FFF2-40B4-BE49-F238E27FC236}">
                <a16:creationId xmlns:a16="http://schemas.microsoft.com/office/drawing/2014/main" id="{6888A9A8-EE70-4D19-9460-E7851D52F6A6}"/>
              </a:ext>
            </a:extLst>
          </p:cNvPr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8305" y="1486788"/>
            <a:ext cx="701602" cy="8601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2081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80</Words>
  <Application>Microsoft Office PowerPoint</Application>
  <PresentationFormat>Bildschirmpräsentation (16:9)</PresentationFormat>
  <Paragraphs>38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Times New Roman</vt:lpstr>
      <vt:lpstr>Office Theme</vt:lpstr>
      <vt:lpstr>PowerPoint-Präsentation</vt:lpstr>
      <vt:lpstr>Session III: Circular Economy in Tourism and Future Developments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Agenda</dc:title>
  <dc:creator>UNIDO Webteam</dc:creator>
  <cp:lastModifiedBy>Emina Emina</cp:lastModifiedBy>
  <cp:revision>36</cp:revision>
  <dcterms:created xsi:type="dcterms:W3CDTF">2018-04-18T08:19:21Z</dcterms:created>
  <dcterms:modified xsi:type="dcterms:W3CDTF">2018-05-07T09:41:06Z</dcterms:modified>
</cp:coreProperties>
</file>