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73" r:id="rId2"/>
  </p:sldMasterIdLst>
  <p:notesMasterIdLst>
    <p:notesMasterId r:id="rId19"/>
  </p:notesMasterIdLst>
  <p:handoutMasterIdLst>
    <p:handoutMasterId r:id="rId20"/>
  </p:handoutMasterIdLst>
  <p:sldIdLst>
    <p:sldId id="291" r:id="rId3"/>
    <p:sldId id="363" r:id="rId4"/>
    <p:sldId id="297" r:id="rId5"/>
    <p:sldId id="348" r:id="rId6"/>
    <p:sldId id="342" r:id="rId7"/>
    <p:sldId id="356" r:id="rId8"/>
    <p:sldId id="349" r:id="rId9"/>
    <p:sldId id="350" r:id="rId10"/>
    <p:sldId id="351" r:id="rId11"/>
    <p:sldId id="352" r:id="rId12"/>
    <p:sldId id="353" r:id="rId13"/>
    <p:sldId id="354" r:id="rId14"/>
    <p:sldId id="361" r:id="rId15"/>
    <p:sldId id="343" r:id="rId16"/>
    <p:sldId id="359" r:id="rId17"/>
    <p:sldId id="313" r:id="rId18"/>
  </p:sldIdLst>
  <p:sldSz cx="9144000" cy="6858000" type="screen4x3"/>
  <p:notesSz cx="6797675" cy="9872663"/>
  <p:defaultTextStyle>
    <a:defPPr>
      <a:defRPr lang="en-GB"/>
    </a:defPPr>
    <a:lvl1pPr algn="r" rtl="0" fontAlgn="base">
      <a:spcBef>
        <a:spcPct val="0"/>
      </a:spcBef>
      <a:spcAft>
        <a:spcPct val="0"/>
      </a:spcAft>
      <a:defRPr kern="1200">
        <a:solidFill>
          <a:schemeClr val="tx1"/>
        </a:solidFill>
        <a:latin typeface="Arial" charset="0"/>
        <a:ea typeface="+mn-ea"/>
        <a:cs typeface="Arial" charset="0"/>
      </a:defRPr>
    </a:lvl1pPr>
    <a:lvl2pPr marL="457200" algn="r" rtl="0" fontAlgn="base">
      <a:spcBef>
        <a:spcPct val="0"/>
      </a:spcBef>
      <a:spcAft>
        <a:spcPct val="0"/>
      </a:spcAft>
      <a:defRPr kern="1200">
        <a:solidFill>
          <a:schemeClr val="tx1"/>
        </a:solidFill>
        <a:latin typeface="Arial" charset="0"/>
        <a:ea typeface="+mn-ea"/>
        <a:cs typeface="Arial" charset="0"/>
      </a:defRPr>
    </a:lvl2pPr>
    <a:lvl3pPr marL="914400" algn="r" rtl="0" fontAlgn="base">
      <a:spcBef>
        <a:spcPct val="0"/>
      </a:spcBef>
      <a:spcAft>
        <a:spcPct val="0"/>
      </a:spcAft>
      <a:defRPr kern="1200">
        <a:solidFill>
          <a:schemeClr val="tx1"/>
        </a:solidFill>
        <a:latin typeface="Arial" charset="0"/>
        <a:ea typeface="+mn-ea"/>
        <a:cs typeface="Arial" charset="0"/>
      </a:defRPr>
    </a:lvl3pPr>
    <a:lvl4pPr marL="1371600" algn="r" rtl="0" fontAlgn="base">
      <a:spcBef>
        <a:spcPct val="0"/>
      </a:spcBef>
      <a:spcAft>
        <a:spcPct val="0"/>
      </a:spcAft>
      <a:defRPr kern="1200">
        <a:solidFill>
          <a:schemeClr val="tx1"/>
        </a:solidFill>
        <a:latin typeface="Arial" charset="0"/>
        <a:ea typeface="+mn-ea"/>
        <a:cs typeface="Arial" charset="0"/>
      </a:defRPr>
    </a:lvl4pPr>
    <a:lvl5pPr marL="1828800" algn="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TI, Ozunimi Lilian" initials="IOL" lastIdx="4" clrIdx="0">
    <p:extLst>
      <p:ext uri="{19B8F6BF-5375-455C-9EA6-DF929625EA0E}">
        <p15:presenceInfo xmlns:p15="http://schemas.microsoft.com/office/powerpoint/2012/main" userId="S-1-5-21-1897990240-1072656046-782984527-8016" providerId="AD"/>
      </p:ext>
    </p:extLst>
  </p:cmAuthor>
  <p:cmAuthor id="2" name="Saieed, Md Abu" initials="AS" lastIdx="2" clrIdx="1">
    <p:extLst>
      <p:ext uri="{19B8F6BF-5375-455C-9EA6-DF929625EA0E}">
        <p15:presenceInfo xmlns:p15="http://schemas.microsoft.com/office/powerpoint/2012/main" userId="Saieed, Md Ab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FF9900"/>
    <a:srgbClr val="67C5FF"/>
    <a:srgbClr val="45912D"/>
    <a:srgbClr val="FF3300"/>
    <a:srgbClr val="0698DF"/>
    <a:srgbClr val="079BE0"/>
    <a:srgbClr val="078AA5"/>
    <a:srgbClr val="078AC5"/>
    <a:srgbClr val="3C8F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9" autoAdjust="0"/>
    <p:restoredTop sz="79592" autoAdjust="0"/>
  </p:normalViewPr>
  <p:slideViewPr>
    <p:cSldViewPr>
      <p:cViewPr varScale="1">
        <p:scale>
          <a:sx n="104" d="100"/>
          <a:sy n="104" d="100"/>
        </p:scale>
        <p:origin x="196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92" d="100"/>
          <a:sy n="92" d="100"/>
        </p:scale>
        <p:origin x="3750" y="10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EF094E-F3E0-4051-96A3-B75668010C8D}"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2ADA4114-A59B-4565-BEA1-164CD6374E11}">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smtClean="0"/>
            <a:t>Resource Efficient and Cleaner Production </a:t>
          </a:r>
        </a:p>
        <a:p>
          <a:pPr lvl="0" defTabSz="1377950">
            <a:lnSpc>
              <a:spcPct val="90000"/>
            </a:lnSpc>
            <a:spcBef>
              <a:spcPct val="0"/>
            </a:spcBef>
            <a:spcAft>
              <a:spcPct val="35000"/>
            </a:spcAft>
          </a:pPr>
          <a:endParaRPr lang="en-US" dirty="0"/>
        </a:p>
      </dgm:t>
    </dgm:pt>
    <dgm:pt modelId="{AE5E4E28-26C1-4A57-8F60-69619BC02C7F}" type="parTrans" cxnId="{24811538-4B1B-4DB8-A5F8-5C1196578081}">
      <dgm:prSet/>
      <dgm:spPr/>
      <dgm:t>
        <a:bodyPr/>
        <a:lstStyle/>
        <a:p>
          <a:endParaRPr lang="en-US"/>
        </a:p>
      </dgm:t>
    </dgm:pt>
    <dgm:pt modelId="{9E1CF9C0-6D90-4A24-A8C6-EA39D652EA86}" type="sibTrans" cxnId="{24811538-4B1B-4DB8-A5F8-5C1196578081}">
      <dgm:prSet/>
      <dgm:spPr/>
      <dgm:t>
        <a:bodyPr/>
        <a:lstStyle/>
        <a:p>
          <a:endParaRPr lang="en-US"/>
        </a:p>
      </dgm:t>
    </dgm:pt>
    <dgm:pt modelId="{45DD3840-28B1-4ACB-B50F-06AE1E9E23AF}">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smtClean="0"/>
            <a:t>Eco Industrial Park framework </a:t>
          </a:r>
        </a:p>
        <a:p>
          <a:pPr lvl="0" defTabSz="666750">
            <a:lnSpc>
              <a:spcPct val="90000"/>
            </a:lnSpc>
            <a:spcBef>
              <a:spcPct val="0"/>
            </a:spcBef>
            <a:spcAft>
              <a:spcPct val="35000"/>
            </a:spcAft>
          </a:pPr>
          <a:endParaRPr lang="en-US" dirty="0"/>
        </a:p>
      </dgm:t>
    </dgm:pt>
    <dgm:pt modelId="{A4BB27DD-BA8D-44B0-B351-C5533DC4F6AB}" type="parTrans" cxnId="{AD1D7340-9B37-4526-9F1E-E75A0487F997}">
      <dgm:prSet/>
      <dgm:spPr/>
      <dgm:t>
        <a:bodyPr/>
        <a:lstStyle/>
        <a:p>
          <a:endParaRPr lang="en-US"/>
        </a:p>
      </dgm:t>
    </dgm:pt>
    <dgm:pt modelId="{A508B8A9-FFD5-473E-9C8C-CF1DB4BA3A7E}" type="sibTrans" cxnId="{AD1D7340-9B37-4526-9F1E-E75A0487F997}">
      <dgm:prSet/>
      <dgm:spPr/>
      <dgm:t>
        <a:bodyPr/>
        <a:lstStyle/>
        <a:p>
          <a:endParaRPr lang="en-US"/>
        </a:p>
      </dgm:t>
    </dgm:pt>
    <dgm:pt modelId="{43D5EEC7-74AD-483B-8E14-6489517689DA}">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smtClean="0"/>
            <a:t>Environmental and Energy Management Systems </a:t>
          </a:r>
        </a:p>
        <a:p>
          <a:pPr lvl="0" defTabSz="666750">
            <a:lnSpc>
              <a:spcPct val="90000"/>
            </a:lnSpc>
            <a:spcBef>
              <a:spcPct val="0"/>
            </a:spcBef>
            <a:spcAft>
              <a:spcPct val="35000"/>
            </a:spcAft>
          </a:pPr>
          <a:endParaRPr lang="en-US" dirty="0"/>
        </a:p>
      </dgm:t>
    </dgm:pt>
    <dgm:pt modelId="{9475DA24-B2E4-41A1-B1AA-32108451B5B9}" type="parTrans" cxnId="{93EB4EE2-6810-4AC0-B003-1AFB8AB4744F}">
      <dgm:prSet/>
      <dgm:spPr/>
      <dgm:t>
        <a:bodyPr/>
        <a:lstStyle/>
        <a:p>
          <a:endParaRPr lang="en-US"/>
        </a:p>
      </dgm:t>
    </dgm:pt>
    <dgm:pt modelId="{F84D42B7-95B3-4A12-8FE7-B874BB9B574A}" type="sibTrans" cxnId="{93EB4EE2-6810-4AC0-B003-1AFB8AB4744F}">
      <dgm:prSet/>
      <dgm:spPr/>
      <dgm:t>
        <a:bodyPr/>
        <a:lstStyle/>
        <a:p>
          <a:endParaRPr lang="en-US"/>
        </a:p>
      </dgm:t>
    </dgm:pt>
    <dgm:pt modelId="{CE22DF8E-D275-40AA-BFDE-92752CD2A41A}">
      <dgm:prSet/>
      <dgm:spPr/>
      <dgm:t>
        <a:bodyPr/>
        <a:lstStyle/>
        <a:p>
          <a:r>
            <a:rPr lang="en-US" dirty="0" err="1" smtClean="0"/>
            <a:t>Digitalisation</a:t>
          </a:r>
          <a:endParaRPr lang="en-US" dirty="0"/>
        </a:p>
      </dgm:t>
    </dgm:pt>
    <dgm:pt modelId="{C236E824-997D-4B5A-8D76-28512FD4D032}" type="parTrans" cxnId="{E76E450D-6374-4E04-AC14-52F1A2AB36F0}">
      <dgm:prSet/>
      <dgm:spPr/>
      <dgm:t>
        <a:bodyPr/>
        <a:lstStyle/>
        <a:p>
          <a:endParaRPr lang="en-US"/>
        </a:p>
      </dgm:t>
    </dgm:pt>
    <dgm:pt modelId="{96566EB6-79C2-414C-B778-C315C86AAC9F}" type="sibTrans" cxnId="{E76E450D-6374-4E04-AC14-52F1A2AB36F0}">
      <dgm:prSet/>
      <dgm:spPr/>
      <dgm:t>
        <a:bodyPr/>
        <a:lstStyle/>
        <a:p>
          <a:endParaRPr lang="en-US"/>
        </a:p>
      </dgm:t>
    </dgm:pt>
    <dgm:pt modelId="{E822F954-8B04-4C62-AE74-C0177AFBEE19}">
      <dgm:prSet/>
      <dgm:spPr/>
      <dgm:t>
        <a:bodyPr/>
        <a:lstStyle/>
        <a:p>
          <a:r>
            <a:rPr lang="en-US" dirty="0" smtClean="0"/>
            <a:t>Circular Economy</a:t>
          </a:r>
          <a:endParaRPr lang="en-US" dirty="0"/>
        </a:p>
      </dgm:t>
    </dgm:pt>
    <dgm:pt modelId="{0AA52824-BFD8-4B3A-8323-659BA1D44748}" type="parTrans" cxnId="{72A34675-6689-4739-ABF7-05B7002632E7}">
      <dgm:prSet/>
      <dgm:spPr/>
      <dgm:t>
        <a:bodyPr/>
        <a:lstStyle/>
        <a:p>
          <a:endParaRPr lang="en-US"/>
        </a:p>
      </dgm:t>
    </dgm:pt>
    <dgm:pt modelId="{D0FF203C-1ED9-46EB-BDE0-0F2668684F95}" type="sibTrans" cxnId="{72A34675-6689-4739-ABF7-05B7002632E7}">
      <dgm:prSet/>
      <dgm:spPr/>
      <dgm:t>
        <a:bodyPr/>
        <a:lstStyle/>
        <a:p>
          <a:endParaRPr lang="en-US"/>
        </a:p>
      </dgm:t>
    </dgm:pt>
    <dgm:pt modelId="{2115DCAF-C7AB-40ED-8F79-AB595753A48D}" type="pres">
      <dgm:prSet presAssocID="{5CEF094E-F3E0-4051-96A3-B75668010C8D}" presName="linear" presStyleCnt="0">
        <dgm:presLayoutVars>
          <dgm:dir/>
          <dgm:animLvl val="lvl"/>
          <dgm:resizeHandles val="exact"/>
        </dgm:presLayoutVars>
      </dgm:prSet>
      <dgm:spPr/>
      <dgm:t>
        <a:bodyPr/>
        <a:lstStyle/>
        <a:p>
          <a:endParaRPr lang="en-US"/>
        </a:p>
      </dgm:t>
    </dgm:pt>
    <dgm:pt modelId="{55EBC579-5531-44C8-986C-D421C842A91D}" type="pres">
      <dgm:prSet presAssocID="{2ADA4114-A59B-4565-BEA1-164CD6374E11}" presName="parentLin" presStyleCnt="0"/>
      <dgm:spPr/>
      <dgm:t>
        <a:bodyPr/>
        <a:lstStyle/>
        <a:p>
          <a:endParaRPr lang="en-US"/>
        </a:p>
      </dgm:t>
    </dgm:pt>
    <dgm:pt modelId="{CC3F8BCC-4845-4BED-8608-95232C438DFE}" type="pres">
      <dgm:prSet presAssocID="{2ADA4114-A59B-4565-BEA1-164CD6374E11}" presName="parentLeftMargin" presStyleLbl="node1" presStyleIdx="0" presStyleCnt="5"/>
      <dgm:spPr/>
      <dgm:t>
        <a:bodyPr/>
        <a:lstStyle/>
        <a:p>
          <a:endParaRPr lang="en-US"/>
        </a:p>
      </dgm:t>
    </dgm:pt>
    <dgm:pt modelId="{0588EFE2-9BB3-4297-AF26-E88B25CF060B}" type="pres">
      <dgm:prSet presAssocID="{2ADA4114-A59B-4565-BEA1-164CD6374E11}" presName="parentText" presStyleLbl="node1" presStyleIdx="0" presStyleCnt="5">
        <dgm:presLayoutVars>
          <dgm:chMax val="0"/>
          <dgm:bulletEnabled val="1"/>
        </dgm:presLayoutVars>
      </dgm:prSet>
      <dgm:spPr/>
      <dgm:t>
        <a:bodyPr/>
        <a:lstStyle/>
        <a:p>
          <a:endParaRPr lang="en-US"/>
        </a:p>
      </dgm:t>
    </dgm:pt>
    <dgm:pt modelId="{35A5996F-B681-4866-A5C6-970AE07DFC4E}" type="pres">
      <dgm:prSet presAssocID="{2ADA4114-A59B-4565-BEA1-164CD6374E11}" presName="negativeSpace" presStyleCnt="0"/>
      <dgm:spPr/>
      <dgm:t>
        <a:bodyPr/>
        <a:lstStyle/>
        <a:p>
          <a:endParaRPr lang="en-US"/>
        </a:p>
      </dgm:t>
    </dgm:pt>
    <dgm:pt modelId="{62FA32A5-6730-47B0-8D62-A667D3F01F19}" type="pres">
      <dgm:prSet presAssocID="{2ADA4114-A59B-4565-BEA1-164CD6374E11}" presName="childText" presStyleLbl="conFgAcc1" presStyleIdx="0" presStyleCnt="5">
        <dgm:presLayoutVars>
          <dgm:bulletEnabled val="1"/>
        </dgm:presLayoutVars>
      </dgm:prSet>
      <dgm:spPr/>
      <dgm:t>
        <a:bodyPr/>
        <a:lstStyle/>
        <a:p>
          <a:endParaRPr lang="en-US"/>
        </a:p>
      </dgm:t>
    </dgm:pt>
    <dgm:pt modelId="{5F3D4912-79E0-4187-AA50-62497770215A}" type="pres">
      <dgm:prSet presAssocID="{9E1CF9C0-6D90-4A24-A8C6-EA39D652EA86}" presName="spaceBetweenRectangles" presStyleCnt="0"/>
      <dgm:spPr/>
      <dgm:t>
        <a:bodyPr/>
        <a:lstStyle/>
        <a:p>
          <a:endParaRPr lang="en-US"/>
        </a:p>
      </dgm:t>
    </dgm:pt>
    <dgm:pt modelId="{29A0D95F-916C-40C9-9402-9E8457AC8C42}" type="pres">
      <dgm:prSet presAssocID="{45DD3840-28B1-4ACB-B50F-06AE1E9E23AF}" presName="parentLin" presStyleCnt="0"/>
      <dgm:spPr/>
      <dgm:t>
        <a:bodyPr/>
        <a:lstStyle/>
        <a:p>
          <a:endParaRPr lang="en-US"/>
        </a:p>
      </dgm:t>
    </dgm:pt>
    <dgm:pt modelId="{C10E0F59-B5F6-444A-9BF4-42C91502957A}" type="pres">
      <dgm:prSet presAssocID="{45DD3840-28B1-4ACB-B50F-06AE1E9E23AF}" presName="parentLeftMargin" presStyleLbl="node1" presStyleIdx="0" presStyleCnt="5"/>
      <dgm:spPr/>
      <dgm:t>
        <a:bodyPr/>
        <a:lstStyle/>
        <a:p>
          <a:endParaRPr lang="en-US"/>
        </a:p>
      </dgm:t>
    </dgm:pt>
    <dgm:pt modelId="{2359496D-04AC-40AD-B5FC-5293FCADFC05}" type="pres">
      <dgm:prSet presAssocID="{45DD3840-28B1-4ACB-B50F-06AE1E9E23AF}" presName="parentText" presStyleLbl="node1" presStyleIdx="1" presStyleCnt="5">
        <dgm:presLayoutVars>
          <dgm:chMax val="0"/>
          <dgm:bulletEnabled val="1"/>
        </dgm:presLayoutVars>
      </dgm:prSet>
      <dgm:spPr/>
      <dgm:t>
        <a:bodyPr/>
        <a:lstStyle/>
        <a:p>
          <a:endParaRPr lang="en-US"/>
        </a:p>
      </dgm:t>
    </dgm:pt>
    <dgm:pt modelId="{51532A16-6F50-4B10-AF44-3893D52D3874}" type="pres">
      <dgm:prSet presAssocID="{45DD3840-28B1-4ACB-B50F-06AE1E9E23AF}" presName="negativeSpace" presStyleCnt="0"/>
      <dgm:spPr/>
      <dgm:t>
        <a:bodyPr/>
        <a:lstStyle/>
        <a:p>
          <a:endParaRPr lang="en-US"/>
        </a:p>
      </dgm:t>
    </dgm:pt>
    <dgm:pt modelId="{62974AB1-57E3-4A21-BBB9-AD2C72950B6E}" type="pres">
      <dgm:prSet presAssocID="{45DD3840-28B1-4ACB-B50F-06AE1E9E23AF}" presName="childText" presStyleLbl="conFgAcc1" presStyleIdx="1" presStyleCnt="5">
        <dgm:presLayoutVars>
          <dgm:bulletEnabled val="1"/>
        </dgm:presLayoutVars>
      </dgm:prSet>
      <dgm:spPr/>
      <dgm:t>
        <a:bodyPr/>
        <a:lstStyle/>
        <a:p>
          <a:endParaRPr lang="en-US"/>
        </a:p>
      </dgm:t>
    </dgm:pt>
    <dgm:pt modelId="{4958CE57-C036-4F0C-9B1D-0FF4C6D0D1BB}" type="pres">
      <dgm:prSet presAssocID="{A508B8A9-FFD5-473E-9C8C-CF1DB4BA3A7E}" presName="spaceBetweenRectangles" presStyleCnt="0"/>
      <dgm:spPr/>
      <dgm:t>
        <a:bodyPr/>
        <a:lstStyle/>
        <a:p>
          <a:endParaRPr lang="en-US"/>
        </a:p>
      </dgm:t>
    </dgm:pt>
    <dgm:pt modelId="{C3CC7F82-9D57-4BF5-91A3-D4526A8710DE}" type="pres">
      <dgm:prSet presAssocID="{43D5EEC7-74AD-483B-8E14-6489517689DA}" presName="parentLin" presStyleCnt="0"/>
      <dgm:spPr/>
      <dgm:t>
        <a:bodyPr/>
        <a:lstStyle/>
        <a:p>
          <a:endParaRPr lang="en-US"/>
        </a:p>
      </dgm:t>
    </dgm:pt>
    <dgm:pt modelId="{CB477A2A-3668-4155-9942-38C8C69BEB50}" type="pres">
      <dgm:prSet presAssocID="{43D5EEC7-74AD-483B-8E14-6489517689DA}" presName="parentLeftMargin" presStyleLbl="node1" presStyleIdx="1" presStyleCnt="5"/>
      <dgm:spPr/>
      <dgm:t>
        <a:bodyPr/>
        <a:lstStyle/>
        <a:p>
          <a:endParaRPr lang="en-US"/>
        </a:p>
      </dgm:t>
    </dgm:pt>
    <dgm:pt modelId="{EC7CE26D-EDA1-4814-ADA9-88E1B5A22ACB}" type="pres">
      <dgm:prSet presAssocID="{43D5EEC7-74AD-483B-8E14-6489517689DA}" presName="parentText" presStyleLbl="node1" presStyleIdx="2" presStyleCnt="5">
        <dgm:presLayoutVars>
          <dgm:chMax val="0"/>
          <dgm:bulletEnabled val="1"/>
        </dgm:presLayoutVars>
      </dgm:prSet>
      <dgm:spPr/>
      <dgm:t>
        <a:bodyPr/>
        <a:lstStyle/>
        <a:p>
          <a:endParaRPr lang="en-US"/>
        </a:p>
      </dgm:t>
    </dgm:pt>
    <dgm:pt modelId="{70FCD716-2A5E-4BA9-BF8E-C0C4FFA4C167}" type="pres">
      <dgm:prSet presAssocID="{43D5EEC7-74AD-483B-8E14-6489517689DA}" presName="negativeSpace" presStyleCnt="0"/>
      <dgm:spPr/>
      <dgm:t>
        <a:bodyPr/>
        <a:lstStyle/>
        <a:p>
          <a:endParaRPr lang="en-US"/>
        </a:p>
      </dgm:t>
    </dgm:pt>
    <dgm:pt modelId="{B1BF4030-9115-4018-9E26-4A45E4B8E12B}" type="pres">
      <dgm:prSet presAssocID="{43D5EEC7-74AD-483B-8E14-6489517689DA}" presName="childText" presStyleLbl="conFgAcc1" presStyleIdx="2" presStyleCnt="5">
        <dgm:presLayoutVars>
          <dgm:bulletEnabled val="1"/>
        </dgm:presLayoutVars>
      </dgm:prSet>
      <dgm:spPr/>
      <dgm:t>
        <a:bodyPr/>
        <a:lstStyle/>
        <a:p>
          <a:endParaRPr lang="en-US"/>
        </a:p>
      </dgm:t>
    </dgm:pt>
    <dgm:pt modelId="{3D3A841E-C973-4C07-B33C-34F405B5E6B4}" type="pres">
      <dgm:prSet presAssocID="{F84D42B7-95B3-4A12-8FE7-B874BB9B574A}" presName="spaceBetweenRectangles" presStyleCnt="0"/>
      <dgm:spPr/>
      <dgm:t>
        <a:bodyPr/>
        <a:lstStyle/>
        <a:p>
          <a:endParaRPr lang="en-US"/>
        </a:p>
      </dgm:t>
    </dgm:pt>
    <dgm:pt modelId="{09A1675A-4AA2-4492-BA43-70CE5E238FA5}" type="pres">
      <dgm:prSet presAssocID="{E822F954-8B04-4C62-AE74-C0177AFBEE19}" presName="parentLin" presStyleCnt="0"/>
      <dgm:spPr/>
      <dgm:t>
        <a:bodyPr/>
        <a:lstStyle/>
        <a:p>
          <a:endParaRPr lang="en-US"/>
        </a:p>
      </dgm:t>
    </dgm:pt>
    <dgm:pt modelId="{AEEB206A-4182-49ED-B0DD-CA514EF92C62}" type="pres">
      <dgm:prSet presAssocID="{E822F954-8B04-4C62-AE74-C0177AFBEE19}" presName="parentLeftMargin" presStyleLbl="node1" presStyleIdx="2" presStyleCnt="5"/>
      <dgm:spPr/>
      <dgm:t>
        <a:bodyPr/>
        <a:lstStyle/>
        <a:p>
          <a:endParaRPr lang="en-US"/>
        </a:p>
      </dgm:t>
    </dgm:pt>
    <dgm:pt modelId="{7652E771-B1DD-48FD-B378-97403F4A8036}" type="pres">
      <dgm:prSet presAssocID="{E822F954-8B04-4C62-AE74-C0177AFBEE19}" presName="parentText" presStyleLbl="node1" presStyleIdx="3" presStyleCnt="5">
        <dgm:presLayoutVars>
          <dgm:chMax val="0"/>
          <dgm:bulletEnabled val="1"/>
        </dgm:presLayoutVars>
      </dgm:prSet>
      <dgm:spPr/>
      <dgm:t>
        <a:bodyPr/>
        <a:lstStyle/>
        <a:p>
          <a:endParaRPr lang="en-US"/>
        </a:p>
      </dgm:t>
    </dgm:pt>
    <dgm:pt modelId="{9C31992A-75DE-40C3-89F5-F9BFCC028EBC}" type="pres">
      <dgm:prSet presAssocID="{E822F954-8B04-4C62-AE74-C0177AFBEE19}" presName="negativeSpace" presStyleCnt="0"/>
      <dgm:spPr/>
      <dgm:t>
        <a:bodyPr/>
        <a:lstStyle/>
        <a:p>
          <a:endParaRPr lang="en-US"/>
        </a:p>
      </dgm:t>
    </dgm:pt>
    <dgm:pt modelId="{44198C82-977E-431A-A3A3-1C86E99E23B0}" type="pres">
      <dgm:prSet presAssocID="{E822F954-8B04-4C62-AE74-C0177AFBEE19}" presName="childText" presStyleLbl="conFgAcc1" presStyleIdx="3" presStyleCnt="5">
        <dgm:presLayoutVars>
          <dgm:bulletEnabled val="1"/>
        </dgm:presLayoutVars>
      </dgm:prSet>
      <dgm:spPr/>
      <dgm:t>
        <a:bodyPr/>
        <a:lstStyle/>
        <a:p>
          <a:endParaRPr lang="en-US"/>
        </a:p>
      </dgm:t>
    </dgm:pt>
    <dgm:pt modelId="{6260DD1B-CD7E-4DC8-811E-E8CECCA3C21A}" type="pres">
      <dgm:prSet presAssocID="{D0FF203C-1ED9-46EB-BDE0-0F2668684F95}" presName="spaceBetweenRectangles" presStyleCnt="0"/>
      <dgm:spPr/>
      <dgm:t>
        <a:bodyPr/>
        <a:lstStyle/>
        <a:p>
          <a:endParaRPr lang="en-US"/>
        </a:p>
      </dgm:t>
    </dgm:pt>
    <dgm:pt modelId="{466EC96F-B844-4B4A-A35B-87705DBF4E90}" type="pres">
      <dgm:prSet presAssocID="{CE22DF8E-D275-40AA-BFDE-92752CD2A41A}" presName="parentLin" presStyleCnt="0"/>
      <dgm:spPr/>
      <dgm:t>
        <a:bodyPr/>
        <a:lstStyle/>
        <a:p>
          <a:endParaRPr lang="en-US"/>
        </a:p>
      </dgm:t>
    </dgm:pt>
    <dgm:pt modelId="{1E75E72E-5436-4E02-98DC-F38FCAEA0D23}" type="pres">
      <dgm:prSet presAssocID="{CE22DF8E-D275-40AA-BFDE-92752CD2A41A}" presName="parentLeftMargin" presStyleLbl="node1" presStyleIdx="3" presStyleCnt="5"/>
      <dgm:spPr/>
      <dgm:t>
        <a:bodyPr/>
        <a:lstStyle/>
        <a:p>
          <a:endParaRPr lang="en-US"/>
        </a:p>
      </dgm:t>
    </dgm:pt>
    <dgm:pt modelId="{B19E8BA4-96F5-40D6-B883-20E10BCF0313}" type="pres">
      <dgm:prSet presAssocID="{CE22DF8E-D275-40AA-BFDE-92752CD2A41A}" presName="parentText" presStyleLbl="node1" presStyleIdx="4" presStyleCnt="5">
        <dgm:presLayoutVars>
          <dgm:chMax val="0"/>
          <dgm:bulletEnabled val="1"/>
        </dgm:presLayoutVars>
      </dgm:prSet>
      <dgm:spPr/>
      <dgm:t>
        <a:bodyPr/>
        <a:lstStyle/>
        <a:p>
          <a:endParaRPr lang="en-US"/>
        </a:p>
      </dgm:t>
    </dgm:pt>
    <dgm:pt modelId="{2F7F3A49-3312-4F52-BE23-2FCB3F4F4AD6}" type="pres">
      <dgm:prSet presAssocID="{CE22DF8E-D275-40AA-BFDE-92752CD2A41A}" presName="negativeSpace" presStyleCnt="0"/>
      <dgm:spPr/>
      <dgm:t>
        <a:bodyPr/>
        <a:lstStyle/>
        <a:p>
          <a:endParaRPr lang="en-US"/>
        </a:p>
      </dgm:t>
    </dgm:pt>
    <dgm:pt modelId="{E6CD87FB-35C7-432E-974E-586CC1DADD31}" type="pres">
      <dgm:prSet presAssocID="{CE22DF8E-D275-40AA-BFDE-92752CD2A41A}" presName="childText" presStyleLbl="conFgAcc1" presStyleIdx="4" presStyleCnt="5">
        <dgm:presLayoutVars>
          <dgm:bulletEnabled val="1"/>
        </dgm:presLayoutVars>
      </dgm:prSet>
      <dgm:spPr/>
      <dgm:t>
        <a:bodyPr/>
        <a:lstStyle/>
        <a:p>
          <a:endParaRPr lang="en-US"/>
        </a:p>
      </dgm:t>
    </dgm:pt>
  </dgm:ptLst>
  <dgm:cxnLst>
    <dgm:cxn modelId="{9D09FC59-1C84-443C-83B7-3CF52F55F4CB}" type="presOf" srcId="{E822F954-8B04-4C62-AE74-C0177AFBEE19}" destId="{AEEB206A-4182-49ED-B0DD-CA514EF92C62}" srcOrd="0" destOrd="0" presId="urn:microsoft.com/office/officeart/2005/8/layout/list1"/>
    <dgm:cxn modelId="{D403C49A-1E4B-4BF5-82D9-215EF775FB63}" type="presOf" srcId="{CE22DF8E-D275-40AA-BFDE-92752CD2A41A}" destId="{1E75E72E-5436-4E02-98DC-F38FCAEA0D23}" srcOrd="0" destOrd="0" presId="urn:microsoft.com/office/officeart/2005/8/layout/list1"/>
    <dgm:cxn modelId="{93ED4850-50B7-408D-9E76-3C92B25E124D}" type="presOf" srcId="{2ADA4114-A59B-4565-BEA1-164CD6374E11}" destId="{0588EFE2-9BB3-4297-AF26-E88B25CF060B}" srcOrd="1" destOrd="0" presId="urn:microsoft.com/office/officeart/2005/8/layout/list1"/>
    <dgm:cxn modelId="{AD1D7340-9B37-4526-9F1E-E75A0487F997}" srcId="{5CEF094E-F3E0-4051-96A3-B75668010C8D}" destId="{45DD3840-28B1-4ACB-B50F-06AE1E9E23AF}" srcOrd="1" destOrd="0" parTransId="{A4BB27DD-BA8D-44B0-B351-C5533DC4F6AB}" sibTransId="{A508B8A9-FFD5-473E-9C8C-CF1DB4BA3A7E}"/>
    <dgm:cxn modelId="{3735F285-A1BF-4E3D-B5E0-A9183D7A12A2}" type="presOf" srcId="{45DD3840-28B1-4ACB-B50F-06AE1E9E23AF}" destId="{2359496D-04AC-40AD-B5FC-5293FCADFC05}" srcOrd="1" destOrd="0" presId="urn:microsoft.com/office/officeart/2005/8/layout/list1"/>
    <dgm:cxn modelId="{29D5D81A-D86A-4C3F-9E94-9AEB134368CD}" type="presOf" srcId="{2ADA4114-A59B-4565-BEA1-164CD6374E11}" destId="{CC3F8BCC-4845-4BED-8608-95232C438DFE}" srcOrd="0" destOrd="0" presId="urn:microsoft.com/office/officeart/2005/8/layout/list1"/>
    <dgm:cxn modelId="{93EB4EE2-6810-4AC0-B003-1AFB8AB4744F}" srcId="{5CEF094E-F3E0-4051-96A3-B75668010C8D}" destId="{43D5EEC7-74AD-483B-8E14-6489517689DA}" srcOrd="2" destOrd="0" parTransId="{9475DA24-B2E4-41A1-B1AA-32108451B5B9}" sibTransId="{F84D42B7-95B3-4A12-8FE7-B874BB9B574A}"/>
    <dgm:cxn modelId="{E76E450D-6374-4E04-AC14-52F1A2AB36F0}" srcId="{5CEF094E-F3E0-4051-96A3-B75668010C8D}" destId="{CE22DF8E-D275-40AA-BFDE-92752CD2A41A}" srcOrd="4" destOrd="0" parTransId="{C236E824-997D-4B5A-8D76-28512FD4D032}" sibTransId="{96566EB6-79C2-414C-B778-C315C86AAC9F}"/>
    <dgm:cxn modelId="{CB2BE633-FDA2-4AEA-B017-B5EF8AC76427}" type="presOf" srcId="{45DD3840-28B1-4ACB-B50F-06AE1E9E23AF}" destId="{C10E0F59-B5F6-444A-9BF4-42C91502957A}" srcOrd="0" destOrd="0" presId="urn:microsoft.com/office/officeart/2005/8/layout/list1"/>
    <dgm:cxn modelId="{B34D532E-C183-43E5-9861-09CD0267A69C}" type="presOf" srcId="{CE22DF8E-D275-40AA-BFDE-92752CD2A41A}" destId="{B19E8BA4-96F5-40D6-B883-20E10BCF0313}" srcOrd="1" destOrd="0" presId="urn:microsoft.com/office/officeart/2005/8/layout/list1"/>
    <dgm:cxn modelId="{4290E117-BBA1-4AA5-BCF2-B2961473F613}" type="presOf" srcId="{43D5EEC7-74AD-483B-8E14-6489517689DA}" destId="{CB477A2A-3668-4155-9942-38C8C69BEB50}" srcOrd="0" destOrd="0" presId="urn:microsoft.com/office/officeart/2005/8/layout/list1"/>
    <dgm:cxn modelId="{DB88AB9C-3139-4D8B-A188-6B0DD1091D96}" type="presOf" srcId="{43D5EEC7-74AD-483B-8E14-6489517689DA}" destId="{EC7CE26D-EDA1-4814-ADA9-88E1B5A22ACB}" srcOrd="1" destOrd="0" presId="urn:microsoft.com/office/officeart/2005/8/layout/list1"/>
    <dgm:cxn modelId="{1FD4779C-2DA3-476F-AB58-924B567E9230}" type="presOf" srcId="{E822F954-8B04-4C62-AE74-C0177AFBEE19}" destId="{7652E771-B1DD-48FD-B378-97403F4A8036}" srcOrd="1" destOrd="0" presId="urn:microsoft.com/office/officeart/2005/8/layout/list1"/>
    <dgm:cxn modelId="{24811538-4B1B-4DB8-A5F8-5C1196578081}" srcId="{5CEF094E-F3E0-4051-96A3-B75668010C8D}" destId="{2ADA4114-A59B-4565-BEA1-164CD6374E11}" srcOrd="0" destOrd="0" parTransId="{AE5E4E28-26C1-4A57-8F60-69619BC02C7F}" sibTransId="{9E1CF9C0-6D90-4A24-A8C6-EA39D652EA86}"/>
    <dgm:cxn modelId="{EB6AC364-0C40-4361-835B-B68E986265DD}" type="presOf" srcId="{5CEF094E-F3E0-4051-96A3-B75668010C8D}" destId="{2115DCAF-C7AB-40ED-8F79-AB595753A48D}" srcOrd="0" destOrd="0" presId="urn:microsoft.com/office/officeart/2005/8/layout/list1"/>
    <dgm:cxn modelId="{72A34675-6689-4739-ABF7-05B7002632E7}" srcId="{5CEF094E-F3E0-4051-96A3-B75668010C8D}" destId="{E822F954-8B04-4C62-AE74-C0177AFBEE19}" srcOrd="3" destOrd="0" parTransId="{0AA52824-BFD8-4B3A-8323-659BA1D44748}" sibTransId="{D0FF203C-1ED9-46EB-BDE0-0F2668684F95}"/>
    <dgm:cxn modelId="{A8D94C09-A57F-4CD7-A0E7-233885DE2F5D}" type="presParOf" srcId="{2115DCAF-C7AB-40ED-8F79-AB595753A48D}" destId="{55EBC579-5531-44C8-986C-D421C842A91D}" srcOrd="0" destOrd="0" presId="urn:microsoft.com/office/officeart/2005/8/layout/list1"/>
    <dgm:cxn modelId="{A2AF5D2B-BD5D-401C-A23F-6A37BE531DA3}" type="presParOf" srcId="{55EBC579-5531-44C8-986C-D421C842A91D}" destId="{CC3F8BCC-4845-4BED-8608-95232C438DFE}" srcOrd="0" destOrd="0" presId="urn:microsoft.com/office/officeart/2005/8/layout/list1"/>
    <dgm:cxn modelId="{C1306C46-F9F7-4DDB-90A9-163BA149972B}" type="presParOf" srcId="{55EBC579-5531-44C8-986C-D421C842A91D}" destId="{0588EFE2-9BB3-4297-AF26-E88B25CF060B}" srcOrd="1" destOrd="0" presId="urn:microsoft.com/office/officeart/2005/8/layout/list1"/>
    <dgm:cxn modelId="{BEEB5963-A47B-4909-AC21-254E25A13BFB}" type="presParOf" srcId="{2115DCAF-C7AB-40ED-8F79-AB595753A48D}" destId="{35A5996F-B681-4866-A5C6-970AE07DFC4E}" srcOrd="1" destOrd="0" presId="urn:microsoft.com/office/officeart/2005/8/layout/list1"/>
    <dgm:cxn modelId="{0D1C603E-D829-4BCD-B1BC-7F781CCF20A0}" type="presParOf" srcId="{2115DCAF-C7AB-40ED-8F79-AB595753A48D}" destId="{62FA32A5-6730-47B0-8D62-A667D3F01F19}" srcOrd="2" destOrd="0" presId="urn:microsoft.com/office/officeart/2005/8/layout/list1"/>
    <dgm:cxn modelId="{C0035595-BA83-40E1-8D33-9C3703FAA3CD}" type="presParOf" srcId="{2115DCAF-C7AB-40ED-8F79-AB595753A48D}" destId="{5F3D4912-79E0-4187-AA50-62497770215A}" srcOrd="3" destOrd="0" presId="urn:microsoft.com/office/officeart/2005/8/layout/list1"/>
    <dgm:cxn modelId="{4819AF9F-F75D-469B-A2BD-EE019CBAFAAF}" type="presParOf" srcId="{2115DCAF-C7AB-40ED-8F79-AB595753A48D}" destId="{29A0D95F-916C-40C9-9402-9E8457AC8C42}" srcOrd="4" destOrd="0" presId="urn:microsoft.com/office/officeart/2005/8/layout/list1"/>
    <dgm:cxn modelId="{B096EC71-DDB0-4059-9B0D-4AD25DC02472}" type="presParOf" srcId="{29A0D95F-916C-40C9-9402-9E8457AC8C42}" destId="{C10E0F59-B5F6-444A-9BF4-42C91502957A}" srcOrd="0" destOrd="0" presId="urn:microsoft.com/office/officeart/2005/8/layout/list1"/>
    <dgm:cxn modelId="{F2B5CDE4-9227-4421-AB2E-05B925690909}" type="presParOf" srcId="{29A0D95F-916C-40C9-9402-9E8457AC8C42}" destId="{2359496D-04AC-40AD-B5FC-5293FCADFC05}" srcOrd="1" destOrd="0" presId="urn:microsoft.com/office/officeart/2005/8/layout/list1"/>
    <dgm:cxn modelId="{60B4454A-0C27-4BD4-9FA5-82A1146FB9D6}" type="presParOf" srcId="{2115DCAF-C7AB-40ED-8F79-AB595753A48D}" destId="{51532A16-6F50-4B10-AF44-3893D52D3874}" srcOrd="5" destOrd="0" presId="urn:microsoft.com/office/officeart/2005/8/layout/list1"/>
    <dgm:cxn modelId="{64213890-38AE-4512-B674-36A63EFEF0ED}" type="presParOf" srcId="{2115DCAF-C7AB-40ED-8F79-AB595753A48D}" destId="{62974AB1-57E3-4A21-BBB9-AD2C72950B6E}" srcOrd="6" destOrd="0" presId="urn:microsoft.com/office/officeart/2005/8/layout/list1"/>
    <dgm:cxn modelId="{1748C862-CDFA-466E-9BF0-52E468C808E3}" type="presParOf" srcId="{2115DCAF-C7AB-40ED-8F79-AB595753A48D}" destId="{4958CE57-C036-4F0C-9B1D-0FF4C6D0D1BB}" srcOrd="7" destOrd="0" presId="urn:microsoft.com/office/officeart/2005/8/layout/list1"/>
    <dgm:cxn modelId="{7CEA862C-7E78-4B98-8DD7-CBFDE002C013}" type="presParOf" srcId="{2115DCAF-C7AB-40ED-8F79-AB595753A48D}" destId="{C3CC7F82-9D57-4BF5-91A3-D4526A8710DE}" srcOrd="8" destOrd="0" presId="urn:microsoft.com/office/officeart/2005/8/layout/list1"/>
    <dgm:cxn modelId="{8E9883F4-3621-4D22-994A-88BB52C4D03C}" type="presParOf" srcId="{C3CC7F82-9D57-4BF5-91A3-D4526A8710DE}" destId="{CB477A2A-3668-4155-9942-38C8C69BEB50}" srcOrd="0" destOrd="0" presId="urn:microsoft.com/office/officeart/2005/8/layout/list1"/>
    <dgm:cxn modelId="{A0DB1904-BA70-42F0-BAFC-9DC057F73016}" type="presParOf" srcId="{C3CC7F82-9D57-4BF5-91A3-D4526A8710DE}" destId="{EC7CE26D-EDA1-4814-ADA9-88E1B5A22ACB}" srcOrd="1" destOrd="0" presId="urn:microsoft.com/office/officeart/2005/8/layout/list1"/>
    <dgm:cxn modelId="{1292E24D-890F-4261-B03C-48D7CA55EBE1}" type="presParOf" srcId="{2115DCAF-C7AB-40ED-8F79-AB595753A48D}" destId="{70FCD716-2A5E-4BA9-BF8E-C0C4FFA4C167}" srcOrd="9" destOrd="0" presId="urn:microsoft.com/office/officeart/2005/8/layout/list1"/>
    <dgm:cxn modelId="{F3F4D9F5-9DD5-4180-9F94-D4463DC185AD}" type="presParOf" srcId="{2115DCAF-C7AB-40ED-8F79-AB595753A48D}" destId="{B1BF4030-9115-4018-9E26-4A45E4B8E12B}" srcOrd="10" destOrd="0" presId="urn:microsoft.com/office/officeart/2005/8/layout/list1"/>
    <dgm:cxn modelId="{2B719B1E-AD63-4FA1-85EA-85C4A47108E8}" type="presParOf" srcId="{2115DCAF-C7AB-40ED-8F79-AB595753A48D}" destId="{3D3A841E-C973-4C07-B33C-34F405B5E6B4}" srcOrd="11" destOrd="0" presId="urn:microsoft.com/office/officeart/2005/8/layout/list1"/>
    <dgm:cxn modelId="{0AFC4A04-B526-44E7-8530-EB50C665CE1A}" type="presParOf" srcId="{2115DCAF-C7AB-40ED-8F79-AB595753A48D}" destId="{09A1675A-4AA2-4492-BA43-70CE5E238FA5}" srcOrd="12" destOrd="0" presId="urn:microsoft.com/office/officeart/2005/8/layout/list1"/>
    <dgm:cxn modelId="{70B05656-F63F-44D1-8359-8E3B80229352}" type="presParOf" srcId="{09A1675A-4AA2-4492-BA43-70CE5E238FA5}" destId="{AEEB206A-4182-49ED-B0DD-CA514EF92C62}" srcOrd="0" destOrd="0" presId="urn:microsoft.com/office/officeart/2005/8/layout/list1"/>
    <dgm:cxn modelId="{2FCDBBF7-FAF4-4413-A38D-902A3658CE2D}" type="presParOf" srcId="{09A1675A-4AA2-4492-BA43-70CE5E238FA5}" destId="{7652E771-B1DD-48FD-B378-97403F4A8036}" srcOrd="1" destOrd="0" presId="urn:microsoft.com/office/officeart/2005/8/layout/list1"/>
    <dgm:cxn modelId="{5394EB37-11CB-4A8F-AC0D-7AE0D595FA3B}" type="presParOf" srcId="{2115DCAF-C7AB-40ED-8F79-AB595753A48D}" destId="{9C31992A-75DE-40C3-89F5-F9BFCC028EBC}" srcOrd="13" destOrd="0" presId="urn:microsoft.com/office/officeart/2005/8/layout/list1"/>
    <dgm:cxn modelId="{A5B81673-666D-4A72-BABB-84C906E8047D}" type="presParOf" srcId="{2115DCAF-C7AB-40ED-8F79-AB595753A48D}" destId="{44198C82-977E-431A-A3A3-1C86E99E23B0}" srcOrd="14" destOrd="0" presId="urn:microsoft.com/office/officeart/2005/8/layout/list1"/>
    <dgm:cxn modelId="{0602CD3C-C4EE-43FF-9580-B19D3DB2DAB6}" type="presParOf" srcId="{2115DCAF-C7AB-40ED-8F79-AB595753A48D}" destId="{6260DD1B-CD7E-4DC8-811E-E8CECCA3C21A}" srcOrd="15" destOrd="0" presId="urn:microsoft.com/office/officeart/2005/8/layout/list1"/>
    <dgm:cxn modelId="{3E5F1C84-C1C6-41AA-B1BD-0B5A024B38E4}" type="presParOf" srcId="{2115DCAF-C7AB-40ED-8F79-AB595753A48D}" destId="{466EC96F-B844-4B4A-A35B-87705DBF4E90}" srcOrd="16" destOrd="0" presId="urn:microsoft.com/office/officeart/2005/8/layout/list1"/>
    <dgm:cxn modelId="{04116AE6-23DB-450D-A360-C7B3C7CABB4C}" type="presParOf" srcId="{466EC96F-B844-4B4A-A35B-87705DBF4E90}" destId="{1E75E72E-5436-4E02-98DC-F38FCAEA0D23}" srcOrd="0" destOrd="0" presId="urn:microsoft.com/office/officeart/2005/8/layout/list1"/>
    <dgm:cxn modelId="{FB2B2C0F-E57C-4821-93B0-CECD0737C7ED}" type="presParOf" srcId="{466EC96F-B844-4B4A-A35B-87705DBF4E90}" destId="{B19E8BA4-96F5-40D6-B883-20E10BCF0313}" srcOrd="1" destOrd="0" presId="urn:microsoft.com/office/officeart/2005/8/layout/list1"/>
    <dgm:cxn modelId="{E930DB3D-0C70-4E35-B9EE-4068D3968EAE}" type="presParOf" srcId="{2115DCAF-C7AB-40ED-8F79-AB595753A48D}" destId="{2F7F3A49-3312-4F52-BE23-2FCB3F4F4AD6}" srcOrd="17" destOrd="0" presId="urn:microsoft.com/office/officeart/2005/8/layout/list1"/>
    <dgm:cxn modelId="{74A1EC32-7BCF-482A-9A76-69B2D427AB98}" type="presParOf" srcId="{2115DCAF-C7AB-40ED-8F79-AB595753A48D}" destId="{E6CD87FB-35C7-432E-974E-586CC1DADD31}"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A32A5-6730-47B0-8D62-A667D3F01F19}">
      <dsp:nvSpPr>
        <dsp:cNvPr id="0" name=""/>
        <dsp:cNvSpPr/>
      </dsp:nvSpPr>
      <dsp:spPr>
        <a:xfrm>
          <a:off x="0" y="853295"/>
          <a:ext cx="7012141"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88EFE2-9BB3-4297-AF26-E88B25CF060B}">
      <dsp:nvSpPr>
        <dsp:cNvPr id="0" name=""/>
        <dsp:cNvSpPr/>
      </dsp:nvSpPr>
      <dsp:spPr>
        <a:xfrm>
          <a:off x="350607" y="602375"/>
          <a:ext cx="4908498"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530" tIns="0" rIns="18553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700" kern="1200" dirty="0" smtClean="0"/>
            <a:t>Resource Efficient and Cleaner Production </a:t>
          </a:r>
        </a:p>
        <a:p>
          <a:pPr lvl="0" algn="l" defTabSz="1377950">
            <a:lnSpc>
              <a:spcPct val="90000"/>
            </a:lnSpc>
            <a:spcBef>
              <a:spcPct val="0"/>
            </a:spcBef>
            <a:spcAft>
              <a:spcPct val="35000"/>
            </a:spcAft>
          </a:pPr>
          <a:endParaRPr lang="en-US" sz="1700" kern="1200" dirty="0"/>
        </a:p>
      </dsp:txBody>
      <dsp:txXfrm>
        <a:off x="375105" y="626873"/>
        <a:ext cx="4859502" cy="452844"/>
      </dsp:txXfrm>
    </dsp:sp>
    <dsp:sp modelId="{62974AB1-57E3-4A21-BBB9-AD2C72950B6E}">
      <dsp:nvSpPr>
        <dsp:cNvPr id="0" name=""/>
        <dsp:cNvSpPr/>
      </dsp:nvSpPr>
      <dsp:spPr>
        <a:xfrm>
          <a:off x="0" y="1624415"/>
          <a:ext cx="7012141" cy="428400"/>
        </a:xfrm>
        <a:prstGeom prst="rect">
          <a:avLst/>
        </a:prstGeom>
        <a:solidFill>
          <a:schemeClr val="lt1">
            <a:alpha val="90000"/>
            <a:hueOff val="0"/>
            <a:satOff val="0"/>
            <a:lumOff val="0"/>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59496D-04AC-40AD-B5FC-5293FCADFC05}">
      <dsp:nvSpPr>
        <dsp:cNvPr id="0" name=""/>
        <dsp:cNvSpPr/>
      </dsp:nvSpPr>
      <dsp:spPr>
        <a:xfrm>
          <a:off x="350607" y="1373495"/>
          <a:ext cx="4908498" cy="501840"/>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530" tIns="0" rIns="18553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700" kern="1200" dirty="0" smtClean="0"/>
            <a:t>Eco Industrial Park framework </a:t>
          </a:r>
        </a:p>
        <a:p>
          <a:pPr lvl="0" algn="l" defTabSz="666750">
            <a:lnSpc>
              <a:spcPct val="90000"/>
            </a:lnSpc>
            <a:spcBef>
              <a:spcPct val="0"/>
            </a:spcBef>
            <a:spcAft>
              <a:spcPct val="35000"/>
            </a:spcAft>
          </a:pPr>
          <a:endParaRPr lang="en-US" sz="1700" kern="1200" dirty="0"/>
        </a:p>
      </dsp:txBody>
      <dsp:txXfrm>
        <a:off x="375105" y="1397993"/>
        <a:ext cx="4859502" cy="452844"/>
      </dsp:txXfrm>
    </dsp:sp>
    <dsp:sp modelId="{B1BF4030-9115-4018-9E26-4A45E4B8E12B}">
      <dsp:nvSpPr>
        <dsp:cNvPr id="0" name=""/>
        <dsp:cNvSpPr/>
      </dsp:nvSpPr>
      <dsp:spPr>
        <a:xfrm>
          <a:off x="0" y="2395536"/>
          <a:ext cx="7012141" cy="428400"/>
        </a:xfrm>
        <a:prstGeom prst="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7CE26D-EDA1-4814-ADA9-88E1B5A22ACB}">
      <dsp:nvSpPr>
        <dsp:cNvPr id="0" name=""/>
        <dsp:cNvSpPr/>
      </dsp:nvSpPr>
      <dsp:spPr>
        <a:xfrm>
          <a:off x="350607" y="2144615"/>
          <a:ext cx="4908498" cy="50184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530" tIns="0" rIns="18553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700" kern="1200" dirty="0" smtClean="0"/>
            <a:t>Environmental and Energy Management Systems </a:t>
          </a:r>
        </a:p>
        <a:p>
          <a:pPr lvl="0" algn="l" defTabSz="666750">
            <a:lnSpc>
              <a:spcPct val="90000"/>
            </a:lnSpc>
            <a:spcBef>
              <a:spcPct val="0"/>
            </a:spcBef>
            <a:spcAft>
              <a:spcPct val="35000"/>
            </a:spcAft>
          </a:pPr>
          <a:endParaRPr lang="en-US" sz="1700" kern="1200" dirty="0"/>
        </a:p>
      </dsp:txBody>
      <dsp:txXfrm>
        <a:off x="375105" y="2169113"/>
        <a:ext cx="4859502" cy="452844"/>
      </dsp:txXfrm>
    </dsp:sp>
    <dsp:sp modelId="{44198C82-977E-431A-A3A3-1C86E99E23B0}">
      <dsp:nvSpPr>
        <dsp:cNvPr id="0" name=""/>
        <dsp:cNvSpPr/>
      </dsp:nvSpPr>
      <dsp:spPr>
        <a:xfrm>
          <a:off x="0" y="3166656"/>
          <a:ext cx="7012141" cy="428400"/>
        </a:xfrm>
        <a:prstGeom prst="rect">
          <a:avLst/>
        </a:prstGeom>
        <a:solidFill>
          <a:schemeClr val="lt1">
            <a:alpha val="90000"/>
            <a:hueOff val="0"/>
            <a:satOff val="0"/>
            <a:lumOff val="0"/>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52E771-B1DD-48FD-B378-97403F4A8036}">
      <dsp:nvSpPr>
        <dsp:cNvPr id="0" name=""/>
        <dsp:cNvSpPr/>
      </dsp:nvSpPr>
      <dsp:spPr>
        <a:xfrm>
          <a:off x="350607" y="2915736"/>
          <a:ext cx="4908498" cy="501840"/>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530" tIns="0" rIns="185530" bIns="0" numCol="1" spcCol="1270" anchor="ctr" anchorCtr="0">
          <a:noAutofit/>
        </a:bodyPr>
        <a:lstStyle/>
        <a:p>
          <a:pPr lvl="0" algn="l" defTabSz="755650">
            <a:lnSpc>
              <a:spcPct val="90000"/>
            </a:lnSpc>
            <a:spcBef>
              <a:spcPct val="0"/>
            </a:spcBef>
            <a:spcAft>
              <a:spcPct val="35000"/>
            </a:spcAft>
          </a:pPr>
          <a:r>
            <a:rPr lang="en-US" sz="1700" kern="1200" dirty="0" smtClean="0"/>
            <a:t>Circular Economy</a:t>
          </a:r>
          <a:endParaRPr lang="en-US" sz="1700" kern="1200" dirty="0"/>
        </a:p>
      </dsp:txBody>
      <dsp:txXfrm>
        <a:off x="375105" y="2940234"/>
        <a:ext cx="4859502" cy="452844"/>
      </dsp:txXfrm>
    </dsp:sp>
    <dsp:sp modelId="{E6CD87FB-35C7-432E-974E-586CC1DADD31}">
      <dsp:nvSpPr>
        <dsp:cNvPr id="0" name=""/>
        <dsp:cNvSpPr/>
      </dsp:nvSpPr>
      <dsp:spPr>
        <a:xfrm>
          <a:off x="0" y="3937776"/>
          <a:ext cx="7012141" cy="42840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9E8BA4-96F5-40D6-B883-20E10BCF0313}">
      <dsp:nvSpPr>
        <dsp:cNvPr id="0" name=""/>
        <dsp:cNvSpPr/>
      </dsp:nvSpPr>
      <dsp:spPr>
        <a:xfrm>
          <a:off x="350607" y="3686856"/>
          <a:ext cx="4908498" cy="50184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530" tIns="0" rIns="185530" bIns="0" numCol="1" spcCol="1270" anchor="ctr" anchorCtr="0">
          <a:noAutofit/>
        </a:bodyPr>
        <a:lstStyle/>
        <a:p>
          <a:pPr lvl="0" algn="l" defTabSz="755650">
            <a:lnSpc>
              <a:spcPct val="90000"/>
            </a:lnSpc>
            <a:spcBef>
              <a:spcPct val="0"/>
            </a:spcBef>
            <a:spcAft>
              <a:spcPct val="35000"/>
            </a:spcAft>
          </a:pPr>
          <a:r>
            <a:rPr lang="en-US" sz="1700" kern="1200" dirty="0" err="1" smtClean="0"/>
            <a:t>Digitalisation</a:t>
          </a:r>
          <a:endParaRPr lang="en-US" sz="1700" kern="1200" dirty="0"/>
        </a:p>
      </dsp:txBody>
      <dsp:txXfrm>
        <a:off x="375105" y="3711354"/>
        <a:ext cx="4859502"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945955" cy="49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a:defRPr sz="1300" smtClean="0"/>
            </a:lvl1pPr>
          </a:lstStyle>
          <a:p>
            <a:pPr>
              <a:defRPr/>
            </a:pPr>
            <a:endParaRPr lang="en-GB" altLang="en-US"/>
          </a:p>
        </p:txBody>
      </p:sp>
      <p:sp>
        <p:nvSpPr>
          <p:cNvPr id="6147" name="Rectangle 3"/>
          <p:cNvSpPr>
            <a:spLocks noGrp="1" noChangeArrowheads="1"/>
          </p:cNvSpPr>
          <p:nvPr>
            <p:ph type="dt" sz="quarter" idx="1"/>
          </p:nvPr>
        </p:nvSpPr>
        <p:spPr bwMode="auto">
          <a:xfrm>
            <a:off x="3850245" y="1"/>
            <a:ext cx="2945955" cy="49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smtClean="0"/>
            </a:lvl1pPr>
          </a:lstStyle>
          <a:p>
            <a:pPr>
              <a:defRPr/>
            </a:pPr>
            <a:endParaRPr lang="en-GB" altLang="en-US"/>
          </a:p>
        </p:txBody>
      </p:sp>
      <p:sp>
        <p:nvSpPr>
          <p:cNvPr id="6148" name="Rectangle 4"/>
          <p:cNvSpPr>
            <a:spLocks noGrp="1" noChangeArrowheads="1"/>
          </p:cNvSpPr>
          <p:nvPr>
            <p:ph type="ftr" sz="quarter" idx="2"/>
          </p:nvPr>
        </p:nvSpPr>
        <p:spPr bwMode="auto">
          <a:xfrm>
            <a:off x="0" y="9378052"/>
            <a:ext cx="2945955" cy="49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a:defRPr sz="1300" smtClean="0"/>
            </a:lvl1pPr>
          </a:lstStyle>
          <a:p>
            <a:pPr>
              <a:defRPr/>
            </a:pPr>
            <a:endParaRPr lang="en-GB" altLang="en-US"/>
          </a:p>
        </p:txBody>
      </p:sp>
      <p:sp>
        <p:nvSpPr>
          <p:cNvPr id="6149" name="Rectangle 5"/>
          <p:cNvSpPr>
            <a:spLocks noGrp="1" noChangeArrowheads="1"/>
          </p:cNvSpPr>
          <p:nvPr>
            <p:ph type="sldNum" sz="quarter" idx="3"/>
          </p:nvPr>
        </p:nvSpPr>
        <p:spPr bwMode="auto">
          <a:xfrm>
            <a:off x="3850245" y="9378052"/>
            <a:ext cx="2945955" cy="49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smtClean="0"/>
            </a:lvl1pPr>
          </a:lstStyle>
          <a:p>
            <a:pPr>
              <a:defRPr/>
            </a:pPr>
            <a:fld id="{D49F575A-A985-438B-9A37-716F72CA97FB}" type="slidenum">
              <a:rPr lang="en-GB" altLang="en-US"/>
              <a:pPr>
                <a:defRPr/>
              </a:pPr>
              <a:t>‹#›</a:t>
            </a:fld>
            <a:endParaRPr lang="en-GB" altLang="en-US"/>
          </a:p>
        </p:txBody>
      </p:sp>
    </p:spTree>
    <p:extLst>
      <p:ext uri="{BB962C8B-B14F-4D97-AF65-F5344CB8AC3E}">
        <p14:creationId xmlns:p14="http://schemas.microsoft.com/office/powerpoint/2010/main" val="476385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45955" cy="49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a:defRPr sz="1300" smtClean="0"/>
            </a:lvl1pPr>
          </a:lstStyle>
          <a:p>
            <a:pPr>
              <a:defRPr/>
            </a:pPr>
            <a:endParaRPr lang="en-GB" altLang="en-US"/>
          </a:p>
        </p:txBody>
      </p:sp>
      <p:sp>
        <p:nvSpPr>
          <p:cNvPr id="4099" name="Rectangle 3"/>
          <p:cNvSpPr>
            <a:spLocks noGrp="1" noChangeArrowheads="1"/>
          </p:cNvSpPr>
          <p:nvPr>
            <p:ph type="dt" idx="1"/>
          </p:nvPr>
        </p:nvSpPr>
        <p:spPr bwMode="auto">
          <a:xfrm>
            <a:off x="3850245" y="1"/>
            <a:ext cx="2945955" cy="49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smtClean="0"/>
            </a:lvl1pPr>
          </a:lstStyle>
          <a:p>
            <a:pPr>
              <a:defRPr/>
            </a:pPr>
            <a:endParaRPr lang="en-GB" altLang="en-US"/>
          </a:p>
        </p:txBody>
      </p:sp>
      <p:sp>
        <p:nvSpPr>
          <p:cNvPr id="8196"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0063" y="4689843"/>
            <a:ext cx="5437550" cy="4441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4102" name="Rectangle 6"/>
          <p:cNvSpPr>
            <a:spLocks noGrp="1" noChangeArrowheads="1"/>
          </p:cNvSpPr>
          <p:nvPr>
            <p:ph type="ftr" sz="quarter" idx="4"/>
          </p:nvPr>
        </p:nvSpPr>
        <p:spPr bwMode="auto">
          <a:xfrm>
            <a:off x="0" y="9378052"/>
            <a:ext cx="2945955" cy="49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a:defRPr sz="1300" smtClean="0"/>
            </a:lvl1pPr>
          </a:lstStyle>
          <a:p>
            <a:pPr>
              <a:defRPr/>
            </a:pPr>
            <a:endParaRPr lang="en-GB" altLang="en-US"/>
          </a:p>
        </p:txBody>
      </p:sp>
      <p:sp>
        <p:nvSpPr>
          <p:cNvPr id="4103" name="Rectangle 7"/>
          <p:cNvSpPr>
            <a:spLocks noGrp="1" noChangeArrowheads="1"/>
          </p:cNvSpPr>
          <p:nvPr>
            <p:ph type="sldNum" sz="quarter" idx="5"/>
          </p:nvPr>
        </p:nvSpPr>
        <p:spPr bwMode="auto">
          <a:xfrm>
            <a:off x="3850245" y="9378052"/>
            <a:ext cx="2945955" cy="49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smtClean="0"/>
            </a:lvl1pPr>
          </a:lstStyle>
          <a:p>
            <a:pPr>
              <a:defRPr/>
            </a:pPr>
            <a:fld id="{769D8A2F-E3B4-4063-8756-672A03BD01F6}" type="slidenum">
              <a:rPr lang="en-GB" altLang="en-US"/>
              <a:pPr>
                <a:defRPr/>
              </a:pPr>
              <a:t>‹#›</a:t>
            </a:fld>
            <a:endParaRPr lang="en-GB" altLang="en-US"/>
          </a:p>
        </p:txBody>
      </p:sp>
    </p:spTree>
    <p:extLst>
      <p:ext uri="{BB962C8B-B14F-4D97-AF65-F5344CB8AC3E}">
        <p14:creationId xmlns:p14="http://schemas.microsoft.com/office/powerpoint/2010/main" val="15146624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69D8A2F-E3B4-4063-8756-672A03BD01F6}" type="slidenum">
              <a:rPr lang="en-GB" altLang="en-US" smtClean="0"/>
              <a:pPr>
                <a:defRPr/>
              </a:pPr>
              <a:t>1</a:t>
            </a:fld>
            <a:endParaRPr lang="en-GB" altLang="en-US"/>
          </a:p>
        </p:txBody>
      </p:sp>
    </p:spTree>
    <p:extLst>
      <p:ext uri="{BB962C8B-B14F-4D97-AF65-F5344CB8AC3E}">
        <p14:creationId xmlns:p14="http://schemas.microsoft.com/office/powerpoint/2010/main" val="877436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83ED7A8-FE44-4338-8D6A-F4D7374DEA3F}" type="slidenum">
              <a:rPr lang="en-US" altLang="en-US">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ct val="50000"/>
              </a:spcAft>
            </a:pPr>
            <a:r>
              <a:rPr lang="en-GB" altLang="en-US" b="1" dirty="0" smtClean="0"/>
              <a:t>Option 3: Improved operation practices</a:t>
            </a:r>
            <a:endParaRPr lang="en-GB" altLang="en-US" dirty="0" smtClean="0"/>
          </a:p>
          <a:p>
            <a:pPr eaLnBrk="1" hangingPunct="1">
              <a:spcBef>
                <a:spcPct val="0"/>
              </a:spcBef>
              <a:spcAft>
                <a:spcPct val="50000"/>
              </a:spcAft>
            </a:pPr>
            <a:r>
              <a:rPr lang="en-GB" altLang="en-US" sz="1000" dirty="0" smtClean="0"/>
              <a:t>The third category involves CP options that refers to managerial and operational actions to prevent leaks and spills and to enforce existing operational instructions. This is an important category because of it’s strong effects usually without any need for major investment. Human</a:t>
            </a:r>
            <a:r>
              <a:rPr lang="en-GB" altLang="zh-CN" sz="1000" dirty="0" smtClean="0"/>
              <a:t> behaviour is often the main reason for inefficient production (but can also be difficult to change)</a:t>
            </a:r>
          </a:p>
          <a:p>
            <a:pPr eaLnBrk="1" hangingPunct="1">
              <a:spcBef>
                <a:spcPct val="0"/>
              </a:spcBef>
              <a:spcAft>
                <a:spcPct val="50000"/>
              </a:spcAft>
              <a:buClr>
                <a:srgbClr val="0033CC"/>
              </a:buClr>
              <a:buFont typeface="Wingdings 2" panose="05020102010507070707" pitchFamily="18" charset="2"/>
              <a:buNone/>
            </a:pPr>
            <a:r>
              <a:rPr lang="en-GB" altLang="zh-CN" sz="1000" dirty="0" smtClean="0"/>
              <a:t>Good operational practices start with an efficient production planning. E.g. in a dairy plant with multi-purpose production and bottling equipment, first producing the straight and colourless products (regular milk) and then the sweet, sour and coloured products (custards, yoghurt and chocolate or fruit desserts) to reduce the equipment cleaning needs in order to prevent cross-contamination of incompatible products; eventually create or assign separate production lines for incompatible products.</a:t>
            </a:r>
          </a:p>
          <a:p>
            <a:pPr eaLnBrk="1" hangingPunct="1">
              <a:spcBef>
                <a:spcPct val="0"/>
              </a:spcBef>
              <a:spcAft>
                <a:spcPct val="50000"/>
              </a:spcAft>
              <a:buClr>
                <a:srgbClr val="0033CC"/>
              </a:buClr>
              <a:buFont typeface="Wingdings 2" panose="05020102010507070707" pitchFamily="18" charset="2"/>
              <a:buNone/>
            </a:pPr>
            <a:r>
              <a:rPr lang="en-GB" altLang="zh-CN" sz="1000" dirty="0" smtClean="0"/>
              <a:t>Energy management is another important part of production management, especially avoiding  high-peak energy consumption can save money in terms of tariffs and in terms of avoiding the need to install high load equipment. And of-course preventing the unnecessary power consumption by switching off equipment when not in use.</a:t>
            </a:r>
          </a:p>
          <a:p>
            <a:pPr eaLnBrk="1" hangingPunct="1">
              <a:spcBef>
                <a:spcPct val="0"/>
              </a:spcBef>
              <a:spcAft>
                <a:spcPct val="50000"/>
              </a:spcAft>
              <a:buClr>
                <a:srgbClr val="0033CC"/>
              </a:buClr>
              <a:buFont typeface="Wingdings 2" panose="05020102010507070707" pitchFamily="18" charset="2"/>
              <a:buNone/>
            </a:pPr>
            <a:r>
              <a:rPr lang="en-GB" altLang="zh-CN" sz="1000" dirty="0" smtClean="0"/>
              <a:t>A well planned maintenance programme for all equipment and facilities is the third leg in this category. Run down equipment is normally not able to operate at full efficiency. Regular review and maintenance of steam systems is a good example of measures that can save substantial energy use (and costs) in many operations.</a:t>
            </a:r>
          </a:p>
          <a:p>
            <a:pPr eaLnBrk="1" hangingPunct="1">
              <a:spcBef>
                <a:spcPct val="0"/>
              </a:spcBef>
              <a:spcAft>
                <a:spcPct val="50000"/>
              </a:spcAft>
              <a:buClr>
                <a:srgbClr val="0033CC"/>
              </a:buClr>
              <a:buFont typeface="Wingdings 2" panose="05020102010507070707" pitchFamily="18" charset="2"/>
              <a:buNone/>
            </a:pPr>
            <a:r>
              <a:rPr lang="en-GB" altLang="zh-CN" sz="1000" dirty="0" smtClean="0"/>
              <a:t>The staff themselves have to bring into practice the procedures and instructions at the work floor on a day-to-day basis. Proper maintenance and cleaning of equipment should be a day-to-day routine, resulting in a clean and tidy workplace.</a:t>
            </a:r>
          </a:p>
          <a:p>
            <a:pPr eaLnBrk="1" hangingPunct="1">
              <a:spcBef>
                <a:spcPct val="0"/>
              </a:spcBef>
              <a:spcAft>
                <a:spcPct val="50000"/>
              </a:spcAft>
              <a:buClr>
                <a:srgbClr val="0033CC"/>
              </a:buClr>
              <a:buFont typeface="Wingdings 2" panose="05020102010507070707" pitchFamily="18" charset="2"/>
              <a:buNone/>
            </a:pPr>
            <a:r>
              <a:rPr lang="en-GB" altLang="zh-CN" sz="1000" dirty="0" smtClean="0"/>
              <a:t>Finally management should develop proper working instructions and procedures with and for the staff and provide a proper training programme with incentives (the best are financial, but also praise and awards have appeal).</a:t>
            </a:r>
          </a:p>
          <a:p>
            <a:pPr eaLnBrk="1" hangingPunct="1">
              <a:spcBef>
                <a:spcPct val="0"/>
              </a:spcBef>
              <a:spcAft>
                <a:spcPct val="50000"/>
              </a:spcAft>
            </a:pPr>
            <a:endParaRPr lang="en-GB" altLang="en-US" sz="1000" dirty="0" smtClean="0"/>
          </a:p>
        </p:txBody>
      </p:sp>
    </p:spTree>
    <p:extLst>
      <p:ext uri="{BB962C8B-B14F-4D97-AF65-F5344CB8AC3E}">
        <p14:creationId xmlns:p14="http://schemas.microsoft.com/office/powerpoint/2010/main" val="2751598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F776632-EF71-45F7-BE35-9E3B41F511AE}" type="slidenum">
              <a:rPr lang="en-US" altLang="en-US">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ct val="50000"/>
              </a:spcAft>
            </a:pPr>
            <a:r>
              <a:rPr lang="en-GB" altLang="en-US" b="1" dirty="0" smtClean="0"/>
              <a:t>Option 4: Product modification</a:t>
            </a:r>
            <a:endParaRPr lang="en-GB" altLang="en-US" dirty="0" smtClean="0"/>
          </a:p>
          <a:p>
            <a:pPr eaLnBrk="1" hangingPunct="1">
              <a:spcBef>
                <a:spcPct val="0"/>
              </a:spcBef>
              <a:spcAft>
                <a:spcPct val="50000"/>
              </a:spcAft>
            </a:pPr>
            <a:r>
              <a:rPr lang="en-GB" altLang="en-US" sz="1000" dirty="0" smtClean="0"/>
              <a:t>The fourth category of CP option pertains to the modification of the product characteristics in order to minimise the environmental impacts of the product during or after its use (disposal) and/or to minimise the environmental impacts of its production</a:t>
            </a:r>
            <a:r>
              <a:rPr lang="nl-NL" altLang="en-US" sz="1000" dirty="0" smtClean="0"/>
              <a:t>. Examples may include paper products with lower degrees of whiteness (with lss need for chlorinated blaching agents) if not required by the customer, minimized packaging, or mobile phones designed to allow easier disassembly and recycling of different components.</a:t>
            </a:r>
          </a:p>
          <a:p>
            <a:pPr eaLnBrk="1" hangingPunct="1">
              <a:spcBef>
                <a:spcPct val="0"/>
              </a:spcBef>
              <a:spcAft>
                <a:spcPct val="50000"/>
              </a:spcAft>
            </a:pPr>
            <a:endParaRPr lang="nl-NL" altLang="en-US" sz="1000" dirty="0" smtClean="0"/>
          </a:p>
          <a:p>
            <a:pPr eaLnBrk="1" hangingPunct="1"/>
            <a:endParaRPr lang="en-US" altLang="en-US" sz="1000" dirty="0" smtClean="0"/>
          </a:p>
        </p:txBody>
      </p:sp>
    </p:spTree>
    <p:extLst>
      <p:ext uri="{BB962C8B-B14F-4D97-AF65-F5344CB8AC3E}">
        <p14:creationId xmlns:p14="http://schemas.microsoft.com/office/powerpoint/2010/main" val="3288201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DCD423A-D7D6-4B25-B1CB-06149CFF4E70}" type="slidenum">
              <a:rPr lang="en-US" altLang="en-US">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ct val="50000"/>
              </a:spcAft>
            </a:pPr>
            <a:r>
              <a:rPr lang="en-US" altLang="en-US" b="1" dirty="0" smtClean="0"/>
              <a:t>Option 5: Re</a:t>
            </a:r>
            <a:r>
              <a:rPr kumimoji="1" lang="nl-NL" altLang="en-US" b="1" dirty="0" smtClean="0"/>
              <a:t>use and recycling</a:t>
            </a:r>
            <a:endParaRPr lang="nl-NL" altLang="en-US" dirty="0" smtClean="0"/>
          </a:p>
          <a:p>
            <a:pPr eaLnBrk="1" hangingPunct="1">
              <a:spcBef>
                <a:spcPct val="0"/>
              </a:spcBef>
              <a:spcAft>
                <a:spcPct val="50000"/>
              </a:spcAft>
            </a:pPr>
            <a:r>
              <a:rPr lang="en-GB" altLang="en-US" sz="1000" dirty="0" smtClean="0"/>
              <a:t>The fifth category of CP options are found in the reuse of the waste, either in the same process or for another useful application within the company. Opportunities for the Recycling of waste water, surplus energy and chemicals can often be identified.</a:t>
            </a:r>
          </a:p>
          <a:p>
            <a:pPr eaLnBrk="1" hangingPunct="1">
              <a:spcBef>
                <a:spcPct val="0"/>
              </a:spcBef>
              <a:spcAft>
                <a:spcPct val="50000"/>
              </a:spcAft>
            </a:pPr>
            <a:r>
              <a:rPr lang="en-GB" altLang="en-US" sz="1000" dirty="0" smtClean="0"/>
              <a:t>To this category also belongs CP options on transforming waste into useful by-products. What is considered as waste in one company is often a raw material in another company (e.g. low degree fibre waste from paper making can be used for manufacturing of egg boxes).</a:t>
            </a:r>
          </a:p>
          <a:p>
            <a:pPr eaLnBrk="1" hangingPunct="1"/>
            <a:endParaRPr lang="en-GB" altLang="en-US" sz="1000" dirty="0" smtClean="0"/>
          </a:p>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637260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case</a:t>
            </a:r>
            <a:r>
              <a:rPr lang="en-US" baseline="0" dirty="0" smtClean="0"/>
              <a:t> study can be found here </a:t>
            </a:r>
            <a:r>
              <a:rPr lang="en-US" u="sng" dirty="0" smtClean="0">
                <a:solidFill>
                  <a:srgbClr val="00B0F0"/>
                </a:solidFill>
              </a:rPr>
              <a:t>https://www.unido.org/sites/default/files/2012-05/12-50507_Factsheet_BEL_Ebook_0.pdf  </a:t>
            </a:r>
          </a:p>
          <a:p>
            <a:endParaRPr lang="en-US" dirty="0" smtClean="0"/>
          </a:p>
          <a:p>
            <a:r>
              <a:rPr lang="en-US" dirty="0" err="1" smtClean="0"/>
              <a:t>Fromagerie</a:t>
            </a:r>
            <a:r>
              <a:rPr lang="en-US" dirty="0" smtClean="0"/>
              <a:t> BEL </a:t>
            </a:r>
            <a:r>
              <a:rPr lang="en-US" dirty="0" err="1" smtClean="0"/>
              <a:t>Maroc</a:t>
            </a:r>
            <a:r>
              <a:rPr lang="en-US" dirty="0" smtClean="0"/>
              <a:t> is a subsidiary of the international group BEL, the world leader for processed cheese. it employs 1,300 people including 40 managers  and produces about 39,000 tons/ year of processed cheese (more than 40% of which is destined for export).</a:t>
            </a:r>
            <a:r>
              <a:rPr lang="en-US" baseline="0" dirty="0" smtClean="0"/>
              <a:t> </a:t>
            </a:r>
          </a:p>
          <a:p>
            <a:endParaRPr lang="en-US" baseline="0" dirty="0" smtClean="0"/>
          </a:p>
          <a:p>
            <a:r>
              <a:rPr lang="en-US" b="1" u="sng" dirty="0" smtClean="0"/>
              <a:t>Detail</a:t>
            </a:r>
            <a:r>
              <a:rPr lang="en-US" b="1" u="sng" baseline="0" dirty="0" smtClean="0"/>
              <a:t> RECP measures:</a:t>
            </a:r>
          </a:p>
          <a:p>
            <a:endParaRPr lang="en-US" b="1" u="sng" dirty="0" smtClean="0"/>
          </a:p>
          <a:p>
            <a:r>
              <a:rPr lang="en-US" sz="1200" kern="1200" dirty="0" smtClean="0">
                <a:solidFill>
                  <a:schemeClr val="tx1"/>
                </a:solidFill>
                <a:effectLst/>
                <a:latin typeface="Arial" charset="0"/>
                <a:ea typeface="+mn-ea"/>
                <a:cs typeface="Arial" charset="0"/>
              </a:rPr>
              <a:t>Boiler and steam system: Several measures have been implemented: insulation of hot surfaces, recovery of steam condensate, and the optimal adjustment of burners’ combustion. Other options are scheduled, including energy recovery from the boiler’s blow-down and installation of an automatic blow-down system. </a:t>
            </a:r>
          </a:p>
          <a:p>
            <a:r>
              <a:rPr lang="en-US" sz="1200" kern="1200" dirty="0" smtClean="0">
                <a:solidFill>
                  <a:schemeClr val="tx1"/>
                </a:solidFill>
                <a:effectLst/>
                <a:latin typeface="Arial" charset="0"/>
                <a:ea typeface="+mn-ea"/>
                <a:cs typeface="Arial" charset="0"/>
              </a:rPr>
              <a:t> </a:t>
            </a:r>
          </a:p>
          <a:p>
            <a:r>
              <a:rPr lang="en-US" sz="1200" kern="1200" dirty="0" smtClean="0">
                <a:solidFill>
                  <a:schemeClr val="tx1"/>
                </a:solidFill>
                <a:effectLst/>
                <a:latin typeface="Arial" charset="0"/>
                <a:ea typeface="+mn-ea"/>
                <a:cs typeface="Arial" charset="0"/>
              </a:rPr>
              <a:t>Water and chemicals reduction: Several measures have been implemented to reduce water and chemicals consumption, including: NEP optimization, recovery and reuse of rinse water, use of spraying nozzles and cleaning guns, and automatic closing of cooling water circuits for </a:t>
            </a:r>
            <a:r>
              <a:rPr lang="en-US" sz="1200" kern="1200" dirty="0" err="1" smtClean="0">
                <a:solidFill>
                  <a:schemeClr val="tx1"/>
                </a:solidFill>
                <a:effectLst/>
                <a:latin typeface="Arial" charset="0"/>
                <a:ea typeface="+mn-ea"/>
                <a:cs typeface="Arial" charset="0"/>
              </a:rPr>
              <a:t>equipments</a:t>
            </a:r>
            <a:r>
              <a:rPr lang="en-US" sz="1200" kern="1200" dirty="0" smtClean="0">
                <a:solidFill>
                  <a:schemeClr val="tx1"/>
                </a:solidFill>
                <a:effectLst/>
                <a:latin typeface="Arial" charset="0"/>
                <a:ea typeface="+mn-ea"/>
                <a:cs typeface="Arial" charset="0"/>
              </a:rPr>
              <a:t>, like pumps. Vacuum pumps will also be replaced by dry multi-stage pumps.</a:t>
            </a:r>
          </a:p>
          <a:p>
            <a:r>
              <a:rPr lang="en-US" sz="1200" kern="1200" dirty="0" smtClean="0">
                <a:solidFill>
                  <a:schemeClr val="tx1"/>
                </a:solidFill>
                <a:effectLst/>
                <a:latin typeface="Arial" charset="0"/>
                <a:ea typeface="+mn-ea"/>
                <a:cs typeface="Arial" charset="0"/>
              </a:rPr>
              <a:t> </a:t>
            </a:r>
          </a:p>
          <a:p>
            <a:r>
              <a:rPr lang="en-US" sz="1200" kern="1200" dirty="0" smtClean="0">
                <a:solidFill>
                  <a:schemeClr val="tx1"/>
                </a:solidFill>
                <a:effectLst/>
                <a:latin typeface="Arial" charset="0"/>
                <a:ea typeface="+mn-ea"/>
                <a:cs typeface="Arial" charset="0"/>
              </a:rPr>
              <a:t>Energy recovery from chillers: Recovering heat from the freezing groups’ condensers, the company is using it to defrost the butter stock before use. Recovered heat from other cold rooms will be used to heat sanitary and washing water. </a:t>
            </a:r>
          </a:p>
          <a:p>
            <a:r>
              <a:rPr lang="en-US" sz="1200" kern="1200" dirty="0" smtClean="0">
                <a:solidFill>
                  <a:schemeClr val="tx1"/>
                </a:solidFill>
                <a:effectLst/>
                <a:latin typeface="Arial" charset="0"/>
                <a:ea typeface="+mn-ea"/>
                <a:cs typeface="Arial" charset="0"/>
              </a:rPr>
              <a:t> </a:t>
            </a:r>
          </a:p>
          <a:p>
            <a:r>
              <a:rPr lang="en-US" sz="1200" kern="1200" dirty="0" smtClean="0">
                <a:solidFill>
                  <a:schemeClr val="tx1"/>
                </a:solidFill>
                <a:effectLst/>
                <a:latin typeface="Arial" charset="0"/>
                <a:ea typeface="+mn-ea"/>
                <a:cs typeface="Arial" charset="0"/>
              </a:rPr>
              <a:t>Electrical system, compressors, lighting: A series of actions have been established to reduce electrical consumption, including power factor increase, optimization of site lighting and installation of a variable speed drive on an air compressor. As for compressed air, the identified actions are primarily related to leaks repair, minimization of compressors’ idle operations, installation of automatic solenoid valves on packing machines, and of pressure gauges on the air network. </a:t>
            </a:r>
          </a:p>
          <a:p>
            <a:r>
              <a:rPr lang="en-US" sz="1200" kern="1200" dirty="0" smtClean="0">
                <a:solidFill>
                  <a:schemeClr val="tx1"/>
                </a:solidFill>
                <a:effectLst/>
                <a:latin typeface="Arial" charset="0"/>
                <a:ea typeface="+mn-ea"/>
                <a:cs typeface="Arial" charset="0"/>
              </a:rPr>
              <a:t> </a:t>
            </a:r>
          </a:p>
          <a:p>
            <a:r>
              <a:rPr lang="en-US" sz="1200" kern="1200" dirty="0" smtClean="0">
                <a:solidFill>
                  <a:schemeClr val="tx1"/>
                </a:solidFill>
                <a:effectLst/>
                <a:latin typeface="Arial" charset="0"/>
                <a:ea typeface="+mn-ea"/>
                <a:cs typeface="Arial" charset="0"/>
              </a:rPr>
              <a:t>Product recovery, management of waste and of returns from clients: As for process </a:t>
            </a:r>
            <a:r>
              <a:rPr lang="en-US" sz="1200" kern="1200" dirty="0" err="1" smtClean="0">
                <a:solidFill>
                  <a:schemeClr val="tx1"/>
                </a:solidFill>
                <a:effectLst/>
                <a:latin typeface="Arial" charset="0"/>
                <a:ea typeface="+mn-ea"/>
                <a:cs typeface="Arial" charset="0"/>
              </a:rPr>
              <a:t>equipments</a:t>
            </a:r>
            <a:r>
              <a:rPr lang="en-US" sz="1200" kern="1200" dirty="0" smtClean="0">
                <a:solidFill>
                  <a:schemeClr val="tx1"/>
                </a:solidFill>
                <a:effectLst/>
                <a:latin typeface="Arial" charset="0"/>
                <a:ea typeface="+mn-ea"/>
                <a:cs typeface="Arial" charset="0"/>
              </a:rPr>
              <a:t> (tri-blenders, paste transfer tanks), the identified measures include dry scraping and recycling of white water in production. </a:t>
            </a:r>
          </a:p>
          <a:p>
            <a:endParaRPr lang="en-US" dirty="0"/>
          </a:p>
        </p:txBody>
      </p:sp>
      <p:sp>
        <p:nvSpPr>
          <p:cNvPr id="4" name="Slide Number Placeholder 3"/>
          <p:cNvSpPr>
            <a:spLocks noGrp="1"/>
          </p:cNvSpPr>
          <p:nvPr>
            <p:ph type="sldNum" sz="quarter" idx="10"/>
          </p:nvPr>
        </p:nvSpPr>
        <p:spPr/>
        <p:txBody>
          <a:bodyPr/>
          <a:lstStyle/>
          <a:p>
            <a:pPr>
              <a:defRPr/>
            </a:pPr>
            <a:fld id="{769D8A2F-E3B4-4063-8756-672A03BD01F6}" type="slidenum">
              <a:rPr lang="en-GB" altLang="en-US" smtClean="0"/>
              <a:pPr>
                <a:defRPr/>
              </a:pPr>
              <a:t>13</a:t>
            </a:fld>
            <a:endParaRPr lang="en-GB" altLang="en-US"/>
          </a:p>
        </p:txBody>
      </p:sp>
    </p:spTree>
    <p:extLst>
      <p:ext uri="{BB962C8B-B14F-4D97-AF65-F5344CB8AC3E}">
        <p14:creationId xmlns:p14="http://schemas.microsoft.com/office/powerpoint/2010/main" val="2608234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Shared resources</a:t>
            </a:r>
          </a:p>
        </p:txBody>
      </p:sp>
      <p:sp>
        <p:nvSpPr>
          <p:cNvPr id="4" name="Slide Number Placeholder 3"/>
          <p:cNvSpPr>
            <a:spLocks noGrp="1"/>
          </p:cNvSpPr>
          <p:nvPr>
            <p:ph type="sldNum" sz="quarter" idx="10"/>
          </p:nvPr>
        </p:nvSpPr>
        <p:spPr/>
        <p:txBody>
          <a:bodyPr/>
          <a:lstStyle/>
          <a:p>
            <a:pPr>
              <a:defRPr/>
            </a:pPr>
            <a:fld id="{769D8A2F-E3B4-4063-8756-672A03BD01F6}" type="slidenum">
              <a:rPr lang="en-GB" altLang="en-US" smtClean="0"/>
              <a:pPr>
                <a:defRPr/>
              </a:pPr>
              <a:t>14</a:t>
            </a:fld>
            <a:endParaRPr lang="en-GB" altLang="en-US"/>
          </a:p>
        </p:txBody>
      </p:sp>
    </p:spTree>
    <p:extLst>
      <p:ext uri="{BB962C8B-B14F-4D97-AF65-F5344CB8AC3E}">
        <p14:creationId xmlns:p14="http://schemas.microsoft.com/office/powerpoint/2010/main" val="3617745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69D8A2F-E3B4-4063-8756-672A03BD01F6}" type="slidenum">
              <a:rPr lang="en-GB" altLang="en-US" smtClean="0"/>
              <a:pPr>
                <a:defRPr/>
              </a:pPr>
              <a:t>16</a:t>
            </a:fld>
            <a:endParaRPr lang="en-GB" altLang="en-US"/>
          </a:p>
        </p:txBody>
      </p:sp>
    </p:spTree>
    <p:extLst>
      <p:ext uri="{BB962C8B-B14F-4D97-AF65-F5344CB8AC3E}">
        <p14:creationId xmlns:p14="http://schemas.microsoft.com/office/powerpoint/2010/main" val="47605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9D8A2F-E3B4-4063-8756-672A03BD01F6}" type="slidenum">
              <a:rPr lang="en-GB" altLang="en-US" smtClean="0"/>
              <a:pPr>
                <a:defRPr/>
              </a:pPr>
              <a:t>2</a:t>
            </a:fld>
            <a:endParaRPr lang="en-GB" altLang="en-US"/>
          </a:p>
        </p:txBody>
      </p:sp>
    </p:spTree>
    <p:extLst>
      <p:ext uri="{BB962C8B-B14F-4D97-AF65-F5344CB8AC3E}">
        <p14:creationId xmlns:p14="http://schemas.microsoft.com/office/powerpoint/2010/main" val="263401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ts val="600"/>
              </a:spcAft>
              <a:buClr>
                <a:srgbClr val="014691"/>
              </a:buClr>
              <a:buSzTx/>
              <a:buFontTx/>
              <a:buNone/>
              <a:tabLst/>
              <a:defRPr/>
            </a:pPr>
            <a:r>
              <a:rPr lang="en-US" sz="1200" dirty="0" smtClean="0">
                <a:solidFill>
                  <a:srgbClr val="000000"/>
                </a:solidFill>
                <a:latin typeface="Arial" panose="020B0604020202020204" pitchFamily="34" charset="0"/>
                <a:cs typeface="Arial" panose="020B0604020202020204" pitchFamily="34" charset="0"/>
              </a:rPr>
              <a:t>We can define Green industry as</a:t>
            </a:r>
            <a:r>
              <a:rPr lang="en-US" sz="1200" baseline="0" dirty="0" smtClean="0">
                <a:solidFill>
                  <a:srgbClr val="000000"/>
                </a:solidFill>
                <a:latin typeface="Arial" panose="020B0604020202020204" pitchFamily="34" charset="0"/>
                <a:cs typeface="Arial" panose="020B0604020202020204" pitchFamily="34" charset="0"/>
              </a:rPr>
              <a:t> </a:t>
            </a:r>
            <a:r>
              <a:rPr lang="en-US" sz="1200" kern="1200" dirty="0" smtClean="0">
                <a:solidFill>
                  <a:schemeClr val="tx1"/>
                </a:solidFill>
                <a:effectLst/>
                <a:latin typeface="Arial" charset="0"/>
                <a:ea typeface="+mn-ea"/>
                <a:cs typeface="Arial" charset="0"/>
              </a:rPr>
              <a:t>a two-pronged </a:t>
            </a:r>
            <a:r>
              <a:rPr lang="en-US" sz="1200" kern="1200" dirty="0" err="1" smtClean="0">
                <a:solidFill>
                  <a:schemeClr val="tx1"/>
                </a:solidFill>
                <a:effectLst/>
                <a:latin typeface="Arial" charset="0"/>
                <a:ea typeface="+mn-ea"/>
                <a:cs typeface="Arial" charset="0"/>
              </a:rPr>
              <a:t>endeavour</a:t>
            </a:r>
            <a:r>
              <a:rPr lang="en-US" sz="1200" kern="1200" dirty="0" smtClean="0">
                <a:solidFill>
                  <a:schemeClr val="tx1"/>
                </a:solidFill>
                <a:effectLst/>
                <a:latin typeface="Arial" charset="0"/>
                <a:ea typeface="+mn-ea"/>
                <a:cs typeface="Arial" charset="0"/>
              </a:rPr>
              <a:t> to decouple resource use and pollution from industrial development and promote the growth of productive sectors and entrepreneurships in developing and transitioning countries.</a:t>
            </a:r>
          </a:p>
          <a:p>
            <a:pPr>
              <a:spcBef>
                <a:spcPts val="600"/>
              </a:spcBef>
              <a:spcAft>
                <a:spcPts val="600"/>
              </a:spcAft>
              <a:buClr>
                <a:srgbClr val="014691"/>
              </a:buClr>
            </a:pPr>
            <a:endParaRPr lang="en-US" sz="1200" dirty="0" smtClean="0">
              <a:solidFill>
                <a:srgbClr val="000000"/>
              </a:solidFill>
              <a:latin typeface="Arial" panose="020B0604020202020204" pitchFamily="34" charset="0"/>
              <a:cs typeface="Arial" panose="020B0604020202020204" pitchFamily="34" charset="0"/>
            </a:endParaRPr>
          </a:p>
          <a:p>
            <a:pPr>
              <a:spcBef>
                <a:spcPts val="600"/>
              </a:spcBef>
              <a:spcAft>
                <a:spcPts val="600"/>
              </a:spcAft>
              <a:buClr>
                <a:srgbClr val="014691"/>
              </a:buClr>
            </a:pPr>
            <a:endParaRPr lang="en-US" sz="1200" dirty="0" smtClean="0">
              <a:solidFill>
                <a:srgbClr val="000000"/>
              </a:solidFill>
              <a:latin typeface="Arial" panose="020B0604020202020204" pitchFamily="34" charset="0"/>
              <a:cs typeface="Arial" panose="020B0604020202020204" pitchFamily="34" charset="0"/>
            </a:endParaRPr>
          </a:p>
          <a:p>
            <a:pPr>
              <a:spcBef>
                <a:spcPts val="600"/>
              </a:spcBef>
              <a:spcAft>
                <a:spcPts val="600"/>
              </a:spcAft>
              <a:buClr>
                <a:srgbClr val="014691"/>
              </a:buClr>
            </a:pPr>
            <a:r>
              <a:rPr lang="en-US" sz="1200" dirty="0" smtClean="0">
                <a:solidFill>
                  <a:srgbClr val="000000"/>
                </a:solidFill>
                <a:latin typeface="Arial" panose="020B0604020202020204" pitchFamily="34" charset="0"/>
                <a:cs typeface="Arial" panose="020B0604020202020204" pitchFamily="34" charset="0"/>
              </a:rPr>
              <a:t>UNIDO </a:t>
            </a:r>
            <a:r>
              <a:rPr lang="en-US" sz="1200" dirty="0" smtClean="0">
                <a:solidFill>
                  <a:srgbClr val="000000"/>
                </a:solidFill>
                <a:latin typeface="Arial" panose="020B0604020202020204" pitchFamily="34" charset="0"/>
                <a:cs typeface="Arial" panose="020B0604020202020204" pitchFamily="34" charset="0"/>
              </a:rPr>
              <a:t>distinguishes two separate strands to green industry. </a:t>
            </a:r>
          </a:p>
          <a:p>
            <a:pPr>
              <a:spcBef>
                <a:spcPts val="600"/>
              </a:spcBef>
              <a:spcAft>
                <a:spcPts val="600"/>
              </a:spcAft>
              <a:buClr>
                <a:srgbClr val="014691"/>
              </a:buClr>
            </a:pPr>
            <a:r>
              <a:rPr lang="en-US" sz="1200" b="1" dirty="0" smtClean="0">
                <a:solidFill>
                  <a:srgbClr val="669900"/>
                </a:solidFill>
                <a:latin typeface="Arial" panose="020B0604020202020204" pitchFamily="34" charset="0"/>
                <a:cs typeface="Arial" panose="020B0604020202020204" pitchFamily="34" charset="0"/>
              </a:rPr>
              <a:t>Greening of industry</a:t>
            </a:r>
            <a:r>
              <a:rPr lang="en-US" sz="1200" dirty="0" smtClean="0">
                <a:latin typeface="Arial" panose="020B0604020202020204" pitchFamily="34" charset="0"/>
                <a:cs typeface="Arial" panose="020B0604020202020204" pitchFamily="34" charset="0"/>
              </a:rPr>
              <a:t>:</a:t>
            </a:r>
            <a:r>
              <a:rPr lang="en-US" sz="1200" dirty="0" smtClean="0">
                <a:solidFill>
                  <a:srgbClr val="000000"/>
                </a:solidFill>
                <a:latin typeface="Arial" panose="020B0604020202020204" pitchFamily="34" charset="0"/>
                <a:cs typeface="Arial" panose="020B0604020202020204" pitchFamily="34" charset="0"/>
              </a:rPr>
              <a:t> a strategy all enterprises can adopt, large, medium, or small, from whatever sector</a:t>
            </a:r>
            <a:r>
              <a:rPr lang="en-US" sz="1200" baseline="0" dirty="0" smtClean="0">
                <a:solidFill>
                  <a:srgbClr val="000000"/>
                </a:solidFill>
                <a:latin typeface="Arial" panose="020B0604020202020204" pitchFamily="34" charset="0"/>
                <a:cs typeface="Arial" panose="020B0604020202020204" pitchFamily="34" charset="0"/>
              </a:rPr>
              <a:t> and green themselves. </a:t>
            </a:r>
            <a:endParaRPr lang="en-US" sz="1200" dirty="0" smtClean="0">
              <a:solidFill>
                <a:srgbClr val="0096D8"/>
              </a:solidFill>
              <a:latin typeface="Arial" panose="020B0604020202020204" pitchFamily="34" charset="0"/>
              <a:cs typeface="Arial" panose="020B0604020202020204" pitchFamily="34" charset="0"/>
            </a:endParaRPr>
          </a:p>
          <a:p>
            <a:pPr>
              <a:spcBef>
                <a:spcPts val="600"/>
              </a:spcBef>
              <a:spcAft>
                <a:spcPts val="600"/>
              </a:spcAft>
              <a:buClr>
                <a:srgbClr val="014691"/>
              </a:buClr>
            </a:pPr>
            <a:r>
              <a:rPr lang="en-US" sz="1200" b="1" dirty="0" smtClean="0">
                <a:solidFill>
                  <a:srgbClr val="669900"/>
                </a:solidFill>
                <a:latin typeface="Arial" panose="020B0604020202020204" pitchFamily="34" charset="0"/>
                <a:cs typeface="Arial" panose="020B0604020202020204" pitchFamily="34" charset="0"/>
              </a:rPr>
              <a:t>Green industries</a:t>
            </a:r>
            <a:r>
              <a:rPr lang="en-US" sz="1200" b="1" dirty="0" smtClean="0">
                <a:latin typeface="Arial" panose="020B0604020202020204" pitchFamily="34" charset="0"/>
                <a:cs typeface="Arial" panose="020B0604020202020204" pitchFamily="34" charset="0"/>
              </a:rPr>
              <a:t>:</a:t>
            </a:r>
            <a:r>
              <a:rPr lang="en-US" sz="1200" dirty="0" smtClean="0">
                <a:solidFill>
                  <a:srgbClr val="000000"/>
                </a:solidFill>
                <a:latin typeface="Arial" panose="020B0604020202020204" pitchFamily="34" charset="0"/>
                <a:cs typeface="Arial" panose="020B0604020202020204" pitchFamily="34" charset="0"/>
              </a:rPr>
              <a:t> equivalent (more or less) to the “Environmental Goods and Services Sector”: those enterprises which offer green products and green services to the rest of the economy</a:t>
            </a:r>
            <a:endParaRPr lang="en-US" dirty="0"/>
          </a:p>
        </p:txBody>
      </p:sp>
      <p:sp>
        <p:nvSpPr>
          <p:cNvPr id="4" name="Slide Number Placeholder 3"/>
          <p:cNvSpPr>
            <a:spLocks noGrp="1"/>
          </p:cNvSpPr>
          <p:nvPr>
            <p:ph type="sldNum" sz="quarter" idx="10"/>
          </p:nvPr>
        </p:nvSpPr>
        <p:spPr/>
        <p:txBody>
          <a:bodyPr/>
          <a:lstStyle/>
          <a:p>
            <a:pPr>
              <a:defRPr/>
            </a:pPr>
            <a:fld id="{769D8A2F-E3B4-4063-8756-672A03BD01F6}" type="slidenum">
              <a:rPr lang="en-GB" altLang="en-US" smtClean="0"/>
              <a:pPr>
                <a:defRPr/>
              </a:pPr>
              <a:t>3</a:t>
            </a:fld>
            <a:endParaRPr lang="en-GB" altLang="en-US"/>
          </a:p>
        </p:txBody>
      </p:sp>
    </p:spTree>
    <p:extLst>
      <p:ext uri="{BB962C8B-B14F-4D97-AF65-F5344CB8AC3E}">
        <p14:creationId xmlns:p14="http://schemas.microsoft.com/office/powerpoint/2010/main" val="1580389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can explore extensive list of </a:t>
            </a:r>
            <a:r>
              <a:rPr lang="en-US" baseline="0" dirty="0" smtClean="0"/>
              <a:t> environmental goods from t</a:t>
            </a:r>
            <a:r>
              <a:rPr lang="en-US" dirty="0" smtClean="0"/>
              <a:t>he OECD’s illustrative product list of environmental goods: https://www.oecd.org/environment/envtrade/35837840.pdf </a:t>
            </a:r>
            <a:endParaRPr lang="en-US" dirty="0"/>
          </a:p>
        </p:txBody>
      </p:sp>
      <p:sp>
        <p:nvSpPr>
          <p:cNvPr id="4" name="Slide Number Placeholder 3"/>
          <p:cNvSpPr>
            <a:spLocks noGrp="1"/>
          </p:cNvSpPr>
          <p:nvPr>
            <p:ph type="sldNum" sz="quarter" idx="10"/>
          </p:nvPr>
        </p:nvSpPr>
        <p:spPr/>
        <p:txBody>
          <a:bodyPr/>
          <a:lstStyle/>
          <a:p>
            <a:pPr>
              <a:defRPr/>
            </a:pPr>
            <a:fld id="{769D8A2F-E3B4-4063-8756-672A03BD01F6}" type="slidenum">
              <a:rPr lang="en-GB" altLang="en-US" smtClean="0"/>
              <a:pPr>
                <a:defRPr/>
              </a:pPr>
              <a:t>4</a:t>
            </a:fld>
            <a:endParaRPr lang="en-GB" altLang="en-US"/>
          </a:p>
        </p:txBody>
      </p:sp>
    </p:spTree>
    <p:extLst>
      <p:ext uri="{BB962C8B-B14F-4D97-AF65-F5344CB8AC3E}">
        <p14:creationId xmlns:p14="http://schemas.microsoft.com/office/powerpoint/2010/main" val="197383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20000"/>
              </a:lnSpc>
            </a:pPr>
            <a:endParaRPr lang="en-US" altLang="en-US" sz="1800" dirty="0" smtClean="0"/>
          </a:p>
          <a:p>
            <a:endParaRPr lang="en-GB" dirty="0"/>
          </a:p>
        </p:txBody>
      </p:sp>
      <p:sp>
        <p:nvSpPr>
          <p:cNvPr id="4" name="Slide Number Placeholder 3"/>
          <p:cNvSpPr>
            <a:spLocks noGrp="1"/>
          </p:cNvSpPr>
          <p:nvPr>
            <p:ph type="sldNum" sz="quarter" idx="10"/>
          </p:nvPr>
        </p:nvSpPr>
        <p:spPr/>
        <p:txBody>
          <a:bodyPr/>
          <a:lstStyle/>
          <a:p>
            <a:pPr>
              <a:defRPr/>
            </a:pPr>
            <a:fld id="{769D8A2F-E3B4-4063-8756-672A03BD01F6}" type="slidenum">
              <a:rPr lang="en-GB" altLang="en-US" smtClean="0"/>
              <a:pPr>
                <a:defRPr/>
              </a:pPr>
              <a:t>5</a:t>
            </a:fld>
            <a:endParaRPr lang="en-GB" altLang="en-US"/>
          </a:p>
        </p:txBody>
      </p:sp>
    </p:spTree>
    <p:extLst>
      <p:ext uri="{BB962C8B-B14F-4D97-AF65-F5344CB8AC3E}">
        <p14:creationId xmlns:p14="http://schemas.microsoft.com/office/powerpoint/2010/main" val="1544103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8c7b2cdce6_0_1307:notes"/>
          <p:cNvSpPr txBox="1">
            <a:spLocks noGrp="1"/>
          </p:cNvSpPr>
          <p:nvPr>
            <p:ph type="body" idx="1"/>
          </p:nvPr>
        </p:nvSpPr>
        <p:spPr>
          <a:xfrm>
            <a:off x="429042" y="6610898"/>
            <a:ext cx="3432336" cy="54091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9" name="Google Shape;339;g8c7b2cdce6_0_1307:notes"/>
          <p:cNvSpPr>
            <a:spLocks noGrp="1" noRot="1" noChangeAspect="1"/>
          </p:cNvSpPr>
          <p:nvPr>
            <p:ph type="sldImg" idx="2"/>
          </p:nvPr>
        </p:nvSpPr>
        <p:spPr>
          <a:xfrm>
            <a:off x="-944563" y="1717675"/>
            <a:ext cx="6178551" cy="4635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5573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271D529-1519-49E1-84A4-8D0AD3DE455D}" type="slidenum">
              <a:rPr lang="en-US" altLang="en-US">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ct val="50000"/>
              </a:spcAft>
            </a:pPr>
            <a:r>
              <a:rPr lang="en-US" altLang="en-US" b="1" dirty="0" smtClean="0"/>
              <a:t>RECP categories </a:t>
            </a:r>
          </a:p>
          <a:p>
            <a:pPr eaLnBrk="1" hangingPunct="1">
              <a:spcBef>
                <a:spcPct val="0"/>
              </a:spcBef>
              <a:spcAft>
                <a:spcPct val="50000"/>
              </a:spcAft>
            </a:pPr>
            <a:r>
              <a:rPr lang="en-GB" altLang="en-US" sz="1000" dirty="0" smtClean="0">
                <a:cs typeface="Times New Roman" panose="02020603050405020304" pitchFamily="18" charset="0"/>
              </a:rPr>
              <a:t>The next slides will explain in what areas CP options and measures can normally be identified, and how these can contribute to improved production efficiency and reduced environmental impact. These options can be divided into 5 categories: </a:t>
            </a:r>
          </a:p>
          <a:p>
            <a:pPr eaLnBrk="1" hangingPunct="1">
              <a:spcBef>
                <a:spcPct val="0"/>
              </a:spcBef>
              <a:spcAft>
                <a:spcPct val="50000"/>
              </a:spcAft>
            </a:pPr>
            <a:r>
              <a:rPr lang="en-GB" altLang="en-US" sz="1000" dirty="0" smtClean="0">
                <a:cs typeface="Times New Roman" panose="02020603050405020304" pitchFamily="18" charset="0"/>
              </a:rPr>
              <a:t>1. Input substitution (changing raw material to e.g. less toxic or more suitable materials)</a:t>
            </a:r>
          </a:p>
          <a:p>
            <a:pPr eaLnBrk="1" hangingPunct="1">
              <a:spcBef>
                <a:spcPct val="0"/>
              </a:spcBef>
              <a:spcAft>
                <a:spcPct val="50000"/>
              </a:spcAft>
            </a:pPr>
            <a:r>
              <a:rPr lang="en-GB" altLang="en-US" sz="1000" dirty="0" smtClean="0">
                <a:cs typeface="Times New Roman" panose="02020603050405020304" pitchFamily="18" charset="0"/>
              </a:rPr>
              <a:t>2. Technology change (better process control and new technologies);</a:t>
            </a:r>
          </a:p>
          <a:p>
            <a:pPr eaLnBrk="1" hangingPunct="1">
              <a:spcBef>
                <a:spcPct val="0"/>
              </a:spcBef>
              <a:spcAft>
                <a:spcPct val="50000"/>
              </a:spcAft>
            </a:pPr>
            <a:r>
              <a:rPr lang="en-GB" altLang="en-US" sz="1000" dirty="0" smtClean="0">
                <a:cs typeface="Times New Roman" panose="02020603050405020304" pitchFamily="18" charset="0"/>
              </a:rPr>
              <a:t>3. Good operation practises (improved worker skills; good production management)</a:t>
            </a:r>
          </a:p>
          <a:p>
            <a:pPr eaLnBrk="1" hangingPunct="1">
              <a:spcBef>
                <a:spcPct val="0"/>
              </a:spcBef>
              <a:spcAft>
                <a:spcPct val="50000"/>
              </a:spcAft>
            </a:pPr>
            <a:r>
              <a:rPr lang="en-GB" altLang="en-US" sz="1000" dirty="0" smtClean="0">
                <a:cs typeface="Times New Roman" panose="02020603050405020304" pitchFamily="18" charset="0"/>
              </a:rPr>
              <a:t>4. Product modification. </a:t>
            </a:r>
          </a:p>
          <a:p>
            <a:pPr eaLnBrk="1" hangingPunct="1">
              <a:spcBef>
                <a:spcPct val="0"/>
              </a:spcBef>
              <a:spcAft>
                <a:spcPct val="50000"/>
              </a:spcAft>
            </a:pPr>
            <a:r>
              <a:rPr lang="en-GB" altLang="en-US" sz="1000" dirty="0" smtClean="0">
                <a:cs typeface="Times New Roman" panose="02020603050405020304" pitchFamily="18" charset="0"/>
              </a:rPr>
              <a:t>5. On site recovery/reuse.</a:t>
            </a:r>
          </a:p>
          <a:p>
            <a:pPr eaLnBrk="1" hangingPunct="1">
              <a:spcBef>
                <a:spcPct val="0"/>
              </a:spcBef>
              <a:spcAft>
                <a:spcPct val="50000"/>
              </a:spcAft>
            </a:pPr>
            <a:r>
              <a:rPr lang="en-GB" altLang="en-US" sz="1000" dirty="0" smtClean="0">
                <a:cs typeface="Times New Roman" panose="02020603050405020304" pitchFamily="18" charset="0"/>
              </a:rPr>
              <a:t>All losses, in productivity, risks and inefficiency can be categorised in one of these areas. </a:t>
            </a:r>
          </a:p>
        </p:txBody>
      </p:sp>
    </p:spTree>
    <p:extLst>
      <p:ext uri="{BB962C8B-B14F-4D97-AF65-F5344CB8AC3E}">
        <p14:creationId xmlns:p14="http://schemas.microsoft.com/office/powerpoint/2010/main" val="3044795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64AF29A-09F3-4EA1-BEE4-AEDE3FAEE8FB}" type="slidenum">
              <a:rPr lang="en-US" altLang="en-US"/>
              <a:pPr>
                <a:spcBef>
                  <a:spcPct val="0"/>
                </a:spcBef>
              </a:pPr>
              <a:t>8</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ct val="50000"/>
              </a:spcAft>
            </a:pPr>
            <a:r>
              <a:rPr lang="en-US" altLang="en-US" b="1" dirty="0" smtClean="0"/>
              <a:t>Option 1: Input materials substitution</a:t>
            </a:r>
          </a:p>
          <a:p>
            <a:pPr>
              <a:spcBef>
                <a:spcPct val="0"/>
              </a:spcBef>
              <a:spcAft>
                <a:spcPct val="50000"/>
              </a:spcAft>
            </a:pPr>
            <a:r>
              <a:rPr lang="en-GB" altLang="en-US" sz="1000" dirty="0" smtClean="0">
                <a:cs typeface="Times New Roman" panose="02020603050405020304" pitchFamily="18" charset="0"/>
              </a:rPr>
              <a:t>The first category consists of options related to changing the input materials to materials that are:</a:t>
            </a:r>
          </a:p>
          <a:p>
            <a:pPr>
              <a:spcBef>
                <a:spcPct val="0"/>
              </a:spcBef>
              <a:spcAft>
                <a:spcPct val="50000"/>
              </a:spcAft>
              <a:buFontTx/>
              <a:buChar char="-"/>
            </a:pPr>
            <a:r>
              <a:rPr lang="en-GB" altLang="en-US" sz="1000" dirty="0" smtClean="0">
                <a:cs typeface="Times New Roman" panose="02020603050405020304" pitchFamily="18" charset="0"/>
              </a:rPr>
              <a:t>less toxic;</a:t>
            </a:r>
          </a:p>
          <a:p>
            <a:pPr>
              <a:spcBef>
                <a:spcPct val="0"/>
              </a:spcBef>
              <a:spcAft>
                <a:spcPct val="50000"/>
              </a:spcAft>
              <a:buFontTx/>
              <a:buChar char="-"/>
            </a:pPr>
            <a:r>
              <a:rPr lang="en-GB" altLang="en-US" sz="1000" dirty="0" smtClean="0">
                <a:cs typeface="Times New Roman" panose="02020603050405020304" pitchFamily="18" charset="0"/>
              </a:rPr>
              <a:t>renewable;</a:t>
            </a:r>
          </a:p>
          <a:p>
            <a:pPr>
              <a:spcBef>
                <a:spcPct val="0"/>
              </a:spcBef>
              <a:spcAft>
                <a:spcPct val="50000"/>
              </a:spcAft>
              <a:buFontTx/>
              <a:buChar char="-"/>
            </a:pPr>
            <a:r>
              <a:rPr lang="en-GB" altLang="en-US" sz="1000" dirty="0" smtClean="0">
                <a:cs typeface="Times New Roman" panose="02020603050405020304" pitchFamily="18" charset="0"/>
              </a:rPr>
              <a:t>have a longer service life-time in production.</a:t>
            </a:r>
          </a:p>
          <a:p>
            <a:pPr>
              <a:spcBef>
                <a:spcPct val="0"/>
              </a:spcBef>
              <a:spcAft>
                <a:spcPct val="50000"/>
              </a:spcAft>
            </a:pPr>
            <a:r>
              <a:rPr lang="en-GB" altLang="en-US" sz="1000" dirty="0" smtClean="0">
                <a:cs typeface="Times New Roman" panose="02020603050405020304" pitchFamily="18" charset="0"/>
              </a:rPr>
              <a:t>Many times companies use low quality raw materials that they are purchasing at a lower price. However, a common CP option is to pay more for better quality materials that generates better yield, fewer production disturbances and sometimes also better product quality. This is often off-setting the higher costs for the better raw materials.</a:t>
            </a:r>
          </a:p>
        </p:txBody>
      </p:sp>
    </p:spTree>
    <p:extLst>
      <p:ext uri="{BB962C8B-B14F-4D97-AF65-F5344CB8AC3E}">
        <p14:creationId xmlns:p14="http://schemas.microsoft.com/office/powerpoint/2010/main" val="2745532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A4B9DAD-E3DF-4AF2-AD0A-1C72CC54218D}" type="slidenum">
              <a:rPr lang="en-US" altLang="en-US">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spcAft>
                <a:spcPct val="50000"/>
              </a:spcAft>
            </a:pPr>
            <a:r>
              <a:rPr lang="en-US" altLang="en-US" b="1" dirty="0" smtClean="0"/>
              <a:t>Option 1: Technology change</a:t>
            </a:r>
            <a:endParaRPr lang="nl-NL" altLang="en-US" dirty="0" smtClean="0">
              <a:solidFill>
                <a:srgbClr val="006600"/>
              </a:solidFill>
              <a:latin typeface="Arial" panose="020B0604020202020204" pitchFamily="34" charset="0"/>
            </a:endParaRPr>
          </a:p>
          <a:p>
            <a:pPr marL="228600" indent="-228600" eaLnBrk="1" hangingPunct="1">
              <a:spcBef>
                <a:spcPct val="0"/>
              </a:spcBef>
              <a:spcAft>
                <a:spcPct val="50000"/>
              </a:spcAft>
            </a:pPr>
            <a:r>
              <a:rPr lang="en-GB" altLang="en-US" sz="1000" dirty="0" smtClean="0">
                <a:cs typeface="Times New Roman" panose="02020603050405020304" pitchFamily="18" charset="0"/>
              </a:rPr>
              <a:t>The second category is technology change, which can be divided into:</a:t>
            </a:r>
          </a:p>
          <a:p>
            <a:pPr marL="228600" indent="-228600" eaLnBrk="1" hangingPunct="1">
              <a:spcBef>
                <a:spcPct val="0"/>
              </a:spcBef>
              <a:spcAft>
                <a:spcPct val="50000"/>
              </a:spcAft>
              <a:buFontTx/>
              <a:buAutoNum type="arabicPeriod"/>
            </a:pPr>
            <a:r>
              <a:rPr lang="en-GB" altLang="en-US" sz="1000" dirty="0" smtClean="0">
                <a:cs typeface="Times New Roman" panose="02020603050405020304" pitchFamily="18" charset="0"/>
              </a:rPr>
              <a:t>New technology. This is often referred to as “Cleaner Technology” (CT). Note that CT is part of CP but that there are many more improvement options in CP than only technology change!!! (CT is often confused with CP!)</a:t>
            </a:r>
          </a:p>
          <a:p>
            <a:pPr marL="228600" indent="-228600" eaLnBrk="1" hangingPunct="1">
              <a:spcBef>
                <a:spcPct val="0"/>
              </a:spcBef>
              <a:spcAft>
                <a:spcPct val="50000"/>
              </a:spcAft>
              <a:buFontTx/>
              <a:buAutoNum type="arabicPeriod"/>
            </a:pPr>
            <a:r>
              <a:rPr lang="en-GB" altLang="en-US" sz="1000" dirty="0" smtClean="0">
                <a:cs typeface="Times New Roman" panose="02020603050405020304" pitchFamily="18" charset="0"/>
              </a:rPr>
              <a:t>Equipment modification: modify the existing production equipment and utilities in order to run the processes at higher efficiency and at lower waste and emission generation rates.</a:t>
            </a:r>
          </a:p>
          <a:p>
            <a:pPr marL="228600" indent="-228600" eaLnBrk="1" hangingPunct="1">
              <a:spcBef>
                <a:spcPct val="0"/>
              </a:spcBef>
              <a:spcAft>
                <a:spcPct val="50000"/>
              </a:spcAft>
              <a:buFontTx/>
              <a:buAutoNum type="arabicPeriod"/>
            </a:pPr>
            <a:r>
              <a:rPr lang="en-GB" altLang="en-US" sz="1000" dirty="0" smtClean="0">
                <a:cs typeface="Times New Roman" panose="02020603050405020304" pitchFamily="18" charset="0"/>
              </a:rPr>
              <a:t>Improved processing conditions: modify operational procedures (pH, T, Flow, Pressure, Dosing etc.); equipment instructions and/or process record keeping in order to run the processes more efficiently and at lower waste and emission generation rates.</a:t>
            </a:r>
          </a:p>
          <a:p>
            <a:pPr marL="228600" indent="-228600" eaLnBrk="1" hangingPunct="1">
              <a:lnSpc>
                <a:spcPct val="104000"/>
              </a:lnSpc>
              <a:spcBef>
                <a:spcPts val="800"/>
              </a:spcBef>
            </a:pPr>
            <a:endParaRPr lang="en-GB" altLang="en-US" sz="1000" dirty="0" smtClean="0">
              <a:cs typeface="Times New Roman" panose="02020603050405020304" pitchFamily="18" charset="0"/>
            </a:endParaRPr>
          </a:p>
        </p:txBody>
      </p:sp>
    </p:spTree>
    <p:extLst>
      <p:ext uri="{BB962C8B-B14F-4D97-AF65-F5344CB8AC3E}">
        <p14:creationId xmlns:p14="http://schemas.microsoft.com/office/powerpoint/2010/main" val="2158093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24744"/>
            <a:ext cx="7776864" cy="2160240"/>
          </a:xfrm>
        </p:spPr>
        <p:txBody>
          <a:bodyPr anchor="b"/>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683568" y="3501008"/>
            <a:ext cx="7776864" cy="864096"/>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9762" y="3356992"/>
            <a:ext cx="4284476" cy="72008"/>
          </a:xfrm>
          <a:prstGeom prst="rect">
            <a:avLst/>
          </a:prstGeom>
          <a:effectLst>
            <a:reflection endPos="0" dist="50800" dir="5400000" sy="-100000" algn="bl" rotWithShape="0"/>
          </a:effectLst>
        </p:spPr>
      </p:pic>
      <p:sp>
        <p:nvSpPr>
          <p:cNvPr id="14" name="Text Placeholder 13"/>
          <p:cNvSpPr>
            <a:spLocks noGrp="1"/>
          </p:cNvSpPr>
          <p:nvPr>
            <p:ph type="body" sz="quarter" idx="10" hasCustomPrompt="1"/>
          </p:nvPr>
        </p:nvSpPr>
        <p:spPr>
          <a:xfrm>
            <a:off x="683568" y="4561284"/>
            <a:ext cx="7775575" cy="1512168"/>
          </a:xfrm>
        </p:spPr>
        <p:txBody>
          <a:bodyPr>
            <a:norm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lvl1pPr>
          </a:lstStyle>
          <a:p>
            <a:pPr lvl="0"/>
            <a:r>
              <a:rPr lang="de-AT" dirty="0" smtClean="0"/>
              <a:t>Click to edit Master author style</a:t>
            </a:r>
            <a:endParaRPr lang="en-US" dirty="0"/>
          </a:p>
        </p:txBody>
      </p:sp>
    </p:spTree>
    <p:extLst>
      <p:ext uri="{BB962C8B-B14F-4D97-AF65-F5344CB8AC3E}">
        <p14:creationId xmlns:p14="http://schemas.microsoft.com/office/powerpoint/2010/main" val="4015015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B9DAC5-0305-CC4D-A880-17111F01FF9A}"/>
              </a:ext>
            </a:extLst>
          </p:cNvPr>
          <p:cNvSpPr>
            <a:spLocks noGrp="1"/>
          </p:cNvSpPr>
          <p:nvPr>
            <p:ph type="dt" sz="half" idx="10"/>
          </p:nvPr>
        </p:nvSpPr>
        <p:spPr/>
        <p:txBody>
          <a:bodyPr/>
          <a:lstStyle/>
          <a:p>
            <a:fld id="{EEB27C15-B149-814A-AEC4-980E934466B7}" type="datetimeFigureOut">
              <a:rPr lang="en-US" smtClean="0"/>
              <a:pPr/>
              <a:t>7/26/2022</a:t>
            </a:fld>
            <a:endParaRPr lang="en-US" dirty="0"/>
          </a:p>
        </p:txBody>
      </p:sp>
      <p:sp>
        <p:nvSpPr>
          <p:cNvPr id="3" name="Footer Placeholder 2">
            <a:extLst>
              <a:ext uri="{FF2B5EF4-FFF2-40B4-BE49-F238E27FC236}">
                <a16:creationId xmlns:a16="http://schemas.microsoft.com/office/drawing/2014/main" id="{889214BE-D6EC-1A44-9125-54C732090C6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571AFBE-0BE0-4541-A141-DB151D3E50F8}"/>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320187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33AA-4906-D540-8D45-D30DF3A4101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AE15FED-9964-CA4E-B168-7E0C44FE0FE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344E64-C5CA-C349-8862-45EC4179F668}"/>
              </a:ext>
            </a:extLst>
          </p:cNvPr>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20EB126B-2F22-2340-81C9-34F47C571E43}"/>
              </a:ext>
            </a:extLst>
          </p:cNvPr>
          <p:cNvSpPr>
            <a:spLocks noGrp="1"/>
          </p:cNvSpPr>
          <p:nvPr>
            <p:ph type="dt" sz="half" idx="10"/>
          </p:nvPr>
        </p:nvSpPr>
        <p:spPr/>
        <p:txBody>
          <a:bodyPr/>
          <a:lstStyle/>
          <a:p>
            <a:fld id="{EEB27C15-B149-814A-AEC4-980E934466B7}" type="datetimeFigureOut">
              <a:rPr lang="en-US" smtClean="0"/>
              <a:pPr/>
              <a:t>7/26/2022</a:t>
            </a:fld>
            <a:endParaRPr lang="en-US" dirty="0"/>
          </a:p>
        </p:txBody>
      </p:sp>
      <p:sp>
        <p:nvSpPr>
          <p:cNvPr id="6" name="Footer Placeholder 5">
            <a:extLst>
              <a:ext uri="{FF2B5EF4-FFF2-40B4-BE49-F238E27FC236}">
                <a16:creationId xmlns:a16="http://schemas.microsoft.com/office/drawing/2014/main" id="{A3F192EA-61E5-2B47-A37A-A9EA848479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3E8BAF-A251-FA4A-90C8-BC01D56F32F8}"/>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208819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6B469-7088-5C41-8DD3-E8785C8E9A5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E7F724F-2619-0C41-8A7E-14DB2933303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83F00F24-98FA-F24D-A159-3CEFC978CC53}"/>
              </a:ext>
            </a:extLst>
          </p:cNvPr>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863D490A-3221-9146-9999-68AE388343A6}"/>
              </a:ext>
            </a:extLst>
          </p:cNvPr>
          <p:cNvSpPr>
            <a:spLocks noGrp="1"/>
          </p:cNvSpPr>
          <p:nvPr>
            <p:ph type="dt" sz="half" idx="10"/>
          </p:nvPr>
        </p:nvSpPr>
        <p:spPr/>
        <p:txBody>
          <a:bodyPr/>
          <a:lstStyle/>
          <a:p>
            <a:fld id="{EEB27C15-B149-814A-AEC4-980E934466B7}" type="datetimeFigureOut">
              <a:rPr lang="en-US" smtClean="0"/>
              <a:pPr/>
              <a:t>7/26/2022</a:t>
            </a:fld>
            <a:endParaRPr lang="en-US" dirty="0"/>
          </a:p>
        </p:txBody>
      </p:sp>
      <p:sp>
        <p:nvSpPr>
          <p:cNvPr id="6" name="Footer Placeholder 5">
            <a:extLst>
              <a:ext uri="{FF2B5EF4-FFF2-40B4-BE49-F238E27FC236}">
                <a16:creationId xmlns:a16="http://schemas.microsoft.com/office/drawing/2014/main" id="{2334C33F-15D9-6C4A-B83E-E10BBA042E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F81161-B75F-5843-B83D-E204D1607979}"/>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2666859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FE27C-FE70-2241-BBC4-E201987148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0E94CE-C6F5-774D-BA85-EEE28CF2733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E2FAE-E9EC-3542-9C63-666BBA02DB44}"/>
              </a:ext>
            </a:extLst>
          </p:cNvPr>
          <p:cNvSpPr>
            <a:spLocks noGrp="1"/>
          </p:cNvSpPr>
          <p:nvPr>
            <p:ph type="dt" sz="half" idx="10"/>
          </p:nvPr>
        </p:nvSpPr>
        <p:spPr/>
        <p:txBody>
          <a:bodyPr/>
          <a:lstStyle/>
          <a:p>
            <a:fld id="{EEB27C15-B149-814A-AEC4-980E934466B7}" type="datetimeFigureOut">
              <a:rPr lang="en-US" smtClean="0"/>
              <a:pPr/>
              <a:t>7/26/2022</a:t>
            </a:fld>
            <a:endParaRPr lang="en-US" dirty="0"/>
          </a:p>
        </p:txBody>
      </p:sp>
      <p:sp>
        <p:nvSpPr>
          <p:cNvPr id="5" name="Footer Placeholder 4">
            <a:extLst>
              <a:ext uri="{FF2B5EF4-FFF2-40B4-BE49-F238E27FC236}">
                <a16:creationId xmlns:a16="http://schemas.microsoft.com/office/drawing/2014/main" id="{B4C13664-667F-0341-8F21-E48E7FD128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EDC370-6540-0142-BC49-834E34BF2A9B}"/>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2878805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A1E829-58FA-B44B-851C-A0ACA0B24460}"/>
              </a:ext>
            </a:extLst>
          </p:cNvPr>
          <p:cNvSpPr>
            <a:spLocks noGrp="1"/>
          </p:cNvSpPr>
          <p:nvPr>
            <p:ph type="title" orient="vert"/>
          </p:nvPr>
        </p:nvSpPr>
        <p:spPr>
          <a:xfrm>
            <a:off x="6543676" y="365126"/>
            <a:ext cx="1971675"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D5E95D-E29B-0A4D-BB1E-EF3D783E59A6}"/>
              </a:ext>
            </a:extLst>
          </p:cNvPr>
          <p:cNvSpPr>
            <a:spLocks noGrp="1"/>
          </p:cNvSpPr>
          <p:nvPr>
            <p:ph type="body" orient="vert" idx="1"/>
          </p:nvPr>
        </p:nvSpPr>
        <p:spPr>
          <a:xfrm>
            <a:off x="628651" y="365126"/>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18529-B64F-F240-A66A-9828BD55963B}"/>
              </a:ext>
            </a:extLst>
          </p:cNvPr>
          <p:cNvSpPr>
            <a:spLocks noGrp="1"/>
          </p:cNvSpPr>
          <p:nvPr>
            <p:ph type="dt" sz="half" idx="10"/>
          </p:nvPr>
        </p:nvSpPr>
        <p:spPr/>
        <p:txBody>
          <a:bodyPr/>
          <a:lstStyle/>
          <a:p>
            <a:fld id="{EEB27C15-B149-814A-AEC4-980E934466B7}" type="datetimeFigureOut">
              <a:rPr lang="en-US" smtClean="0"/>
              <a:pPr/>
              <a:t>7/26/2022</a:t>
            </a:fld>
            <a:endParaRPr lang="en-US" dirty="0"/>
          </a:p>
        </p:txBody>
      </p:sp>
      <p:sp>
        <p:nvSpPr>
          <p:cNvPr id="5" name="Footer Placeholder 4">
            <a:extLst>
              <a:ext uri="{FF2B5EF4-FFF2-40B4-BE49-F238E27FC236}">
                <a16:creationId xmlns:a16="http://schemas.microsoft.com/office/drawing/2014/main" id="{9B360E38-E6C0-974B-980D-AD4FAA9DB5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720011-3E9E-6D48-BABA-C07C53BA3DC2}"/>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3398349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24744"/>
            <a:ext cx="7776864" cy="2160240"/>
          </a:xfrm>
        </p:spPr>
        <p:txBody>
          <a:bodyPr anchor="b"/>
          <a:lstStyle>
            <a:lvl1pPr algn="ctr">
              <a:defRPr sz="3375"/>
            </a:lvl1pPr>
          </a:lstStyle>
          <a:p>
            <a:r>
              <a:rPr lang="en-US" dirty="0"/>
              <a:t>Click to edit Master title style</a:t>
            </a:r>
          </a:p>
        </p:txBody>
      </p:sp>
      <p:sp>
        <p:nvSpPr>
          <p:cNvPr id="3" name="Subtitle 2"/>
          <p:cNvSpPr>
            <a:spLocks noGrp="1"/>
          </p:cNvSpPr>
          <p:nvPr>
            <p:ph type="subTitle" idx="1"/>
          </p:nvPr>
        </p:nvSpPr>
        <p:spPr>
          <a:xfrm>
            <a:off x="683568" y="3501008"/>
            <a:ext cx="7776864" cy="864096"/>
          </a:xfrm>
        </p:spPr>
        <p:txBody>
          <a:bodyPr>
            <a:normAutofit/>
          </a:bodyPr>
          <a:lstStyle>
            <a:lvl1pPr marL="0" indent="0" algn="ctr">
              <a:buNone/>
              <a:defRPr sz="18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9762" y="3356992"/>
            <a:ext cx="4284476" cy="72008"/>
          </a:xfrm>
          <a:prstGeom prst="rect">
            <a:avLst/>
          </a:prstGeom>
          <a:effectLst>
            <a:reflection endPos="0" dist="50800" dir="5400000" sy="-100000" algn="bl" rotWithShape="0"/>
          </a:effectLst>
        </p:spPr>
      </p:pic>
      <p:sp>
        <p:nvSpPr>
          <p:cNvPr id="14" name="Text Placeholder 13"/>
          <p:cNvSpPr>
            <a:spLocks noGrp="1"/>
          </p:cNvSpPr>
          <p:nvPr>
            <p:ph type="body" sz="quarter" idx="10" hasCustomPrompt="1"/>
          </p:nvPr>
        </p:nvSpPr>
        <p:spPr>
          <a:xfrm>
            <a:off x="683570" y="4561284"/>
            <a:ext cx="7775575" cy="1512168"/>
          </a:xfr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1350"/>
            </a:lvl1pPr>
          </a:lstStyle>
          <a:p>
            <a:pPr lvl="0"/>
            <a:r>
              <a:rPr lang="de-AT" dirty="0"/>
              <a:t>Click to edit Master author style</a:t>
            </a:r>
            <a:endParaRPr lang="en-US" dirty="0"/>
          </a:p>
        </p:txBody>
      </p:sp>
    </p:spTree>
    <p:extLst>
      <p:ext uri="{BB962C8B-B14F-4D97-AF65-F5344CB8AC3E}">
        <p14:creationId xmlns:p14="http://schemas.microsoft.com/office/powerpoint/2010/main" val="2811846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2276872"/>
            <a:ext cx="7903790" cy="3821939"/>
          </a:xfrm>
        </p:spPr>
        <p:txBody>
          <a:bodyPr/>
          <a:lstStyle>
            <a:lvl1pPr>
              <a:defRPr>
                <a:solidFill>
                  <a:srgbClr val="078AC5"/>
                </a:solidFill>
              </a:defRPr>
            </a:lvl1pPr>
            <a:lvl2pPr marL="514350" indent="-182880">
              <a:lnSpc>
                <a:spcPct val="100000"/>
              </a:lnSpc>
              <a:spcBef>
                <a:spcPts val="600"/>
              </a:spcBef>
              <a:buClr>
                <a:schemeClr val="accent1"/>
              </a:buClr>
              <a:buFont typeface="Arial" panose="020B0604020202020204" pitchFamily="34" charset="0"/>
              <a:buChar char="•"/>
              <a:defRPr/>
            </a:lvl2pPr>
            <a:lvl3pPr marL="857250" indent="-182880">
              <a:lnSpc>
                <a:spcPct val="100000"/>
              </a:lnSpc>
              <a:spcBef>
                <a:spcPts val="1200"/>
              </a:spcBef>
              <a:buClr>
                <a:schemeClr val="accent1"/>
              </a:buClr>
              <a:buFont typeface="Arial" panose="020B0604020202020204" pitchFamily="34" charset="0"/>
              <a:buChar char="•"/>
              <a:defRPr/>
            </a:lvl3pPr>
            <a:lvl4pPr marL="1200150" indent="-182880">
              <a:lnSpc>
                <a:spcPct val="100000"/>
              </a:lnSpc>
              <a:spcBef>
                <a:spcPts val="1200"/>
              </a:spcBef>
              <a:buClr>
                <a:schemeClr val="accent1"/>
              </a:buClr>
              <a:buFont typeface="Arial" panose="020B0604020202020204" pitchFamily="34" charset="0"/>
              <a:buChar char="•"/>
              <a:defRPr/>
            </a:lvl4pPr>
            <a:lvl5pPr marL="1543050" indent="-182880">
              <a:lnSpc>
                <a:spcPct val="100000"/>
              </a:lnSpc>
              <a:spcBef>
                <a:spcPts val="1200"/>
              </a:spcBef>
              <a:buClr>
                <a:schemeClr val="accent1"/>
              </a:buClr>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ounded Rectangle 9"/>
          <p:cNvSpPr/>
          <p:nvPr userDrawn="1"/>
        </p:nvSpPr>
        <p:spPr>
          <a:xfrm>
            <a:off x="8460432" y="6525344"/>
            <a:ext cx="216024" cy="216024"/>
          </a:xfrm>
          <a:prstGeom prst="roundRect">
            <a:avLst/>
          </a:prstGeom>
          <a:solidFill>
            <a:srgbClr val="0698D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base" latinLnBrk="0" hangingPunct="1">
              <a:lnSpc>
                <a:spcPct val="100000"/>
              </a:lnSpc>
              <a:spcBef>
                <a:spcPct val="0"/>
              </a:spcBef>
              <a:spcAft>
                <a:spcPct val="0"/>
              </a:spcAft>
              <a:buClrTx/>
              <a:buSzTx/>
              <a:buFontTx/>
              <a:buNone/>
              <a:tabLst/>
              <a:defRPr/>
            </a:pPr>
            <a:fld id="{BD312A47-7E72-4E7E-93A5-46C5674DBF6C}" type="slidenum">
              <a:rPr lang="en-US" sz="1200" smtClean="0"/>
              <a:pPr marL="0" marR="0" indent="0" algn="ctr" defTabSz="914400" rtl="0" eaLnBrk="1" fontAlgn="base" latinLnBrk="0" hangingPunct="1">
                <a:lnSpc>
                  <a:spcPct val="100000"/>
                </a:lnSpc>
                <a:spcBef>
                  <a:spcPct val="0"/>
                </a:spcBef>
                <a:spcAft>
                  <a:spcPct val="0"/>
                </a:spcAft>
                <a:buClrTx/>
                <a:buSzTx/>
                <a:buFontTx/>
                <a:buNone/>
                <a:tabLst/>
                <a:defRPr/>
              </a:pPr>
              <a:t>‹#›</a:t>
            </a:fld>
            <a:endParaRPr lang="en-US" sz="1200" dirty="0" smtClean="0"/>
          </a:p>
        </p:txBody>
      </p:sp>
      <p:sp>
        <p:nvSpPr>
          <p:cNvPr id="5" name="TextBox 4"/>
          <p:cNvSpPr txBox="1"/>
          <p:nvPr userDrawn="1"/>
        </p:nvSpPr>
        <p:spPr>
          <a:xfrm>
            <a:off x="2314739" y="78198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4817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7"/>
            <a:ext cx="7772400" cy="1470025"/>
          </a:xfrm>
          <a:prstGeom prst="rect">
            <a:avLst/>
          </a:prstGeom>
        </p:spPr>
        <p:txBody>
          <a:bodyPr/>
          <a:lstStyle>
            <a:lvl1pPr>
              <a:defRPr sz="2400" b="1" baseline="0">
                <a:solidFill>
                  <a:srgbClr val="00B0F0"/>
                </a:solidFill>
                <a:latin typeface="Calibri" panose="020F0502020204030204" pitchFamily="34" charset="0"/>
              </a:defRPr>
            </a:lvl1pPr>
          </a:lstStyle>
          <a:p>
            <a:r>
              <a:rPr lang="en-US" dirty="0" smtClean="0"/>
              <a:t>CLICK TO EDIT SLIDE MASTER</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1800">
                <a:solidFill>
                  <a:schemeClr val="bg2">
                    <a:lumMod val="50000"/>
                  </a:schemeClr>
                </a:solidFill>
                <a:latin typeface="Calibri" panose="020F0502020204030204" pitchFamily="34"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44406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A993-C8D6-6046-8FBC-56CA5319372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F1167D1-1FEF-7440-AD15-2B7DED59BE83}"/>
              </a:ext>
            </a:extLst>
          </p:cNvPr>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4973D28-8797-CF4F-A444-44B9E7A67C3C}"/>
              </a:ext>
            </a:extLst>
          </p:cNvPr>
          <p:cNvSpPr>
            <a:spLocks noGrp="1"/>
          </p:cNvSpPr>
          <p:nvPr>
            <p:ph type="dt" sz="half" idx="10"/>
          </p:nvPr>
        </p:nvSpPr>
        <p:spPr/>
        <p:txBody>
          <a:bodyPr/>
          <a:lstStyle/>
          <a:p>
            <a:fld id="{EEB27C15-B149-814A-AEC4-980E934466B7}" type="datetimeFigureOut">
              <a:rPr lang="en-US" smtClean="0"/>
              <a:pPr/>
              <a:t>7/26/2022</a:t>
            </a:fld>
            <a:endParaRPr lang="en-US" dirty="0"/>
          </a:p>
        </p:txBody>
      </p:sp>
      <p:sp>
        <p:nvSpPr>
          <p:cNvPr id="5" name="Footer Placeholder 4">
            <a:extLst>
              <a:ext uri="{FF2B5EF4-FFF2-40B4-BE49-F238E27FC236}">
                <a16:creationId xmlns:a16="http://schemas.microsoft.com/office/drawing/2014/main" id="{9F397F2D-6280-C140-98E0-2931F0FDD1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C25D34-0558-8640-8D4F-CAD90FF459CF}"/>
              </a:ext>
            </a:extLst>
          </p:cNvPr>
          <p:cNvSpPr>
            <a:spLocks noGrp="1"/>
          </p:cNvSpPr>
          <p:nvPr>
            <p:ph type="sldNum" sz="quarter" idx="12"/>
          </p:nvPr>
        </p:nvSpPr>
        <p:spPr/>
        <p:txBody>
          <a:bodyPr/>
          <a:lstStyle/>
          <a:p>
            <a:fld id="{FDC2E30C-9539-124A-9096-5E075D74EB79}" type="slidenum">
              <a:rPr lang="en-US" smtClean="0"/>
              <a:pPr/>
              <a:t>‹#›</a:t>
            </a:fld>
            <a:endParaRPr lang="en-US" dirty="0"/>
          </a:p>
        </p:txBody>
      </p:sp>
      <p:sp>
        <p:nvSpPr>
          <p:cNvPr id="9" name="TextBox 8"/>
          <p:cNvSpPr txBox="1"/>
          <p:nvPr userDrawn="1"/>
        </p:nvSpPr>
        <p:spPr>
          <a:xfrm>
            <a:off x="100586" y="6754369"/>
            <a:ext cx="184730"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235744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BED2C-A16F-B64A-AEC9-6940BF03B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7D3AD9-243F-AB46-A654-FA0512148F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102B3-75A7-BD4B-AE6E-4D865246A06E}"/>
              </a:ext>
            </a:extLst>
          </p:cNvPr>
          <p:cNvSpPr>
            <a:spLocks noGrp="1"/>
          </p:cNvSpPr>
          <p:nvPr>
            <p:ph type="dt" sz="half" idx="10"/>
          </p:nvPr>
        </p:nvSpPr>
        <p:spPr/>
        <p:txBody>
          <a:bodyPr/>
          <a:lstStyle/>
          <a:p>
            <a:fld id="{EEB27C15-B149-814A-AEC4-980E934466B7}" type="datetimeFigureOut">
              <a:rPr lang="en-US" smtClean="0"/>
              <a:pPr/>
              <a:t>7/26/2022</a:t>
            </a:fld>
            <a:endParaRPr lang="en-US" dirty="0"/>
          </a:p>
        </p:txBody>
      </p:sp>
      <p:sp>
        <p:nvSpPr>
          <p:cNvPr id="5" name="Footer Placeholder 4">
            <a:extLst>
              <a:ext uri="{FF2B5EF4-FFF2-40B4-BE49-F238E27FC236}">
                <a16:creationId xmlns:a16="http://schemas.microsoft.com/office/drawing/2014/main" id="{CA4DEA0C-BCCA-AF48-BFEC-B6350F3D34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2F2C95-3D19-6642-B79E-8F8E5D5BF11A}"/>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382922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D22B-F441-9045-8452-56CDF30D6C53}"/>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BF69C41-0149-8B4C-B0B5-8233080DB76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7436812-9AF9-9B4C-A2E8-EA2E03CEFDC9}"/>
              </a:ext>
            </a:extLst>
          </p:cNvPr>
          <p:cNvSpPr>
            <a:spLocks noGrp="1"/>
          </p:cNvSpPr>
          <p:nvPr>
            <p:ph type="dt" sz="half" idx="10"/>
          </p:nvPr>
        </p:nvSpPr>
        <p:spPr/>
        <p:txBody>
          <a:bodyPr/>
          <a:lstStyle/>
          <a:p>
            <a:fld id="{EEB27C15-B149-814A-AEC4-980E934466B7}" type="datetimeFigureOut">
              <a:rPr lang="en-US" smtClean="0"/>
              <a:pPr/>
              <a:t>7/26/2022</a:t>
            </a:fld>
            <a:endParaRPr lang="en-US" dirty="0"/>
          </a:p>
        </p:txBody>
      </p:sp>
      <p:sp>
        <p:nvSpPr>
          <p:cNvPr id="5" name="Footer Placeholder 4">
            <a:extLst>
              <a:ext uri="{FF2B5EF4-FFF2-40B4-BE49-F238E27FC236}">
                <a16:creationId xmlns:a16="http://schemas.microsoft.com/office/drawing/2014/main" id="{013F3C1B-0710-7046-9E4F-2F2FCDBD93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206660-4F57-DA43-99B9-1C50C1B67712}"/>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2817862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3EC26-BF8D-6E4E-8D30-BF09B17251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9EB17D-A63B-FC40-8293-032A20A0BE81}"/>
              </a:ext>
            </a:extLst>
          </p:cNvPr>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D23167-05A0-B649-B6D7-A0FE386C36A3}"/>
              </a:ext>
            </a:extLst>
          </p:cNvPr>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40DA65-D490-0945-AFAD-5F904C8C3B84}"/>
              </a:ext>
            </a:extLst>
          </p:cNvPr>
          <p:cNvSpPr>
            <a:spLocks noGrp="1"/>
          </p:cNvSpPr>
          <p:nvPr>
            <p:ph type="dt" sz="half" idx="10"/>
          </p:nvPr>
        </p:nvSpPr>
        <p:spPr/>
        <p:txBody>
          <a:bodyPr/>
          <a:lstStyle/>
          <a:p>
            <a:fld id="{EEB27C15-B149-814A-AEC4-980E934466B7}" type="datetimeFigureOut">
              <a:rPr lang="en-US" smtClean="0"/>
              <a:pPr/>
              <a:t>7/26/2022</a:t>
            </a:fld>
            <a:endParaRPr lang="en-US" dirty="0"/>
          </a:p>
        </p:txBody>
      </p:sp>
      <p:sp>
        <p:nvSpPr>
          <p:cNvPr id="6" name="Footer Placeholder 5">
            <a:extLst>
              <a:ext uri="{FF2B5EF4-FFF2-40B4-BE49-F238E27FC236}">
                <a16:creationId xmlns:a16="http://schemas.microsoft.com/office/drawing/2014/main" id="{0B5DEF2E-C7DA-5640-849B-D4AC346DE6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0BD03D-76F8-2F4A-8E72-ED593B1E2BA6}"/>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69469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0E4D-93B4-1546-9503-3E8C2AF15196}"/>
              </a:ext>
            </a:extLst>
          </p:cNvPr>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53EF1-F663-1C42-A519-2F946391570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9807F5D-3CCE-E548-88CD-724F5C7F61A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54B1A2-9C0C-E744-9C10-90244C8A4DAF}"/>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27C13EB-3B92-364A-B0C3-CD3DA2EB2A15}"/>
              </a:ext>
            </a:extLst>
          </p:cNvPr>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E84838-F4CD-5F46-98FB-A07991685155}"/>
              </a:ext>
            </a:extLst>
          </p:cNvPr>
          <p:cNvSpPr>
            <a:spLocks noGrp="1"/>
          </p:cNvSpPr>
          <p:nvPr>
            <p:ph type="dt" sz="half" idx="10"/>
          </p:nvPr>
        </p:nvSpPr>
        <p:spPr/>
        <p:txBody>
          <a:bodyPr/>
          <a:lstStyle/>
          <a:p>
            <a:fld id="{EEB27C15-B149-814A-AEC4-980E934466B7}" type="datetimeFigureOut">
              <a:rPr lang="en-US" smtClean="0"/>
              <a:pPr/>
              <a:t>7/26/2022</a:t>
            </a:fld>
            <a:endParaRPr lang="en-US" dirty="0"/>
          </a:p>
        </p:txBody>
      </p:sp>
      <p:sp>
        <p:nvSpPr>
          <p:cNvPr id="8" name="Footer Placeholder 7">
            <a:extLst>
              <a:ext uri="{FF2B5EF4-FFF2-40B4-BE49-F238E27FC236}">
                <a16:creationId xmlns:a16="http://schemas.microsoft.com/office/drawing/2014/main" id="{A652463F-0536-2643-939A-94D8A2E1C6E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934D26C-4DDA-9C43-8B06-7C913874ADD9}"/>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184785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0136-220C-6A4B-9C26-6A05ACCD64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DC1E53-1EB6-DA4F-8531-FFC466684F79}"/>
              </a:ext>
            </a:extLst>
          </p:cNvPr>
          <p:cNvSpPr>
            <a:spLocks noGrp="1"/>
          </p:cNvSpPr>
          <p:nvPr>
            <p:ph type="dt" sz="half" idx="10"/>
          </p:nvPr>
        </p:nvSpPr>
        <p:spPr/>
        <p:txBody>
          <a:bodyPr/>
          <a:lstStyle/>
          <a:p>
            <a:fld id="{EEB27C15-B149-814A-AEC4-980E934466B7}" type="datetimeFigureOut">
              <a:rPr lang="en-US" smtClean="0"/>
              <a:pPr/>
              <a:t>7/26/2022</a:t>
            </a:fld>
            <a:endParaRPr lang="en-US" dirty="0"/>
          </a:p>
        </p:txBody>
      </p:sp>
      <p:sp>
        <p:nvSpPr>
          <p:cNvPr id="4" name="Footer Placeholder 3">
            <a:extLst>
              <a:ext uri="{FF2B5EF4-FFF2-40B4-BE49-F238E27FC236}">
                <a16:creationId xmlns:a16="http://schemas.microsoft.com/office/drawing/2014/main" id="{B329D336-58FA-2841-B04E-012FEF4D5E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751B6-7605-F74B-87DC-7EA95EB94243}"/>
              </a:ext>
            </a:extLst>
          </p:cNvPr>
          <p:cNvSpPr>
            <a:spLocks noGrp="1"/>
          </p:cNvSpPr>
          <p:nvPr>
            <p:ph type="sldNum" sz="quarter" idx="12"/>
          </p:nvPr>
        </p:nvSpPr>
        <p:spPr/>
        <p:txBody>
          <a:bodyPr/>
          <a:lstStyle/>
          <a:p>
            <a:fld id="{FDC2E30C-9539-124A-9096-5E075D74EB79}" type="slidenum">
              <a:rPr lang="en-US" smtClean="0"/>
              <a:pPr/>
              <a:t>‹#›</a:t>
            </a:fld>
            <a:endParaRPr lang="en-US" dirty="0"/>
          </a:p>
        </p:txBody>
      </p:sp>
    </p:spTree>
    <p:extLst>
      <p:ext uri="{BB962C8B-B14F-4D97-AF65-F5344CB8AC3E}">
        <p14:creationId xmlns:p14="http://schemas.microsoft.com/office/powerpoint/2010/main" val="391624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youtube.com/user/UNIDObeta" TargetMode="Externa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hyperlink" Target="http://www.twitter.com/UNIDO" TargetMode="External"/><Relationship Id="rId12" Type="http://schemas.openxmlformats.org/officeDocument/2006/relationships/hyperlink" Target="https://www.linkedin.com"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www.facebook.com/UNIDO.HQ" TargetMode="External"/><Relationship Id="rId11" Type="http://schemas.openxmlformats.org/officeDocument/2006/relationships/hyperlink" Target="http://www.unido.org" TargetMode="External"/><Relationship Id="rId5" Type="http://schemas.openxmlformats.org/officeDocument/2006/relationships/image" Target="../media/image1.png"/><Relationship Id="rId10" Type="http://schemas.openxmlformats.org/officeDocument/2006/relationships/hyperlink" Target="https://www.flickr.com/photos/unido" TargetMode="External"/><Relationship Id="rId4" Type="http://schemas.openxmlformats.org/officeDocument/2006/relationships/theme" Target="../theme/theme1.xml"/><Relationship Id="rId9" Type="http://schemas.openxmlformats.org/officeDocument/2006/relationships/hyperlink" Target="https://www.instagram.com/unido_newsroom/"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4.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footer.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391144"/>
            <a:ext cx="9144000" cy="445305"/>
          </a:xfrm>
          <a:prstGeom prst="rect">
            <a:avLst/>
          </a:prstGeom>
        </p:spPr>
      </p:pic>
      <p:sp>
        <p:nvSpPr>
          <p:cNvPr id="2" name="Title Placeholder 1"/>
          <p:cNvSpPr>
            <a:spLocks noGrp="1"/>
          </p:cNvSpPr>
          <p:nvPr>
            <p:ph type="title"/>
          </p:nvPr>
        </p:nvSpPr>
        <p:spPr>
          <a:xfrm>
            <a:off x="628650" y="1124744"/>
            <a:ext cx="7903790" cy="109848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2262831"/>
            <a:ext cx="7903790" cy="39024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5292080" y="6525344"/>
            <a:ext cx="288032" cy="2880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6"/>
          </p:cNvPr>
          <p:cNvSpPr/>
          <p:nvPr userDrawn="1"/>
        </p:nvSpPr>
        <p:spPr>
          <a:xfrm>
            <a:off x="5364088" y="6525344"/>
            <a:ext cx="216024"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hlinkClick r:id="rId7"/>
          </p:cNvPr>
          <p:cNvSpPr/>
          <p:nvPr userDrawn="1"/>
        </p:nvSpPr>
        <p:spPr>
          <a:xfrm>
            <a:off x="6012160" y="6525344"/>
            <a:ext cx="288032"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hlinkClick r:id="rId8"/>
          </p:cNvPr>
          <p:cNvSpPr/>
          <p:nvPr userDrawn="1"/>
        </p:nvSpPr>
        <p:spPr>
          <a:xfrm>
            <a:off x="6372200" y="6525344"/>
            <a:ext cx="288032"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hlinkClick r:id="rId9"/>
          </p:cNvPr>
          <p:cNvSpPr/>
          <p:nvPr userDrawn="1"/>
        </p:nvSpPr>
        <p:spPr>
          <a:xfrm>
            <a:off x="7092280" y="6525344"/>
            <a:ext cx="288032"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hlinkClick r:id="rId10"/>
          </p:cNvPr>
          <p:cNvSpPr/>
          <p:nvPr userDrawn="1"/>
        </p:nvSpPr>
        <p:spPr>
          <a:xfrm>
            <a:off x="6732240" y="6525344"/>
            <a:ext cx="288032"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7596336" y="6525344"/>
            <a:ext cx="792088" cy="2880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hlinkClick r:id="rId11"/>
          </p:cNvPr>
          <p:cNvSpPr/>
          <p:nvPr userDrawn="1"/>
        </p:nvSpPr>
        <p:spPr>
          <a:xfrm>
            <a:off x="7452320" y="6525344"/>
            <a:ext cx="864096"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hlinkClick r:id="rId12"/>
          </p:cNvPr>
          <p:cNvSpPr/>
          <p:nvPr userDrawn="1"/>
        </p:nvSpPr>
        <p:spPr>
          <a:xfrm>
            <a:off x="5724128" y="6525344"/>
            <a:ext cx="216024"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EN_header_new.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930"/>
            <a:ext cx="9144000" cy="957710"/>
          </a:xfrm>
          <a:prstGeom prst="rect">
            <a:avLst/>
          </a:prstGeom>
        </p:spPr>
      </p:pic>
    </p:spTree>
    <p:extLst>
      <p:ext uri="{BB962C8B-B14F-4D97-AF65-F5344CB8AC3E}">
        <p14:creationId xmlns:p14="http://schemas.microsoft.com/office/powerpoint/2010/main" val="17544250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2"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rgbClr val="0698DF"/>
          </a:solidFill>
          <a:latin typeface="+mn-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698DF"/>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75000"/>
              <a:lumOff val="25000"/>
            </a:schemeClr>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514BB4-B892-484C-844B-A2203A9C85D6}"/>
              </a:ext>
            </a:extLst>
          </p:cNvPr>
          <p:cNvSpPr>
            <a:spLocks noGrp="1"/>
          </p:cNvSpPr>
          <p:nvPr>
            <p:ph type="title"/>
          </p:nvPr>
        </p:nvSpPr>
        <p:spPr>
          <a:xfrm>
            <a:off x="628650" y="365125"/>
            <a:ext cx="7886700" cy="1325563"/>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5928E9-119F-D14F-9B10-6C2EB68E814F}"/>
              </a:ext>
            </a:extLst>
          </p:cNvPr>
          <p:cNvSpPr>
            <a:spLocks noGrp="1"/>
          </p:cNvSpPr>
          <p:nvPr>
            <p:ph type="body" idx="1"/>
          </p:nvPr>
        </p:nvSpPr>
        <p:spPr>
          <a:xfrm>
            <a:off x="628650" y="1825625"/>
            <a:ext cx="7886700" cy="4351339"/>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519812-B5F7-AC41-B4E5-57A9A16DC11E}"/>
              </a:ext>
            </a:extLst>
          </p:cNvPr>
          <p:cNvSpPr>
            <a:spLocks noGrp="1"/>
          </p:cNvSpPr>
          <p:nvPr>
            <p:ph type="dt" sz="half" idx="2"/>
          </p:nvPr>
        </p:nvSpPr>
        <p:spPr>
          <a:xfrm>
            <a:off x="628650" y="6356351"/>
            <a:ext cx="2057400" cy="365125"/>
          </a:xfrm>
          <a:prstGeom prst="rect">
            <a:avLst/>
          </a:prstGeom>
        </p:spPr>
        <p:txBody>
          <a:bodyPr vert="horz" lIns="68580" tIns="34290" rIns="68580" bIns="34290" rtlCol="0" anchor="ctr"/>
          <a:lstStyle>
            <a:lvl1pPr algn="l">
              <a:defRPr sz="900">
                <a:solidFill>
                  <a:schemeClr val="tx1">
                    <a:tint val="75000"/>
                  </a:schemeClr>
                </a:solidFill>
              </a:defRPr>
            </a:lvl1pPr>
          </a:lstStyle>
          <a:p>
            <a:fld id="{EEB27C15-B149-814A-AEC4-980E934466B7}" type="datetimeFigureOut">
              <a:rPr lang="en-US" smtClean="0"/>
              <a:pPr/>
              <a:t>7/26/2022</a:t>
            </a:fld>
            <a:endParaRPr lang="en-US" dirty="0"/>
          </a:p>
        </p:txBody>
      </p:sp>
      <p:sp>
        <p:nvSpPr>
          <p:cNvPr id="5" name="Footer Placeholder 4">
            <a:extLst>
              <a:ext uri="{FF2B5EF4-FFF2-40B4-BE49-F238E27FC236}">
                <a16:creationId xmlns:a16="http://schemas.microsoft.com/office/drawing/2014/main" id="{AE271CE1-D669-944D-9EF9-B6E5B5AFAD90}"/>
              </a:ext>
            </a:extLst>
          </p:cNvPr>
          <p:cNvSpPr>
            <a:spLocks noGrp="1"/>
          </p:cNvSpPr>
          <p:nvPr>
            <p:ph type="ftr" sz="quarter" idx="3"/>
          </p:nvPr>
        </p:nvSpPr>
        <p:spPr>
          <a:xfrm>
            <a:off x="3028950" y="6356351"/>
            <a:ext cx="30861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F79D605-F691-DC43-96A6-AE8182C4E99E}"/>
              </a:ext>
            </a:extLst>
          </p:cNvPr>
          <p:cNvSpPr>
            <a:spLocks noGrp="1"/>
          </p:cNvSpPr>
          <p:nvPr>
            <p:ph type="sldNum" sz="quarter" idx="4"/>
          </p:nvPr>
        </p:nvSpPr>
        <p:spPr>
          <a:xfrm>
            <a:off x="6457950" y="6356351"/>
            <a:ext cx="2057400" cy="365125"/>
          </a:xfrm>
          <a:prstGeom prst="rect">
            <a:avLst/>
          </a:prstGeom>
        </p:spPr>
        <p:txBody>
          <a:bodyPr vert="horz" lIns="68580" tIns="34290" rIns="68580" bIns="34290" rtlCol="0" anchor="ctr"/>
          <a:lstStyle>
            <a:lvl1pPr algn="r">
              <a:defRPr sz="900">
                <a:solidFill>
                  <a:schemeClr val="tx1">
                    <a:tint val="75000"/>
                  </a:schemeClr>
                </a:solidFill>
              </a:defRPr>
            </a:lvl1pPr>
          </a:lstStyle>
          <a:p>
            <a:fld id="{FDC2E30C-9539-124A-9096-5E075D74EB79}" type="slidenum">
              <a:rPr lang="en-US" smtClean="0"/>
              <a:pPr/>
              <a:t>‹#›</a:t>
            </a:fld>
            <a:endParaRPr lang="en-US" dirty="0"/>
          </a:p>
        </p:txBody>
      </p:sp>
      <p:pic>
        <p:nvPicPr>
          <p:cNvPr id="10" name="Picture 9" descr="EN_header_new.png"/>
          <p:cNvPicPr>
            <a:picLocks noChangeAspect="1"/>
          </p:cNvPicPr>
          <p:nvPr userDrawn="1"/>
        </p:nvPicPr>
        <p:blipFill rotWithShape="1">
          <a:blip r:embed="rId14" cstate="print">
            <a:extLst>
              <a:ext uri="{28A0092B-C50C-407E-A947-70E740481C1C}">
                <a14:useLocalDpi xmlns:a14="http://schemas.microsoft.com/office/drawing/2010/main" val="0"/>
              </a:ext>
            </a:extLst>
          </a:blip>
          <a:srcRect l="4294" t="7969" r="56755" b="16900"/>
          <a:stretch/>
        </p:blipFill>
        <p:spPr>
          <a:xfrm>
            <a:off x="586002" y="305151"/>
            <a:ext cx="2645587" cy="723019"/>
          </a:xfrm>
          <a:prstGeom prst="rect">
            <a:avLst/>
          </a:prstGeom>
        </p:spPr>
      </p:pic>
      <p:pic>
        <p:nvPicPr>
          <p:cNvPr id="11" name="Picture 2" descr="C:\Users\ZivkoviA\Desktop\2018-05-11 10_36_09-11May_COMMSTRAT_print.pdf - Adobe Acrobat Pro.png"/>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828" r="3406" b="13672"/>
          <a:stretch/>
        </p:blipFill>
        <p:spPr bwMode="auto">
          <a:xfrm>
            <a:off x="1" y="6648039"/>
            <a:ext cx="4944397" cy="16918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C:\Users\ZivkoviA\Desktop\2018-05-11 10_36_09-11May_COMMSTRAT_print.pdf - Adobe Acrobat Pro.png"/>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828" r="17831" b="13672"/>
          <a:stretch/>
        </p:blipFill>
        <p:spPr bwMode="auto">
          <a:xfrm>
            <a:off x="4944398" y="6648039"/>
            <a:ext cx="4199603" cy="16918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descr="SDG logo with UN Emblem_Square PRINT_transparent.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647849" y="215302"/>
            <a:ext cx="789124" cy="902717"/>
          </a:xfrm>
          <a:prstGeom prst="rect">
            <a:avLst/>
          </a:prstGeom>
        </p:spPr>
      </p:pic>
    </p:spTree>
    <p:extLst>
      <p:ext uri="{BB962C8B-B14F-4D97-AF65-F5344CB8AC3E}">
        <p14:creationId xmlns:p14="http://schemas.microsoft.com/office/powerpoint/2010/main" val="9069944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3.wmf"/><Relationship Id="rId5" Type="http://schemas.openxmlformats.org/officeDocument/2006/relationships/image" Target="../media/image15.png"/><Relationship Id="rId10" Type="http://schemas.openxmlformats.org/officeDocument/2006/relationships/image" Target="../media/image12.wmf"/><Relationship Id="rId4" Type="http://schemas.openxmlformats.org/officeDocument/2006/relationships/image" Target="../media/image11.wmf"/><Relationship Id="rId9" Type="http://schemas.openxmlformats.org/officeDocument/2006/relationships/image" Target="../media/image19.wmf"/></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3.wmf"/><Relationship Id="rId5" Type="http://schemas.openxmlformats.org/officeDocument/2006/relationships/image" Target="../media/image15.png"/><Relationship Id="rId10" Type="http://schemas.openxmlformats.org/officeDocument/2006/relationships/image" Target="../media/image12.wmf"/><Relationship Id="rId4" Type="http://schemas.openxmlformats.org/officeDocument/2006/relationships/image" Target="../media/image11.wmf"/><Relationship Id="rId9" Type="http://schemas.openxmlformats.org/officeDocument/2006/relationships/image" Target="../media/image19.wmf"/></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wmf"/><Relationship Id="rId9"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wmf"/><Relationship Id="rId9" Type="http://schemas.openxmlformats.org/officeDocument/2006/relationships/image" Target="../media/image13.wmf"/></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wmf"/><Relationship Id="rId9"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24744"/>
            <a:ext cx="8856984" cy="1512168"/>
          </a:xfrm>
        </p:spPr>
        <p:txBody>
          <a:bodyPr/>
          <a:lstStyle/>
          <a:p>
            <a:r>
              <a:rPr lang="en-US" b="1" dirty="0"/>
              <a:t>Green </a:t>
            </a:r>
            <a:r>
              <a:rPr lang="en-US" b="1" dirty="0" smtClean="0"/>
              <a:t>Industry: key concepts, </a:t>
            </a:r>
            <a:r>
              <a:rPr lang="en-US" b="1" dirty="0"/>
              <a:t>approaches and </a:t>
            </a:r>
            <a:r>
              <a:rPr lang="en-US" b="1" dirty="0" smtClean="0"/>
              <a:t>methods</a:t>
            </a:r>
            <a:endParaRPr lang="en-US" dirty="0"/>
          </a:p>
        </p:txBody>
      </p:sp>
      <p:sp>
        <p:nvSpPr>
          <p:cNvPr id="3" name="Content Placeholder 2"/>
          <p:cNvSpPr>
            <a:spLocks noGrp="1"/>
          </p:cNvSpPr>
          <p:nvPr>
            <p:ph type="subTitle" idx="1"/>
          </p:nvPr>
        </p:nvSpPr>
        <p:spPr>
          <a:xfrm>
            <a:off x="827584" y="4221088"/>
            <a:ext cx="7776864" cy="1944216"/>
          </a:xfrm>
        </p:spPr>
        <p:txBody>
          <a:bodyPr>
            <a:noAutofit/>
          </a:bodyPr>
          <a:lstStyle/>
          <a:p>
            <a:pPr>
              <a:spcBef>
                <a:spcPts val="300"/>
              </a:spcBef>
            </a:pPr>
            <a:endParaRPr lang="en-US" sz="1800" b="1" dirty="0" smtClean="0"/>
          </a:p>
          <a:p>
            <a:pPr>
              <a:spcBef>
                <a:spcPts val="300"/>
              </a:spcBef>
            </a:pPr>
            <a:r>
              <a:rPr lang="en-US" sz="2800" b="1" dirty="0" smtClean="0"/>
              <a:t>Ozunimi </a:t>
            </a:r>
            <a:r>
              <a:rPr lang="en-US" sz="2800" b="1" dirty="0" err="1" smtClean="0"/>
              <a:t>Iti</a:t>
            </a:r>
            <a:endParaRPr lang="en-US" sz="2800" b="1" dirty="0" smtClean="0"/>
          </a:p>
          <a:p>
            <a:pPr>
              <a:spcBef>
                <a:spcPts val="300"/>
              </a:spcBef>
            </a:pPr>
            <a:r>
              <a:rPr lang="en-US" sz="2000" dirty="0"/>
              <a:t>Industrial Development </a:t>
            </a:r>
            <a:r>
              <a:rPr lang="en-US" sz="2000" dirty="0" smtClean="0"/>
              <a:t>Officer</a:t>
            </a:r>
          </a:p>
          <a:p>
            <a:pPr>
              <a:spcBef>
                <a:spcPts val="300"/>
              </a:spcBef>
            </a:pPr>
            <a:r>
              <a:rPr lang="de-AT" sz="2000" dirty="0"/>
              <a:t>Department of Environment</a:t>
            </a:r>
          </a:p>
          <a:p>
            <a:pPr>
              <a:spcBef>
                <a:spcPts val="300"/>
              </a:spcBef>
            </a:pPr>
            <a:r>
              <a:rPr lang="en-US" sz="2000" dirty="0" smtClean="0"/>
              <a:t>United Nations Industrial Development Organization</a:t>
            </a:r>
            <a:endParaRPr lang="en-US" sz="2000" dirty="0"/>
          </a:p>
        </p:txBody>
      </p:sp>
      <p:sp>
        <p:nvSpPr>
          <p:cNvPr id="4" name="Rectangle 3"/>
          <p:cNvSpPr/>
          <p:nvPr/>
        </p:nvSpPr>
        <p:spPr>
          <a:xfrm>
            <a:off x="2267744" y="3574757"/>
            <a:ext cx="4680520" cy="646331"/>
          </a:xfrm>
          <a:prstGeom prst="rect">
            <a:avLst/>
          </a:prstGeom>
        </p:spPr>
        <p:txBody>
          <a:bodyPr wrap="square">
            <a:spAutoFit/>
          </a:bodyPr>
          <a:lstStyle/>
          <a:p>
            <a:pPr algn="ctr"/>
            <a:r>
              <a:rPr lang="en-US" dirty="0" smtClean="0">
                <a:solidFill>
                  <a:schemeClr val="accent1">
                    <a:lumMod val="75000"/>
                  </a:schemeClr>
                </a:solidFill>
              </a:rPr>
              <a:t>Green Industry Summer School-2022</a:t>
            </a:r>
          </a:p>
          <a:p>
            <a:pPr algn="ctr"/>
            <a:r>
              <a:rPr lang="en-US" dirty="0" smtClean="0">
                <a:solidFill>
                  <a:schemeClr val="accent1">
                    <a:lumMod val="75000"/>
                  </a:schemeClr>
                </a:solidFill>
              </a:rPr>
              <a:t>26 July, 2022</a:t>
            </a:r>
            <a:endParaRPr lang="en-US" dirty="0">
              <a:solidFill>
                <a:schemeClr val="accent1">
                  <a:lumMod val="75000"/>
                </a:schemeClr>
              </a:solidFill>
            </a:endParaRPr>
          </a:p>
        </p:txBody>
      </p:sp>
    </p:spTree>
    <p:extLst>
      <p:ext uri="{BB962C8B-B14F-4D97-AF65-F5344CB8AC3E}">
        <p14:creationId xmlns:p14="http://schemas.microsoft.com/office/powerpoint/2010/main" val="788982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rodu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8563" y="3241675"/>
            <a:ext cx="137001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Oval 3"/>
          <p:cNvSpPr>
            <a:spLocks noChangeArrowheads="1"/>
          </p:cNvSpPr>
          <p:nvPr/>
        </p:nvSpPr>
        <p:spPr bwMode="auto">
          <a:xfrm>
            <a:off x="5651500" y="1284288"/>
            <a:ext cx="3460750" cy="1965325"/>
          </a:xfrm>
          <a:prstGeom prst="ellipse">
            <a:avLst/>
          </a:prstGeom>
          <a:solidFill>
            <a:srgbClr val="FF0000">
              <a:alpha val="39999"/>
            </a:srgbClr>
          </a:solidFill>
          <a:ln w="25400">
            <a:solidFill>
              <a:srgbClr val="CC0000"/>
            </a:solidFill>
            <a:round/>
            <a:headEnd/>
            <a:tailEnd/>
          </a:ln>
        </p:spPr>
        <p:txBody>
          <a:bodyPr wrap="none" anchor="ct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grpSp>
        <p:nvGrpSpPr>
          <p:cNvPr id="35844" name="Group 9"/>
          <p:cNvGrpSpPr>
            <a:grpSpLocks/>
          </p:cNvGrpSpPr>
          <p:nvPr/>
        </p:nvGrpSpPr>
        <p:grpSpPr bwMode="auto">
          <a:xfrm>
            <a:off x="2870200" y="1808163"/>
            <a:ext cx="1073150" cy="881062"/>
            <a:chOff x="1550" y="944"/>
            <a:chExt cx="939" cy="771"/>
          </a:xfrm>
        </p:grpSpPr>
        <p:sp>
          <p:nvSpPr>
            <p:cNvPr id="36041" name="Freeform 10"/>
            <p:cNvSpPr>
              <a:spLocks/>
            </p:cNvSpPr>
            <p:nvPr/>
          </p:nvSpPr>
          <p:spPr bwMode="auto">
            <a:xfrm>
              <a:off x="1631" y="1146"/>
              <a:ext cx="194" cy="135"/>
            </a:xfrm>
            <a:custGeom>
              <a:avLst/>
              <a:gdLst>
                <a:gd name="T0" fmla="*/ 348 w 186"/>
                <a:gd name="T1" fmla="*/ 67 h 129"/>
                <a:gd name="T2" fmla="*/ 338 w 186"/>
                <a:gd name="T3" fmla="*/ 72 h 129"/>
                <a:gd name="T4" fmla="*/ 334 w 186"/>
                <a:gd name="T5" fmla="*/ 72 h 129"/>
                <a:gd name="T6" fmla="*/ 323 w 186"/>
                <a:gd name="T7" fmla="*/ 72 h 129"/>
                <a:gd name="T8" fmla="*/ 319 w 186"/>
                <a:gd name="T9" fmla="*/ 72 h 129"/>
                <a:gd name="T10" fmla="*/ 286 w 186"/>
                <a:gd name="T11" fmla="*/ 0 h 129"/>
                <a:gd name="T12" fmla="*/ 204 w 186"/>
                <a:gd name="T13" fmla="*/ 28 h 129"/>
                <a:gd name="T14" fmla="*/ 214 w 186"/>
                <a:gd name="T15" fmla="*/ 96 h 129"/>
                <a:gd name="T16" fmla="*/ 193 w 186"/>
                <a:gd name="T17" fmla="*/ 108 h 129"/>
                <a:gd name="T18" fmla="*/ 176 w 186"/>
                <a:gd name="T19" fmla="*/ 117 h 129"/>
                <a:gd name="T20" fmla="*/ 159 w 186"/>
                <a:gd name="T21" fmla="*/ 126 h 129"/>
                <a:gd name="T22" fmla="*/ 140 w 186"/>
                <a:gd name="T23" fmla="*/ 134 h 129"/>
                <a:gd name="T24" fmla="*/ 87 w 186"/>
                <a:gd name="T25" fmla="*/ 84 h 129"/>
                <a:gd name="T26" fmla="*/ 28 w 186"/>
                <a:gd name="T27" fmla="*/ 140 h 129"/>
                <a:gd name="T28" fmla="*/ 55 w 186"/>
                <a:gd name="T29" fmla="*/ 204 h 129"/>
                <a:gd name="T30" fmla="*/ 39 w 186"/>
                <a:gd name="T31" fmla="*/ 217 h 129"/>
                <a:gd name="T32" fmla="*/ 30 w 186"/>
                <a:gd name="T33" fmla="*/ 233 h 129"/>
                <a:gd name="T34" fmla="*/ 8 w 186"/>
                <a:gd name="T35" fmla="*/ 249 h 129"/>
                <a:gd name="T36" fmla="*/ 0 w 186"/>
                <a:gd name="T37" fmla="*/ 267 h 129"/>
                <a:gd name="T38" fmla="*/ 364 w 186"/>
                <a:gd name="T39" fmla="*/ 267 h 129"/>
                <a:gd name="T40" fmla="*/ 348 w 186"/>
                <a:gd name="T41" fmla="*/ 67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6"/>
                <a:gd name="T64" fmla="*/ 0 h 129"/>
                <a:gd name="T65" fmla="*/ 186 w 186"/>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6" h="129">
                  <a:moveTo>
                    <a:pt x="177" y="32"/>
                  </a:moveTo>
                  <a:lnTo>
                    <a:pt x="173" y="34"/>
                  </a:lnTo>
                  <a:lnTo>
                    <a:pt x="170" y="34"/>
                  </a:lnTo>
                  <a:lnTo>
                    <a:pt x="165" y="34"/>
                  </a:lnTo>
                  <a:lnTo>
                    <a:pt x="162" y="34"/>
                  </a:lnTo>
                  <a:lnTo>
                    <a:pt x="146" y="0"/>
                  </a:lnTo>
                  <a:lnTo>
                    <a:pt x="104" y="12"/>
                  </a:lnTo>
                  <a:lnTo>
                    <a:pt x="109" y="47"/>
                  </a:lnTo>
                  <a:lnTo>
                    <a:pt x="99" y="52"/>
                  </a:lnTo>
                  <a:lnTo>
                    <a:pt x="90" y="56"/>
                  </a:lnTo>
                  <a:lnTo>
                    <a:pt x="81" y="61"/>
                  </a:lnTo>
                  <a:lnTo>
                    <a:pt x="72" y="65"/>
                  </a:lnTo>
                  <a:lnTo>
                    <a:pt x="45" y="41"/>
                  </a:lnTo>
                  <a:lnTo>
                    <a:pt x="12" y="68"/>
                  </a:lnTo>
                  <a:lnTo>
                    <a:pt x="29" y="98"/>
                  </a:lnTo>
                  <a:lnTo>
                    <a:pt x="21" y="105"/>
                  </a:lnTo>
                  <a:lnTo>
                    <a:pt x="14" y="113"/>
                  </a:lnTo>
                  <a:lnTo>
                    <a:pt x="8" y="120"/>
                  </a:lnTo>
                  <a:lnTo>
                    <a:pt x="0" y="129"/>
                  </a:lnTo>
                  <a:lnTo>
                    <a:pt x="186" y="129"/>
                  </a:lnTo>
                  <a:lnTo>
                    <a:pt x="177" y="3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42" name="Freeform 11"/>
            <p:cNvSpPr>
              <a:spLocks/>
            </p:cNvSpPr>
            <p:nvPr/>
          </p:nvSpPr>
          <p:spPr bwMode="auto">
            <a:xfrm>
              <a:off x="1827" y="1142"/>
              <a:ext cx="252" cy="139"/>
            </a:xfrm>
            <a:custGeom>
              <a:avLst/>
              <a:gdLst>
                <a:gd name="T0" fmla="*/ 445 w 242"/>
                <a:gd name="T1" fmla="*/ 240 h 134"/>
                <a:gd name="T2" fmla="*/ 462 w 242"/>
                <a:gd name="T3" fmla="*/ 223 h 134"/>
                <a:gd name="T4" fmla="*/ 414 w 242"/>
                <a:gd name="T5" fmla="*/ 160 h 134"/>
                <a:gd name="T6" fmla="*/ 339 w 242"/>
                <a:gd name="T7" fmla="*/ 197 h 134"/>
                <a:gd name="T8" fmla="*/ 329 w 242"/>
                <a:gd name="T9" fmla="*/ 186 h 134"/>
                <a:gd name="T10" fmla="*/ 317 w 242"/>
                <a:gd name="T11" fmla="*/ 176 h 134"/>
                <a:gd name="T12" fmla="*/ 304 w 242"/>
                <a:gd name="T13" fmla="*/ 166 h 134"/>
                <a:gd name="T14" fmla="*/ 291 w 242"/>
                <a:gd name="T15" fmla="*/ 154 h 134"/>
                <a:gd name="T16" fmla="*/ 317 w 242"/>
                <a:gd name="T17" fmla="*/ 83 h 134"/>
                <a:gd name="T18" fmla="*/ 247 w 242"/>
                <a:gd name="T19" fmla="*/ 41 h 134"/>
                <a:gd name="T20" fmla="*/ 198 w 242"/>
                <a:gd name="T21" fmla="*/ 102 h 134"/>
                <a:gd name="T22" fmla="*/ 181 w 242"/>
                <a:gd name="T23" fmla="*/ 95 h 134"/>
                <a:gd name="T24" fmla="*/ 166 w 242"/>
                <a:gd name="T25" fmla="*/ 91 h 134"/>
                <a:gd name="T26" fmla="*/ 147 w 242"/>
                <a:gd name="T27" fmla="*/ 86 h 134"/>
                <a:gd name="T28" fmla="*/ 130 w 242"/>
                <a:gd name="T29" fmla="*/ 82 h 134"/>
                <a:gd name="T30" fmla="*/ 129 w 242"/>
                <a:gd name="T31" fmla="*/ 5 h 134"/>
                <a:gd name="T32" fmla="*/ 43 w 242"/>
                <a:gd name="T33" fmla="*/ 0 h 134"/>
                <a:gd name="T34" fmla="*/ 29 w 242"/>
                <a:gd name="T35" fmla="*/ 65 h 134"/>
                <a:gd name="T36" fmla="*/ 10 w 242"/>
                <a:gd name="T37" fmla="*/ 65 h 134"/>
                <a:gd name="T38" fmla="*/ 7 w 242"/>
                <a:gd name="T39" fmla="*/ 65 h 134"/>
                <a:gd name="T40" fmla="*/ 3 w 242"/>
                <a:gd name="T41" fmla="*/ 65 h 134"/>
                <a:gd name="T42" fmla="*/ 0 w 242"/>
                <a:gd name="T43" fmla="*/ 65 h 134"/>
                <a:gd name="T44" fmla="*/ 4 w 242"/>
                <a:gd name="T45" fmla="*/ 240 h 134"/>
                <a:gd name="T46" fmla="*/ 445 w 242"/>
                <a:gd name="T47" fmla="*/ 240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2"/>
                <a:gd name="T73" fmla="*/ 0 h 134"/>
                <a:gd name="T74" fmla="*/ 242 w 242"/>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2" h="134">
                  <a:moveTo>
                    <a:pt x="233" y="134"/>
                  </a:moveTo>
                  <a:lnTo>
                    <a:pt x="242" y="124"/>
                  </a:lnTo>
                  <a:lnTo>
                    <a:pt x="217" y="89"/>
                  </a:lnTo>
                  <a:lnTo>
                    <a:pt x="178" y="110"/>
                  </a:lnTo>
                  <a:lnTo>
                    <a:pt x="172" y="104"/>
                  </a:lnTo>
                  <a:lnTo>
                    <a:pt x="166" y="98"/>
                  </a:lnTo>
                  <a:lnTo>
                    <a:pt x="159" y="92"/>
                  </a:lnTo>
                  <a:lnTo>
                    <a:pt x="152" y="86"/>
                  </a:lnTo>
                  <a:lnTo>
                    <a:pt x="166" y="46"/>
                  </a:lnTo>
                  <a:lnTo>
                    <a:pt x="129" y="25"/>
                  </a:lnTo>
                  <a:lnTo>
                    <a:pt x="104" y="57"/>
                  </a:lnTo>
                  <a:lnTo>
                    <a:pt x="95" y="54"/>
                  </a:lnTo>
                  <a:lnTo>
                    <a:pt x="86" y="51"/>
                  </a:lnTo>
                  <a:lnTo>
                    <a:pt x="77" y="48"/>
                  </a:lnTo>
                  <a:lnTo>
                    <a:pt x="68" y="45"/>
                  </a:lnTo>
                  <a:lnTo>
                    <a:pt x="67" y="5"/>
                  </a:lnTo>
                  <a:lnTo>
                    <a:pt x="24" y="0"/>
                  </a:lnTo>
                  <a:lnTo>
                    <a:pt x="13" y="37"/>
                  </a:lnTo>
                  <a:lnTo>
                    <a:pt x="10" y="37"/>
                  </a:lnTo>
                  <a:lnTo>
                    <a:pt x="7" y="37"/>
                  </a:lnTo>
                  <a:lnTo>
                    <a:pt x="3" y="37"/>
                  </a:lnTo>
                  <a:lnTo>
                    <a:pt x="0" y="37"/>
                  </a:lnTo>
                  <a:lnTo>
                    <a:pt x="4" y="134"/>
                  </a:lnTo>
                  <a:lnTo>
                    <a:pt x="233" y="1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43" name="Freeform 12"/>
            <p:cNvSpPr>
              <a:spLocks/>
            </p:cNvSpPr>
            <p:nvPr/>
          </p:nvSpPr>
          <p:spPr bwMode="auto">
            <a:xfrm>
              <a:off x="1798" y="1182"/>
              <a:ext cx="45" cy="120"/>
            </a:xfrm>
            <a:custGeom>
              <a:avLst/>
              <a:gdLst>
                <a:gd name="T0" fmla="*/ 645700572 w 15"/>
                <a:gd name="T1" fmla="*/ 2900 h 97"/>
                <a:gd name="T2" fmla="*/ 473513742 w 15"/>
                <a:gd name="T3" fmla="*/ 0 h 97"/>
                <a:gd name="T4" fmla="*/ 344373849 w 15"/>
                <a:gd name="T5" fmla="*/ 0 h 97"/>
                <a:gd name="T6" fmla="*/ 215233551 w 15"/>
                <a:gd name="T7" fmla="*/ 0 h 97"/>
                <a:gd name="T8" fmla="*/ 129140163 w 15"/>
                <a:gd name="T9" fmla="*/ 0 h 97"/>
                <a:gd name="T10" fmla="*/ 0 w 15"/>
                <a:gd name="T11" fmla="*/ 0 h 97"/>
                <a:gd name="T12" fmla="*/ 387420462 w 15"/>
                <a:gd name="T13" fmla="*/ 2900 h 97"/>
                <a:gd name="T14" fmla="*/ 645700572 w 15"/>
                <a:gd name="T15" fmla="*/ 2900 h 9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7"/>
                <a:gd name="T26" fmla="*/ 15 w 15"/>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7">
                  <a:moveTo>
                    <a:pt x="15" y="97"/>
                  </a:moveTo>
                  <a:lnTo>
                    <a:pt x="11" y="0"/>
                  </a:lnTo>
                  <a:lnTo>
                    <a:pt x="8" y="0"/>
                  </a:lnTo>
                  <a:lnTo>
                    <a:pt x="5" y="0"/>
                  </a:lnTo>
                  <a:lnTo>
                    <a:pt x="3" y="0"/>
                  </a:lnTo>
                  <a:lnTo>
                    <a:pt x="0" y="0"/>
                  </a:lnTo>
                  <a:lnTo>
                    <a:pt x="9" y="97"/>
                  </a:lnTo>
                  <a:lnTo>
                    <a:pt x="15" y="9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44" name="Freeform 13"/>
            <p:cNvSpPr>
              <a:spLocks/>
            </p:cNvSpPr>
            <p:nvPr/>
          </p:nvSpPr>
          <p:spPr bwMode="auto">
            <a:xfrm>
              <a:off x="2085" y="944"/>
              <a:ext cx="404" cy="337"/>
            </a:xfrm>
            <a:custGeom>
              <a:avLst/>
              <a:gdLst>
                <a:gd name="T0" fmla="*/ 618 w 387"/>
                <a:gd name="T1" fmla="*/ 620 h 323"/>
                <a:gd name="T2" fmla="*/ 688 w 387"/>
                <a:gd name="T3" fmla="*/ 624 h 323"/>
                <a:gd name="T4" fmla="*/ 681 w 387"/>
                <a:gd name="T5" fmla="*/ 520 h 323"/>
                <a:gd name="T6" fmla="*/ 697 w 387"/>
                <a:gd name="T7" fmla="*/ 487 h 323"/>
                <a:gd name="T8" fmla="*/ 709 w 387"/>
                <a:gd name="T9" fmla="*/ 409 h 323"/>
                <a:gd name="T10" fmla="*/ 712 w 387"/>
                <a:gd name="T11" fmla="*/ 375 h 323"/>
                <a:gd name="T12" fmla="*/ 760 w 387"/>
                <a:gd name="T13" fmla="*/ 281 h 323"/>
                <a:gd name="T14" fmla="*/ 691 w 387"/>
                <a:gd name="T15" fmla="*/ 258 h 323"/>
                <a:gd name="T16" fmla="*/ 728 w 387"/>
                <a:gd name="T17" fmla="*/ 198 h 323"/>
                <a:gd name="T18" fmla="*/ 631 w 387"/>
                <a:gd name="T19" fmla="*/ 162 h 323"/>
                <a:gd name="T20" fmla="*/ 604 w 387"/>
                <a:gd name="T21" fmla="*/ 136 h 323"/>
                <a:gd name="T22" fmla="*/ 540 w 387"/>
                <a:gd name="T23" fmla="*/ 90 h 323"/>
                <a:gd name="T24" fmla="*/ 503 w 387"/>
                <a:gd name="T25" fmla="*/ 74 h 323"/>
                <a:gd name="T26" fmla="*/ 435 w 387"/>
                <a:gd name="T27" fmla="*/ 0 h 323"/>
                <a:gd name="T28" fmla="*/ 406 w 387"/>
                <a:gd name="T29" fmla="*/ 47 h 323"/>
                <a:gd name="T30" fmla="*/ 391 w 387"/>
                <a:gd name="T31" fmla="*/ 216 h 323"/>
                <a:gd name="T32" fmla="*/ 468 w 387"/>
                <a:gd name="T33" fmla="*/ 241 h 323"/>
                <a:gd name="T34" fmla="*/ 523 w 387"/>
                <a:gd name="T35" fmla="*/ 298 h 323"/>
                <a:gd name="T36" fmla="*/ 546 w 387"/>
                <a:gd name="T37" fmla="*/ 383 h 323"/>
                <a:gd name="T38" fmla="*/ 514 w 387"/>
                <a:gd name="T39" fmla="*/ 474 h 323"/>
                <a:gd name="T40" fmla="*/ 442 w 387"/>
                <a:gd name="T41" fmla="*/ 537 h 323"/>
                <a:gd name="T42" fmla="*/ 342 w 387"/>
                <a:gd name="T43" fmla="*/ 548 h 323"/>
                <a:gd name="T44" fmla="*/ 259 w 387"/>
                <a:gd name="T45" fmla="*/ 498 h 323"/>
                <a:gd name="T46" fmla="*/ 213 w 387"/>
                <a:gd name="T47" fmla="*/ 411 h 323"/>
                <a:gd name="T48" fmla="*/ 223 w 387"/>
                <a:gd name="T49" fmla="*/ 318 h 323"/>
                <a:gd name="T50" fmla="*/ 283 w 387"/>
                <a:gd name="T51" fmla="*/ 245 h 323"/>
                <a:gd name="T52" fmla="*/ 357 w 387"/>
                <a:gd name="T53" fmla="*/ 216 h 323"/>
                <a:gd name="T54" fmla="*/ 388 w 387"/>
                <a:gd name="T55" fmla="*/ 216 h 323"/>
                <a:gd name="T56" fmla="*/ 374 w 387"/>
                <a:gd name="T57" fmla="*/ 45 h 323"/>
                <a:gd name="T58" fmla="*/ 344 w 387"/>
                <a:gd name="T59" fmla="*/ 0 h 323"/>
                <a:gd name="T60" fmla="*/ 271 w 387"/>
                <a:gd name="T61" fmla="*/ 65 h 323"/>
                <a:gd name="T62" fmla="*/ 234 w 387"/>
                <a:gd name="T63" fmla="*/ 79 h 323"/>
                <a:gd name="T64" fmla="*/ 169 w 387"/>
                <a:gd name="T65" fmla="*/ 121 h 323"/>
                <a:gd name="T66" fmla="*/ 136 w 387"/>
                <a:gd name="T67" fmla="*/ 148 h 323"/>
                <a:gd name="T68" fmla="*/ 49 w 387"/>
                <a:gd name="T69" fmla="*/ 187 h 323"/>
                <a:gd name="T70" fmla="*/ 72 w 387"/>
                <a:gd name="T71" fmla="*/ 246 h 323"/>
                <a:gd name="T72" fmla="*/ 8 w 387"/>
                <a:gd name="T73" fmla="*/ 273 h 323"/>
                <a:gd name="T74" fmla="*/ 37 w 387"/>
                <a:gd name="T75" fmla="*/ 361 h 323"/>
                <a:gd name="T76" fmla="*/ 39 w 387"/>
                <a:gd name="T77" fmla="*/ 409 h 323"/>
                <a:gd name="T78" fmla="*/ 51 w 387"/>
                <a:gd name="T79" fmla="*/ 479 h 323"/>
                <a:gd name="T80" fmla="*/ 73 w 387"/>
                <a:gd name="T81" fmla="*/ 520 h 323"/>
                <a:gd name="T82" fmla="*/ 78 w 387"/>
                <a:gd name="T83" fmla="*/ 611 h 323"/>
                <a:gd name="T84" fmla="*/ 138 w 387"/>
                <a:gd name="T85" fmla="*/ 620 h 323"/>
                <a:gd name="T86" fmla="*/ 597 w 387"/>
                <a:gd name="T87" fmla="*/ 636 h 3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7"/>
                <a:gd name="T133" fmla="*/ 0 h 323"/>
                <a:gd name="T134" fmla="*/ 387 w 387"/>
                <a:gd name="T135" fmla="*/ 323 h 3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7" h="323">
                  <a:moveTo>
                    <a:pt x="301" y="322"/>
                  </a:moveTo>
                  <a:lnTo>
                    <a:pt x="305" y="317"/>
                  </a:lnTo>
                  <a:lnTo>
                    <a:pt x="310" y="313"/>
                  </a:lnTo>
                  <a:lnTo>
                    <a:pt x="314" y="308"/>
                  </a:lnTo>
                  <a:lnTo>
                    <a:pt x="319" y="302"/>
                  </a:lnTo>
                  <a:lnTo>
                    <a:pt x="346" y="316"/>
                  </a:lnTo>
                  <a:lnTo>
                    <a:pt x="362" y="290"/>
                  </a:lnTo>
                  <a:lnTo>
                    <a:pt x="340" y="270"/>
                  </a:lnTo>
                  <a:lnTo>
                    <a:pt x="343" y="264"/>
                  </a:lnTo>
                  <a:lnTo>
                    <a:pt x="346" y="258"/>
                  </a:lnTo>
                  <a:lnTo>
                    <a:pt x="347" y="253"/>
                  </a:lnTo>
                  <a:lnTo>
                    <a:pt x="350" y="247"/>
                  </a:lnTo>
                  <a:lnTo>
                    <a:pt x="380" y="249"/>
                  </a:lnTo>
                  <a:lnTo>
                    <a:pt x="387" y="219"/>
                  </a:lnTo>
                  <a:lnTo>
                    <a:pt x="357" y="207"/>
                  </a:lnTo>
                  <a:lnTo>
                    <a:pt x="359" y="201"/>
                  </a:lnTo>
                  <a:lnTo>
                    <a:pt x="359" y="195"/>
                  </a:lnTo>
                  <a:lnTo>
                    <a:pt x="359" y="189"/>
                  </a:lnTo>
                  <a:lnTo>
                    <a:pt x="357" y="183"/>
                  </a:lnTo>
                  <a:lnTo>
                    <a:pt x="387" y="173"/>
                  </a:lnTo>
                  <a:lnTo>
                    <a:pt x="381" y="143"/>
                  </a:lnTo>
                  <a:lnTo>
                    <a:pt x="351" y="143"/>
                  </a:lnTo>
                  <a:lnTo>
                    <a:pt x="350" y="137"/>
                  </a:lnTo>
                  <a:lnTo>
                    <a:pt x="347" y="131"/>
                  </a:lnTo>
                  <a:lnTo>
                    <a:pt x="346" y="127"/>
                  </a:lnTo>
                  <a:lnTo>
                    <a:pt x="343" y="121"/>
                  </a:lnTo>
                  <a:lnTo>
                    <a:pt x="365" y="100"/>
                  </a:lnTo>
                  <a:lnTo>
                    <a:pt x="348" y="75"/>
                  </a:lnTo>
                  <a:lnTo>
                    <a:pt x="320" y="86"/>
                  </a:lnTo>
                  <a:lnTo>
                    <a:pt x="317" y="82"/>
                  </a:lnTo>
                  <a:lnTo>
                    <a:pt x="313" y="78"/>
                  </a:lnTo>
                  <a:lnTo>
                    <a:pt x="308" y="73"/>
                  </a:lnTo>
                  <a:lnTo>
                    <a:pt x="304" y="69"/>
                  </a:lnTo>
                  <a:lnTo>
                    <a:pt x="316" y="42"/>
                  </a:lnTo>
                  <a:lnTo>
                    <a:pt x="290" y="25"/>
                  </a:lnTo>
                  <a:lnTo>
                    <a:pt x="271" y="46"/>
                  </a:lnTo>
                  <a:lnTo>
                    <a:pt x="265" y="43"/>
                  </a:lnTo>
                  <a:lnTo>
                    <a:pt x="259" y="40"/>
                  </a:lnTo>
                  <a:lnTo>
                    <a:pt x="253" y="37"/>
                  </a:lnTo>
                  <a:lnTo>
                    <a:pt x="247" y="34"/>
                  </a:lnTo>
                  <a:lnTo>
                    <a:pt x="249" y="6"/>
                  </a:lnTo>
                  <a:lnTo>
                    <a:pt x="219" y="0"/>
                  </a:lnTo>
                  <a:lnTo>
                    <a:pt x="209" y="25"/>
                  </a:lnTo>
                  <a:lnTo>
                    <a:pt x="207" y="25"/>
                  </a:lnTo>
                  <a:lnTo>
                    <a:pt x="204" y="25"/>
                  </a:lnTo>
                  <a:lnTo>
                    <a:pt x="203" y="25"/>
                  </a:lnTo>
                  <a:lnTo>
                    <a:pt x="200" y="25"/>
                  </a:lnTo>
                  <a:lnTo>
                    <a:pt x="197" y="109"/>
                  </a:lnTo>
                  <a:lnTo>
                    <a:pt x="210" y="112"/>
                  </a:lnTo>
                  <a:lnTo>
                    <a:pt x="223" y="116"/>
                  </a:lnTo>
                  <a:lnTo>
                    <a:pt x="235" y="122"/>
                  </a:lnTo>
                  <a:lnTo>
                    <a:pt x="246" y="130"/>
                  </a:lnTo>
                  <a:lnTo>
                    <a:pt x="255" y="140"/>
                  </a:lnTo>
                  <a:lnTo>
                    <a:pt x="262" y="152"/>
                  </a:lnTo>
                  <a:lnTo>
                    <a:pt x="268" y="165"/>
                  </a:lnTo>
                  <a:lnTo>
                    <a:pt x="273" y="179"/>
                  </a:lnTo>
                  <a:lnTo>
                    <a:pt x="274" y="195"/>
                  </a:lnTo>
                  <a:lnTo>
                    <a:pt x="273" y="211"/>
                  </a:lnTo>
                  <a:lnTo>
                    <a:pt x="267" y="226"/>
                  </a:lnTo>
                  <a:lnTo>
                    <a:pt x="259" y="241"/>
                  </a:lnTo>
                  <a:lnTo>
                    <a:pt x="249" y="253"/>
                  </a:lnTo>
                  <a:lnTo>
                    <a:pt x="235" y="264"/>
                  </a:lnTo>
                  <a:lnTo>
                    <a:pt x="221" y="272"/>
                  </a:lnTo>
                  <a:lnTo>
                    <a:pt x="204" y="277"/>
                  </a:lnTo>
                  <a:lnTo>
                    <a:pt x="188" y="278"/>
                  </a:lnTo>
                  <a:lnTo>
                    <a:pt x="171" y="277"/>
                  </a:lnTo>
                  <a:lnTo>
                    <a:pt x="157" y="271"/>
                  </a:lnTo>
                  <a:lnTo>
                    <a:pt x="142" y="264"/>
                  </a:lnTo>
                  <a:lnTo>
                    <a:pt x="130" y="253"/>
                  </a:lnTo>
                  <a:lnTo>
                    <a:pt x="119" y="240"/>
                  </a:lnTo>
                  <a:lnTo>
                    <a:pt x="110" y="225"/>
                  </a:lnTo>
                  <a:lnTo>
                    <a:pt x="106" y="209"/>
                  </a:lnTo>
                  <a:lnTo>
                    <a:pt x="104" y="192"/>
                  </a:lnTo>
                  <a:lnTo>
                    <a:pt x="106" y="176"/>
                  </a:lnTo>
                  <a:lnTo>
                    <a:pt x="112" y="161"/>
                  </a:lnTo>
                  <a:lnTo>
                    <a:pt x="119" y="146"/>
                  </a:lnTo>
                  <a:lnTo>
                    <a:pt x="130" y="134"/>
                  </a:lnTo>
                  <a:lnTo>
                    <a:pt x="143" y="124"/>
                  </a:lnTo>
                  <a:lnTo>
                    <a:pt x="158" y="115"/>
                  </a:lnTo>
                  <a:lnTo>
                    <a:pt x="174" y="110"/>
                  </a:lnTo>
                  <a:lnTo>
                    <a:pt x="179" y="109"/>
                  </a:lnTo>
                  <a:lnTo>
                    <a:pt x="183" y="109"/>
                  </a:lnTo>
                  <a:lnTo>
                    <a:pt x="188" y="109"/>
                  </a:lnTo>
                  <a:lnTo>
                    <a:pt x="194" y="109"/>
                  </a:lnTo>
                  <a:lnTo>
                    <a:pt x="192" y="25"/>
                  </a:lnTo>
                  <a:lnTo>
                    <a:pt x="189" y="24"/>
                  </a:lnTo>
                  <a:lnTo>
                    <a:pt x="188" y="24"/>
                  </a:lnTo>
                  <a:lnTo>
                    <a:pt x="185" y="24"/>
                  </a:lnTo>
                  <a:lnTo>
                    <a:pt x="182" y="25"/>
                  </a:lnTo>
                  <a:lnTo>
                    <a:pt x="173" y="0"/>
                  </a:lnTo>
                  <a:lnTo>
                    <a:pt x="143" y="6"/>
                  </a:lnTo>
                  <a:lnTo>
                    <a:pt x="145" y="31"/>
                  </a:lnTo>
                  <a:lnTo>
                    <a:pt x="137" y="33"/>
                  </a:lnTo>
                  <a:lnTo>
                    <a:pt x="130" y="36"/>
                  </a:lnTo>
                  <a:lnTo>
                    <a:pt x="124" y="37"/>
                  </a:lnTo>
                  <a:lnTo>
                    <a:pt x="118" y="40"/>
                  </a:lnTo>
                  <a:lnTo>
                    <a:pt x="100" y="22"/>
                  </a:lnTo>
                  <a:lnTo>
                    <a:pt x="76" y="39"/>
                  </a:lnTo>
                  <a:lnTo>
                    <a:pt x="85" y="61"/>
                  </a:lnTo>
                  <a:lnTo>
                    <a:pt x="79" y="66"/>
                  </a:lnTo>
                  <a:lnTo>
                    <a:pt x="75" y="70"/>
                  </a:lnTo>
                  <a:lnTo>
                    <a:pt x="69" y="75"/>
                  </a:lnTo>
                  <a:lnTo>
                    <a:pt x="63" y="81"/>
                  </a:lnTo>
                  <a:lnTo>
                    <a:pt x="42" y="72"/>
                  </a:lnTo>
                  <a:lnTo>
                    <a:pt x="26" y="95"/>
                  </a:lnTo>
                  <a:lnTo>
                    <a:pt x="42" y="112"/>
                  </a:lnTo>
                  <a:lnTo>
                    <a:pt x="37" y="119"/>
                  </a:lnTo>
                  <a:lnTo>
                    <a:pt x="35" y="125"/>
                  </a:lnTo>
                  <a:lnTo>
                    <a:pt x="32" y="133"/>
                  </a:lnTo>
                  <a:lnTo>
                    <a:pt x="29" y="140"/>
                  </a:lnTo>
                  <a:lnTo>
                    <a:pt x="8" y="139"/>
                  </a:lnTo>
                  <a:lnTo>
                    <a:pt x="0" y="168"/>
                  </a:lnTo>
                  <a:lnTo>
                    <a:pt x="21" y="176"/>
                  </a:lnTo>
                  <a:lnTo>
                    <a:pt x="20" y="183"/>
                  </a:lnTo>
                  <a:lnTo>
                    <a:pt x="20" y="191"/>
                  </a:lnTo>
                  <a:lnTo>
                    <a:pt x="20" y="200"/>
                  </a:lnTo>
                  <a:lnTo>
                    <a:pt x="21" y="207"/>
                  </a:lnTo>
                  <a:lnTo>
                    <a:pt x="0" y="214"/>
                  </a:lnTo>
                  <a:lnTo>
                    <a:pt x="6" y="243"/>
                  </a:lnTo>
                  <a:lnTo>
                    <a:pt x="27" y="243"/>
                  </a:lnTo>
                  <a:lnTo>
                    <a:pt x="30" y="250"/>
                  </a:lnTo>
                  <a:lnTo>
                    <a:pt x="33" y="258"/>
                  </a:lnTo>
                  <a:lnTo>
                    <a:pt x="36" y="264"/>
                  </a:lnTo>
                  <a:lnTo>
                    <a:pt x="39" y="271"/>
                  </a:lnTo>
                  <a:lnTo>
                    <a:pt x="23" y="286"/>
                  </a:lnTo>
                  <a:lnTo>
                    <a:pt x="39" y="311"/>
                  </a:lnTo>
                  <a:lnTo>
                    <a:pt x="60" y="302"/>
                  </a:lnTo>
                  <a:lnTo>
                    <a:pt x="64" y="308"/>
                  </a:lnTo>
                  <a:lnTo>
                    <a:pt x="70" y="313"/>
                  </a:lnTo>
                  <a:lnTo>
                    <a:pt x="75" y="319"/>
                  </a:lnTo>
                  <a:lnTo>
                    <a:pt x="81" y="323"/>
                  </a:lnTo>
                  <a:lnTo>
                    <a:pt x="301" y="323"/>
                  </a:lnTo>
                  <a:lnTo>
                    <a:pt x="301" y="3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45" name="Freeform 14"/>
            <p:cNvSpPr>
              <a:spLocks/>
            </p:cNvSpPr>
            <p:nvPr/>
          </p:nvSpPr>
          <p:spPr bwMode="auto">
            <a:xfrm>
              <a:off x="1550" y="1278"/>
              <a:ext cx="579" cy="437"/>
            </a:xfrm>
            <a:custGeom>
              <a:avLst/>
              <a:gdLst>
                <a:gd name="T0" fmla="*/ 90 w 555"/>
                <a:gd name="T1" fmla="*/ 102 h 421"/>
                <a:gd name="T2" fmla="*/ 77 w 555"/>
                <a:gd name="T3" fmla="*/ 139 h 421"/>
                <a:gd name="T4" fmla="*/ 4 w 555"/>
                <a:gd name="T5" fmla="*/ 161 h 421"/>
                <a:gd name="T6" fmla="*/ 57 w 555"/>
                <a:gd name="T7" fmla="*/ 255 h 421"/>
                <a:gd name="T8" fmla="*/ 57 w 555"/>
                <a:gd name="T9" fmla="*/ 294 h 421"/>
                <a:gd name="T10" fmla="*/ 65 w 555"/>
                <a:gd name="T11" fmla="*/ 335 h 421"/>
                <a:gd name="T12" fmla="*/ 32 w 555"/>
                <a:gd name="T13" fmla="*/ 435 h 421"/>
                <a:gd name="T14" fmla="*/ 102 w 555"/>
                <a:gd name="T15" fmla="*/ 447 h 421"/>
                <a:gd name="T16" fmla="*/ 121 w 555"/>
                <a:gd name="T17" fmla="*/ 482 h 421"/>
                <a:gd name="T18" fmla="*/ 90 w 555"/>
                <a:gd name="T19" fmla="*/ 541 h 421"/>
                <a:gd name="T20" fmla="*/ 199 w 555"/>
                <a:gd name="T21" fmla="*/ 572 h 421"/>
                <a:gd name="T22" fmla="*/ 228 w 555"/>
                <a:gd name="T23" fmla="*/ 601 h 421"/>
                <a:gd name="T24" fmla="*/ 263 w 555"/>
                <a:gd name="T25" fmla="*/ 625 h 421"/>
                <a:gd name="T26" fmla="*/ 318 w 555"/>
                <a:gd name="T27" fmla="*/ 719 h 421"/>
                <a:gd name="T28" fmla="*/ 378 w 555"/>
                <a:gd name="T29" fmla="*/ 676 h 421"/>
                <a:gd name="T30" fmla="*/ 416 w 555"/>
                <a:gd name="T31" fmla="*/ 685 h 421"/>
                <a:gd name="T32" fmla="*/ 439 w 555"/>
                <a:gd name="T33" fmla="*/ 758 h 421"/>
                <a:gd name="T34" fmla="*/ 546 w 555"/>
                <a:gd name="T35" fmla="*/ 702 h 421"/>
                <a:gd name="T36" fmla="*/ 583 w 555"/>
                <a:gd name="T37" fmla="*/ 699 h 421"/>
                <a:gd name="T38" fmla="*/ 622 w 555"/>
                <a:gd name="T39" fmla="*/ 698 h 421"/>
                <a:gd name="T40" fmla="*/ 737 w 555"/>
                <a:gd name="T41" fmla="*/ 736 h 421"/>
                <a:gd name="T42" fmla="*/ 744 w 555"/>
                <a:gd name="T43" fmla="*/ 658 h 421"/>
                <a:gd name="T44" fmla="*/ 776 w 555"/>
                <a:gd name="T45" fmla="*/ 640 h 421"/>
                <a:gd name="T46" fmla="*/ 847 w 555"/>
                <a:gd name="T47" fmla="*/ 682 h 421"/>
                <a:gd name="T48" fmla="*/ 876 w 555"/>
                <a:gd name="T49" fmla="*/ 566 h 421"/>
                <a:gd name="T50" fmla="*/ 899 w 555"/>
                <a:gd name="T51" fmla="*/ 541 h 421"/>
                <a:gd name="T52" fmla="*/ 922 w 555"/>
                <a:gd name="T53" fmla="*/ 516 h 421"/>
                <a:gd name="T54" fmla="*/ 1045 w 555"/>
                <a:gd name="T55" fmla="*/ 474 h 421"/>
                <a:gd name="T56" fmla="*/ 979 w 555"/>
                <a:gd name="T57" fmla="*/ 409 h 421"/>
                <a:gd name="T58" fmla="*/ 992 w 555"/>
                <a:gd name="T59" fmla="*/ 379 h 421"/>
                <a:gd name="T60" fmla="*/ 1081 w 555"/>
                <a:gd name="T61" fmla="*/ 360 h 421"/>
                <a:gd name="T62" fmla="*/ 1006 w 555"/>
                <a:gd name="T63" fmla="*/ 261 h 421"/>
                <a:gd name="T64" fmla="*/ 1006 w 555"/>
                <a:gd name="T65" fmla="*/ 227 h 421"/>
                <a:gd name="T66" fmla="*/ 1004 w 555"/>
                <a:gd name="T67" fmla="*/ 197 h 421"/>
                <a:gd name="T68" fmla="*/ 1060 w 555"/>
                <a:gd name="T69" fmla="*/ 87 h 421"/>
                <a:gd name="T70" fmla="*/ 964 w 555"/>
                <a:gd name="T71" fmla="*/ 82 h 421"/>
                <a:gd name="T72" fmla="*/ 954 w 555"/>
                <a:gd name="T73" fmla="*/ 48 h 421"/>
                <a:gd name="T74" fmla="*/ 979 w 555"/>
                <a:gd name="T75" fmla="*/ 0 h 421"/>
                <a:gd name="T76" fmla="*/ 532 w 555"/>
                <a:gd name="T77" fmla="*/ 40 h 421"/>
                <a:gd name="T78" fmla="*/ 608 w 555"/>
                <a:gd name="T79" fmla="*/ 52 h 421"/>
                <a:gd name="T80" fmla="*/ 676 w 555"/>
                <a:gd name="T81" fmla="*/ 87 h 421"/>
                <a:gd name="T82" fmla="*/ 728 w 555"/>
                <a:gd name="T83" fmla="*/ 137 h 421"/>
                <a:gd name="T84" fmla="*/ 765 w 555"/>
                <a:gd name="T85" fmla="*/ 203 h 421"/>
                <a:gd name="T86" fmla="*/ 770 w 555"/>
                <a:gd name="T87" fmla="*/ 288 h 421"/>
                <a:gd name="T88" fmla="*/ 740 w 555"/>
                <a:gd name="T89" fmla="*/ 371 h 421"/>
                <a:gd name="T90" fmla="*/ 683 w 555"/>
                <a:gd name="T91" fmla="*/ 432 h 421"/>
                <a:gd name="T92" fmla="*/ 598 w 555"/>
                <a:gd name="T93" fmla="*/ 474 h 421"/>
                <a:gd name="T94" fmla="*/ 505 w 555"/>
                <a:gd name="T95" fmla="*/ 479 h 421"/>
                <a:gd name="T96" fmla="*/ 416 w 555"/>
                <a:gd name="T97" fmla="*/ 454 h 421"/>
                <a:gd name="T98" fmla="*/ 348 w 555"/>
                <a:gd name="T99" fmla="*/ 400 h 421"/>
                <a:gd name="T100" fmla="*/ 306 w 555"/>
                <a:gd name="T101" fmla="*/ 322 h 421"/>
                <a:gd name="T102" fmla="*/ 298 w 555"/>
                <a:gd name="T103" fmla="*/ 236 h 421"/>
                <a:gd name="T104" fmla="*/ 323 w 555"/>
                <a:gd name="T105" fmla="*/ 153 h 421"/>
                <a:gd name="T106" fmla="*/ 383 w 555"/>
                <a:gd name="T107" fmla="*/ 91 h 421"/>
                <a:gd name="T108" fmla="*/ 468 w 555"/>
                <a:gd name="T109" fmla="*/ 48 h 421"/>
                <a:gd name="T110" fmla="*/ 497 w 555"/>
                <a:gd name="T111" fmla="*/ 42 h 421"/>
                <a:gd name="T112" fmla="*/ 526 w 555"/>
                <a:gd name="T113" fmla="*/ 40 h 421"/>
                <a:gd name="T114" fmla="*/ 150 w 555"/>
                <a:gd name="T115" fmla="*/ 0 h 421"/>
                <a:gd name="T116" fmla="*/ 150 w 555"/>
                <a:gd name="T117" fmla="*/ 0 h 421"/>
                <a:gd name="T118" fmla="*/ 150 w 555"/>
                <a:gd name="T119" fmla="*/ 0 h 421"/>
                <a:gd name="T120" fmla="*/ 79 w 555"/>
                <a:gd name="T121" fmla="*/ 0 h 421"/>
                <a:gd name="T122" fmla="*/ 99 w 555"/>
                <a:gd name="T123" fmla="*/ 84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5"/>
                <a:gd name="T187" fmla="*/ 0 h 421"/>
                <a:gd name="T188" fmla="*/ 555 w 555"/>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5" h="421">
                  <a:moveTo>
                    <a:pt x="51" y="46"/>
                  </a:moveTo>
                  <a:lnTo>
                    <a:pt x="46" y="57"/>
                  </a:lnTo>
                  <a:lnTo>
                    <a:pt x="43" y="67"/>
                  </a:lnTo>
                  <a:lnTo>
                    <a:pt x="39" y="77"/>
                  </a:lnTo>
                  <a:lnTo>
                    <a:pt x="36" y="88"/>
                  </a:lnTo>
                  <a:lnTo>
                    <a:pt x="4" y="89"/>
                  </a:lnTo>
                  <a:lnTo>
                    <a:pt x="0" y="133"/>
                  </a:lnTo>
                  <a:lnTo>
                    <a:pt x="30" y="141"/>
                  </a:lnTo>
                  <a:lnTo>
                    <a:pt x="30" y="152"/>
                  </a:lnTo>
                  <a:lnTo>
                    <a:pt x="30" y="162"/>
                  </a:lnTo>
                  <a:lnTo>
                    <a:pt x="31" y="174"/>
                  </a:lnTo>
                  <a:lnTo>
                    <a:pt x="33" y="185"/>
                  </a:lnTo>
                  <a:lnTo>
                    <a:pt x="4" y="198"/>
                  </a:lnTo>
                  <a:lnTo>
                    <a:pt x="16" y="240"/>
                  </a:lnTo>
                  <a:lnTo>
                    <a:pt x="48" y="235"/>
                  </a:lnTo>
                  <a:lnTo>
                    <a:pt x="52" y="246"/>
                  </a:lnTo>
                  <a:lnTo>
                    <a:pt x="56" y="256"/>
                  </a:lnTo>
                  <a:lnTo>
                    <a:pt x="61" y="265"/>
                  </a:lnTo>
                  <a:lnTo>
                    <a:pt x="67" y="274"/>
                  </a:lnTo>
                  <a:lnTo>
                    <a:pt x="46" y="298"/>
                  </a:lnTo>
                  <a:lnTo>
                    <a:pt x="73" y="332"/>
                  </a:lnTo>
                  <a:lnTo>
                    <a:pt x="101" y="316"/>
                  </a:lnTo>
                  <a:lnTo>
                    <a:pt x="109" y="323"/>
                  </a:lnTo>
                  <a:lnTo>
                    <a:pt x="117" y="330"/>
                  </a:lnTo>
                  <a:lnTo>
                    <a:pt x="125" y="336"/>
                  </a:lnTo>
                  <a:lnTo>
                    <a:pt x="134" y="344"/>
                  </a:lnTo>
                  <a:lnTo>
                    <a:pt x="123" y="375"/>
                  </a:lnTo>
                  <a:lnTo>
                    <a:pt x="161" y="396"/>
                  </a:lnTo>
                  <a:lnTo>
                    <a:pt x="181" y="369"/>
                  </a:lnTo>
                  <a:lnTo>
                    <a:pt x="192" y="372"/>
                  </a:lnTo>
                  <a:lnTo>
                    <a:pt x="202" y="375"/>
                  </a:lnTo>
                  <a:lnTo>
                    <a:pt x="211" y="378"/>
                  </a:lnTo>
                  <a:lnTo>
                    <a:pt x="222" y="381"/>
                  </a:lnTo>
                  <a:lnTo>
                    <a:pt x="223" y="417"/>
                  </a:lnTo>
                  <a:lnTo>
                    <a:pt x="266" y="421"/>
                  </a:lnTo>
                  <a:lnTo>
                    <a:pt x="277" y="386"/>
                  </a:lnTo>
                  <a:lnTo>
                    <a:pt x="286" y="386"/>
                  </a:lnTo>
                  <a:lnTo>
                    <a:pt x="296" y="384"/>
                  </a:lnTo>
                  <a:lnTo>
                    <a:pt x="305" y="384"/>
                  </a:lnTo>
                  <a:lnTo>
                    <a:pt x="315" y="383"/>
                  </a:lnTo>
                  <a:lnTo>
                    <a:pt x="332" y="415"/>
                  </a:lnTo>
                  <a:lnTo>
                    <a:pt x="373" y="405"/>
                  </a:lnTo>
                  <a:lnTo>
                    <a:pt x="369" y="365"/>
                  </a:lnTo>
                  <a:lnTo>
                    <a:pt x="378" y="362"/>
                  </a:lnTo>
                  <a:lnTo>
                    <a:pt x="385" y="357"/>
                  </a:lnTo>
                  <a:lnTo>
                    <a:pt x="394" y="353"/>
                  </a:lnTo>
                  <a:lnTo>
                    <a:pt x="402" y="347"/>
                  </a:lnTo>
                  <a:lnTo>
                    <a:pt x="431" y="375"/>
                  </a:lnTo>
                  <a:lnTo>
                    <a:pt x="466" y="348"/>
                  </a:lnTo>
                  <a:lnTo>
                    <a:pt x="445" y="311"/>
                  </a:lnTo>
                  <a:lnTo>
                    <a:pt x="451" y="304"/>
                  </a:lnTo>
                  <a:lnTo>
                    <a:pt x="457" y="298"/>
                  </a:lnTo>
                  <a:lnTo>
                    <a:pt x="463" y="290"/>
                  </a:lnTo>
                  <a:lnTo>
                    <a:pt x="469" y="283"/>
                  </a:lnTo>
                  <a:lnTo>
                    <a:pt x="509" y="298"/>
                  </a:lnTo>
                  <a:lnTo>
                    <a:pt x="530" y="261"/>
                  </a:lnTo>
                  <a:lnTo>
                    <a:pt x="495" y="234"/>
                  </a:lnTo>
                  <a:lnTo>
                    <a:pt x="498" y="225"/>
                  </a:lnTo>
                  <a:lnTo>
                    <a:pt x="501" y="216"/>
                  </a:lnTo>
                  <a:lnTo>
                    <a:pt x="503" y="208"/>
                  </a:lnTo>
                  <a:lnTo>
                    <a:pt x="506" y="199"/>
                  </a:lnTo>
                  <a:lnTo>
                    <a:pt x="549" y="198"/>
                  </a:lnTo>
                  <a:lnTo>
                    <a:pt x="555" y="155"/>
                  </a:lnTo>
                  <a:lnTo>
                    <a:pt x="512" y="143"/>
                  </a:lnTo>
                  <a:lnTo>
                    <a:pt x="512" y="134"/>
                  </a:lnTo>
                  <a:lnTo>
                    <a:pt x="512" y="125"/>
                  </a:lnTo>
                  <a:lnTo>
                    <a:pt x="512" y="116"/>
                  </a:lnTo>
                  <a:lnTo>
                    <a:pt x="510" y="109"/>
                  </a:lnTo>
                  <a:lnTo>
                    <a:pt x="549" y="89"/>
                  </a:lnTo>
                  <a:lnTo>
                    <a:pt x="539" y="48"/>
                  </a:lnTo>
                  <a:lnTo>
                    <a:pt x="494" y="52"/>
                  </a:lnTo>
                  <a:lnTo>
                    <a:pt x="491" y="45"/>
                  </a:lnTo>
                  <a:lnTo>
                    <a:pt x="487" y="36"/>
                  </a:lnTo>
                  <a:lnTo>
                    <a:pt x="484" y="28"/>
                  </a:lnTo>
                  <a:lnTo>
                    <a:pt x="479" y="21"/>
                  </a:lnTo>
                  <a:lnTo>
                    <a:pt x="498" y="0"/>
                  </a:lnTo>
                  <a:lnTo>
                    <a:pt x="269" y="0"/>
                  </a:lnTo>
                  <a:lnTo>
                    <a:pt x="271" y="24"/>
                  </a:lnTo>
                  <a:lnTo>
                    <a:pt x="290" y="25"/>
                  </a:lnTo>
                  <a:lnTo>
                    <a:pt x="309" y="30"/>
                  </a:lnTo>
                  <a:lnTo>
                    <a:pt x="326" y="37"/>
                  </a:lnTo>
                  <a:lnTo>
                    <a:pt x="342" y="48"/>
                  </a:lnTo>
                  <a:lnTo>
                    <a:pt x="357" y="61"/>
                  </a:lnTo>
                  <a:lnTo>
                    <a:pt x="370" y="76"/>
                  </a:lnTo>
                  <a:lnTo>
                    <a:pt x="379" y="92"/>
                  </a:lnTo>
                  <a:lnTo>
                    <a:pt x="387" y="112"/>
                  </a:lnTo>
                  <a:lnTo>
                    <a:pt x="391" y="136"/>
                  </a:lnTo>
                  <a:lnTo>
                    <a:pt x="390" y="159"/>
                  </a:lnTo>
                  <a:lnTo>
                    <a:pt x="385" y="182"/>
                  </a:lnTo>
                  <a:lnTo>
                    <a:pt x="376" y="204"/>
                  </a:lnTo>
                  <a:lnTo>
                    <a:pt x="363" y="222"/>
                  </a:lnTo>
                  <a:lnTo>
                    <a:pt x="347" y="238"/>
                  </a:lnTo>
                  <a:lnTo>
                    <a:pt x="326" y="252"/>
                  </a:lnTo>
                  <a:lnTo>
                    <a:pt x="303" y="261"/>
                  </a:lnTo>
                  <a:lnTo>
                    <a:pt x="280" y="265"/>
                  </a:lnTo>
                  <a:lnTo>
                    <a:pt x="256" y="263"/>
                  </a:lnTo>
                  <a:lnTo>
                    <a:pt x="234" y="259"/>
                  </a:lnTo>
                  <a:lnTo>
                    <a:pt x="211" y="250"/>
                  </a:lnTo>
                  <a:lnTo>
                    <a:pt x="193" y="237"/>
                  </a:lnTo>
                  <a:lnTo>
                    <a:pt x="177" y="220"/>
                  </a:lnTo>
                  <a:lnTo>
                    <a:pt x="164" y="199"/>
                  </a:lnTo>
                  <a:lnTo>
                    <a:pt x="155" y="177"/>
                  </a:lnTo>
                  <a:lnTo>
                    <a:pt x="150" y="153"/>
                  </a:lnTo>
                  <a:lnTo>
                    <a:pt x="152" y="130"/>
                  </a:lnTo>
                  <a:lnTo>
                    <a:pt x="156" y="107"/>
                  </a:lnTo>
                  <a:lnTo>
                    <a:pt x="165" y="85"/>
                  </a:lnTo>
                  <a:lnTo>
                    <a:pt x="178" y="67"/>
                  </a:lnTo>
                  <a:lnTo>
                    <a:pt x="195" y="51"/>
                  </a:lnTo>
                  <a:lnTo>
                    <a:pt x="216" y="37"/>
                  </a:lnTo>
                  <a:lnTo>
                    <a:pt x="238" y="28"/>
                  </a:lnTo>
                  <a:lnTo>
                    <a:pt x="245" y="27"/>
                  </a:lnTo>
                  <a:lnTo>
                    <a:pt x="253" y="25"/>
                  </a:lnTo>
                  <a:lnTo>
                    <a:pt x="259" y="24"/>
                  </a:lnTo>
                  <a:lnTo>
                    <a:pt x="266" y="24"/>
                  </a:lnTo>
                  <a:lnTo>
                    <a:pt x="263" y="0"/>
                  </a:lnTo>
                  <a:lnTo>
                    <a:pt x="77" y="0"/>
                  </a:lnTo>
                  <a:lnTo>
                    <a:pt x="74" y="0"/>
                  </a:lnTo>
                  <a:lnTo>
                    <a:pt x="40" y="0"/>
                  </a:lnTo>
                  <a:lnTo>
                    <a:pt x="25" y="27"/>
                  </a:lnTo>
                  <a:lnTo>
                    <a:pt x="51" y="4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46" name="Freeform 15"/>
            <p:cNvSpPr>
              <a:spLocks/>
            </p:cNvSpPr>
            <p:nvPr/>
          </p:nvSpPr>
          <p:spPr bwMode="auto">
            <a:xfrm>
              <a:off x="2160" y="1278"/>
              <a:ext cx="250" cy="67"/>
            </a:xfrm>
            <a:custGeom>
              <a:avLst/>
              <a:gdLst>
                <a:gd name="T0" fmla="*/ 0 w 239"/>
                <a:gd name="T1" fmla="*/ 42 h 64"/>
                <a:gd name="T2" fmla="*/ 49 w 239"/>
                <a:gd name="T3" fmla="*/ 80 h 64"/>
                <a:gd name="T4" fmla="*/ 83 w 239"/>
                <a:gd name="T5" fmla="*/ 42 h 64"/>
                <a:gd name="T6" fmla="*/ 99 w 239"/>
                <a:gd name="T7" fmla="*/ 48 h 64"/>
                <a:gd name="T8" fmla="*/ 114 w 239"/>
                <a:gd name="T9" fmla="*/ 54 h 64"/>
                <a:gd name="T10" fmla="*/ 127 w 239"/>
                <a:gd name="T11" fmla="*/ 63 h 64"/>
                <a:gd name="T12" fmla="*/ 139 w 239"/>
                <a:gd name="T13" fmla="*/ 70 h 64"/>
                <a:gd name="T14" fmla="*/ 136 w 239"/>
                <a:gd name="T15" fmla="*/ 119 h 64"/>
                <a:gd name="T16" fmla="*/ 198 w 239"/>
                <a:gd name="T17" fmla="*/ 131 h 64"/>
                <a:gd name="T18" fmla="*/ 217 w 239"/>
                <a:gd name="T19" fmla="*/ 80 h 64"/>
                <a:gd name="T20" fmla="*/ 230 w 239"/>
                <a:gd name="T21" fmla="*/ 83 h 64"/>
                <a:gd name="T22" fmla="*/ 248 w 239"/>
                <a:gd name="T23" fmla="*/ 83 h 64"/>
                <a:gd name="T24" fmla="*/ 259 w 239"/>
                <a:gd name="T25" fmla="*/ 83 h 64"/>
                <a:gd name="T26" fmla="*/ 275 w 239"/>
                <a:gd name="T27" fmla="*/ 80 h 64"/>
                <a:gd name="T28" fmla="*/ 294 w 239"/>
                <a:gd name="T29" fmla="*/ 133 h 64"/>
                <a:gd name="T30" fmla="*/ 353 w 239"/>
                <a:gd name="T31" fmla="*/ 120 h 64"/>
                <a:gd name="T32" fmla="*/ 350 w 239"/>
                <a:gd name="T33" fmla="*/ 66 h 64"/>
                <a:gd name="T34" fmla="*/ 364 w 239"/>
                <a:gd name="T35" fmla="*/ 57 h 64"/>
                <a:gd name="T36" fmla="*/ 379 w 239"/>
                <a:gd name="T37" fmla="*/ 50 h 64"/>
                <a:gd name="T38" fmla="*/ 390 w 239"/>
                <a:gd name="T39" fmla="*/ 48 h 64"/>
                <a:gd name="T40" fmla="*/ 401 w 239"/>
                <a:gd name="T41" fmla="*/ 42 h 64"/>
                <a:gd name="T42" fmla="*/ 442 w 239"/>
                <a:gd name="T43" fmla="*/ 83 h 64"/>
                <a:gd name="T44" fmla="*/ 493 w 239"/>
                <a:gd name="T45" fmla="*/ 50 h 64"/>
                <a:gd name="T46" fmla="*/ 472 w 239"/>
                <a:gd name="T47" fmla="*/ 0 h 64"/>
                <a:gd name="T48" fmla="*/ 9 w 239"/>
                <a:gd name="T49" fmla="*/ 0 h 64"/>
                <a:gd name="T50" fmla="*/ 9 w 239"/>
                <a:gd name="T51" fmla="*/ 0 h 64"/>
                <a:gd name="T52" fmla="*/ 9 w 239"/>
                <a:gd name="T53" fmla="*/ 0 h 64"/>
                <a:gd name="T54" fmla="*/ 9 w 239"/>
                <a:gd name="T55" fmla="*/ 0 h 64"/>
                <a:gd name="T56" fmla="*/ 9 w 239"/>
                <a:gd name="T57" fmla="*/ 0 h 64"/>
                <a:gd name="T58" fmla="*/ 0 w 239"/>
                <a:gd name="T59" fmla="*/ 42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9"/>
                <a:gd name="T91" fmla="*/ 0 h 64"/>
                <a:gd name="T92" fmla="*/ 239 w 239"/>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9" h="64">
                  <a:moveTo>
                    <a:pt x="0" y="21"/>
                  </a:moveTo>
                  <a:lnTo>
                    <a:pt x="25" y="39"/>
                  </a:lnTo>
                  <a:lnTo>
                    <a:pt x="41" y="21"/>
                  </a:lnTo>
                  <a:lnTo>
                    <a:pt x="49" y="24"/>
                  </a:lnTo>
                  <a:lnTo>
                    <a:pt x="55" y="27"/>
                  </a:lnTo>
                  <a:lnTo>
                    <a:pt x="62" y="30"/>
                  </a:lnTo>
                  <a:lnTo>
                    <a:pt x="68" y="33"/>
                  </a:lnTo>
                  <a:lnTo>
                    <a:pt x="67" y="57"/>
                  </a:lnTo>
                  <a:lnTo>
                    <a:pt x="96" y="63"/>
                  </a:lnTo>
                  <a:lnTo>
                    <a:pt x="105" y="39"/>
                  </a:lnTo>
                  <a:lnTo>
                    <a:pt x="113" y="40"/>
                  </a:lnTo>
                  <a:lnTo>
                    <a:pt x="120" y="40"/>
                  </a:lnTo>
                  <a:lnTo>
                    <a:pt x="126" y="40"/>
                  </a:lnTo>
                  <a:lnTo>
                    <a:pt x="134" y="39"/>
                  </a:lnTo>
                  <a:lnTo>
                    <a:pt x="143" y="64"/>
                  </a:lnTo>
                  <a:lnTo>
                    <a:pt x="172" y="58"/>
                  </a:lnTo>
                  <a:lnTo>
                    <a:pt x="171" y="31"/>
                  </a:lnTo>
                  <a:lnTo>
                    <a:pt x="177" y="28"/>
                  </a:lnTo>
                  <a:lnTo>
                    <a:pt x="184" y="25"/>
                  </a:lnTo>
                  <a:lnTo>
                    <a:pt x="190" y="24"/>
                  </a:lnTo>
                  <a:lnTo>
                    <a:pt x="196" y="21"/>
                  </a:lnTo>
                  <a:lnTo>
                    <a:pt x="215" y="40"/>
                  </a:lnTo>
                  <a:lnTo>
                    <a:pt x="239" y="25"/>
                  </a:lnTo>
                  <a:lnTo>
                    <a:pt x="229" y="0"/>
                  </a:lnTo>
                  <a:lnTo>
                    <a:pt x="9" y="0"/>
                  </a:lnTo>
                  <a:lnTo>
                    <a:pt x="0" y="2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47" name="Freeform 16"/>
            <p:cNvSpPr>
              <a:spLocks/>
            </p:cNvSpPr>
            <p:nvPr/>
          </p:nvSpPr>
          <p:spPr bwMode="auto">
            <a:xfrm rot="698161">
              <a:off x="2271" y="968"/>
              <a:ext cx="30" cy="87"/>
            </a:xfrm>
            <a:custGeom>
              <a:avLst/>
              <a:gdLst>
                <a:gd name="T0" fmla="*/ 983040 w 15"/>
                <a:gd name="T1" fmla="*/ 18 h 97"/>
                <a:gd name="T2" fmla="*/ 720896 w 15"/>
                <a:gd name="T3" fmla="*/ 0 h 97"/>
                <a:gd name="T4" fmla="*/ 524288 w 15"/>
                <a:gd name="T5" fmla="*/ 0 h 97"/>
                <a:gd name="T6" fmla="*/ 327680 w 15"/>
                <a:gd name="T7" fmla="*/ 0 h 97"/>
                <a:gd name="T8" fmla="*/ 196608 w 15"/>
                <a:gd name="T9" fmla="*/ 0 h 97"/>
                <a:gd name="T10" fmla="*/ 0 w 15"/>
                <a:gd name="T11" fmla="*/ 0 h 97"/>
                <a:gd name="T12" fmla="*/ 589824 w 15"/>
                <a:gd name="T13" fmla="*/ 18 h 97"/>
                <a:gd name="T14" fmla="*/ 983040 w 15"/>
                <a:gd name="T15" fmla="*/ 18 h 9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7"/>
                <a:gd name="T26" fmla="*/ 15 w 15"/>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7">
                  <a:moveTo>
                    <a:pt x="15" y="97"/>
                  </a:moveTo>
                  <a:lnTo>
                    <a:pt x="11" y="0"/>
                  </a:lnTo>
                  <a:lnTo>
                    <a:pt x="8" y="0"/>
                  </a:lnTo>
                  <a:lnTo>
                    <a:pt x="5" y="0"/>
                  </a:lnTo>
                  <a:lnTo>
                    <a:pt x="3" y="0"/>
                  </a:lnTo>
                  <a:lnTo>
                    <a:pt x="0" y="0"/>
                  </a:lnTo>
                  <a:lnTo>
                    <a:pt x="9" y="97"/>
                  </a:lnTo>
                  <a:lnTo>
                    <a:pt x="15" y="9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845" name="Group 25"/>
          <p:cNvGrpSpPr>
            <a:grpSpLocks/>
          </p:cNvGrpSpPr>
          <p:nvPr/>
        </p:nvGrpSpPr>
        <p:grpSpPr bwMode="auto">
          <a:xfrm>
            <a:off x="3632200" y="2349500"/>
            <a:ext cx="1803400" cy="2151063"/>
            <a:chOff x="2357" y="472"/>
            <a:chExt cx="521" cy="621"/>
          </a:xfrm>
        </p:grpSpPr>
        <p:sp>
          <p:nvSpPr>
            <p:cNvPr id="36021" name="Freeform 26"/>
            <p:cNvSpPr>
              <a:spLocks/>
            </p:cNvSpPr>
            <p:nvPr/>
          </p:nvSpPr>
          <p:spPr bwMode="auto">
            <a:xfrm>
              <a:off x="2357" y="472"/>
              <a:ext cx="521" cy="621"/>
            </a:xfrm>
            <a:custGeom>
              <a:avLst/>
              <a:gdLst>
                <a:gd name="T0" fmla="*/ 1 w 1041"/>
                <a:gd name="T1" fmla="*/ 1 h 1242"/>
                <a:gd name="T2" fmla="*/ 0 w 1041"/>
                <a:gd name="T3" fmla="*/ 1 h 1242"/>
                <a:gd name="T4" fmla="*/ 1 w 1041"/>
                <a:gd name="T5" fmla="*/ 1 h 1242"/>
                <a:gd name="T6" fmla="*/ 1 w 1041"/>
                <a:gd name="T7" fmla="*/ 1 h 1242"/>
                <a:gd name="T8" fmla="*/ 1 w 1041"/>
                <a:gd name="T9" fmla="*/ 1 h 1242"/>
                <a:gd name="T10" fmla="*/ 1 w 1041"/>
                <a:gd name="T11" fmla="*/ 1 h 1242"/>
                <a:gd name="T12" fmla="*/ 1 w 1041"/>
                <a:gd name="T13" fmla="*/ 1 h 1242"/>
                <a:gd name="T14" fmla="*/ 1 w 1041"/>
                <a:gd name="T15" fmla="*/ 1 h 1242"/>
                <a:gd name="T16" fmla="*/ 1 w 1041"/>
                <a:gd name="T17" fmla="*/ 0 h 1242"/>
                <a:gd name="T18" fmla="*/ 1 w 1041"/>
                <a:gd name="T19" fmla="*/ 1 h 1242"/>
                <a:gd name="T20" fmla="*/ 1 w 1041"/>
                <a:gd name="T21" fmla="*/ 1 h 1242"/>
                <a:gd name="T22" fmla="*/ 1 w 1041"/>
                <a:gd name="T23" fmla="*/ 1 h 1242"/>
                <a:gd name="T24" fmla="*/ 1 w 1041"/>
                <a:gd name="T25" fmla="*/ 1 h 1242"/>
                <a:gd name="T26" fmla="*/ 1 w 1041"/>
                <a:gd name="T27" fmla="*/ 1 h 1242"/>
                <a:gd name="T28" fmla="*/ 1 w 1041"/>
                <a:gd name="T29" fmla="*/ 1 h 1242"/>
                <a:gd name="T30" fmla="*/ 1 w 1041"/>
                <a:gd name="T31" fmla="*/ 1 h 1242"/>
                <a:gd name="T32" fmla="*/ 1 w 1041"/>
                <a:gd name="T33" fmla="*/ 1 h 1242"/>
                <a:gd name="T34" fmla="*/ 1 w 1041"/>
                <a:gd name="T35" fmla="*/ 1 h 1242"/>
                <a:gd name="T36" fmla="*/ 1 w 1041"/>
                <a:gd name="T37" fmla="*/ 1 h 1242"/>
                <a:gd name="T38" fmla="*/ 1 w 1041"/>
                <a:gd name="T39" fmla="*/ 1 h 12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1"/>
                <a:gd name="T61" fmla="*/ 0 h 1242"/>
                <a:gd name="T62" fmla="*/ 1041 w 1041"/>
                <a:gd name="T63" fmla="*/ 1242 h 12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1" h="1242">
                  <a:moveTo>
                    <a:pt x="14" y="452"/>
                  </a:moveTo>
                  <a:lnTo>
                    <a:pt x="0" y="991"/>
                  </a:lnTo>
                  <a:lnTo>
                    <a:pt x="162" y="1242"/>
                  </a:lnTo>
                  <a:lnTo>
                    <a:pt x="1041" y="1115"/>
                  </a:lnTo>
                  <a:lnTo>
                    <a:pt x="991" y="570"/>
                  </a:lnTo>
                  <a:lnTo>
                    <a:pt x="943" y="511"/>
                  </a:lnTo>
                  <a:lnTo>
                    <a:pt x="988" y="62"/>
                  </a:lnTo>
                  <a:lnTo>
                    <a:pt x="968" y="13"/>
                  </a:lnTo>
                  <a:lnTo>
                    <a:pt x="926" y="0"/>
                  </a:lnTo>
                  <a:lnTo>
                    <a:pt x="887" y="1"/>
                  </a:lnTo>
                  <a:lnTo>
                    <a:pt x="850" y="26"/>
                  </a:lnTo>
                  <a:lnTo>
                    <a:pt x="834" y="79"/>
                  </a:lnTo>
                  <a:lnTo>
                    <a:pt x="757" y="379"/>
                  </a:lnTo>
                  <a:lnTo>
                    <a:pt x="675" y="423"/>
                  </a:lnTo>
                  <a:lnTo>
                    <a:pt x="568" y="362"/>
                  </a:lnTo>
                  <a:lnTo>
                    <a:pt x="465" y="433"/>
                  </a:lnTo>
                  <a:lnTo>
                    <a:pt x="287" y="349"/>
                  </a:lnTo>
                  <a:lnTo>
                    <a:pt x="200" y="485"/>
                  </a:lnTo>
                  <a:lnTo>
                    <a:pt x="14" y="4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2" name="Freeform 27"/>
            <p:cNvSpPr>
              <a:spLocks/>
            </p:cNvSpPr>
            <p:nvPr/>
          </p:nvSpPr>
          <p:spPr bwMode="auto">
            <a:xfrm>
              <a:off x="2739" y="499"/>
              <a:ext cx="96" cy="278"/>
            </a:xfrm>
            <a:custGeom>
              <a:avLst/>
              <a:gdLst>
                <a:gd name="T0" fmla="*/ 0 w 193"/>
                <a:gd name="T1" fmla="*/ 1 h 556"/>
                <a:gd name="T2" fmla="*/ 0 w 193"/>
                <a:gd name="T3" fmla="*/ 1 h 556"/>
                <a:gd name="T4" fmla="*/ 0 w 193"/>
                <a:gd name="T5" fmla="*/ 0 h 556"/>
                <a:gd name="T6" fmla="*/ 0 w 193"/>
                <a:gd name="T7" fmla="*/ 1 h 556"/>
                <a:gd name="T8" fmla="*/ 0 w 193"/>
                <a:gd name="T9" fmla="*/ 1 h 556"/>
                <a:gd name="T10" fmla="*/ 0 w 193"/>
                <a:gd name="T11" fmla="*/ 1 h 556"/>
                <a:gd name="T12" fmla="*/ 0 w 193"/>
                <a:gd name="T13" fmla="*/ 1 h 556"/>
                <a:gd name="T14" fmla="*/ 0 w 193"/>
                <a:gd name="T15" fmla="*/ 1 h 55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556"/>
                <a:gd name="T26" fmla="*/ 193 w 193"/>
                <a:gd name="T27" fmla="*/ 556 h 5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556">
                  <a:moveTo>
                    <a:pt x="0" y="395"/>
                  </a:moveTo>
                  <a:lnTo>
                    <a:pt x="77" y="84"/>
                  </a:lnTo>
                  <a:lnTo>
                    <a:pt x="102" y="0"/>
                  </a:lnTo>
                  <a:lnTo>
                    <a:pt x="193" y="28"/>
                  </a:lnTo>
                  <a:lnTo>
                    <a:pt x="171" y="277"/>
                  </a:lnTo>
                  <a:lnTo>
                    <a:pt x="139" y="556"/>
                  </a:lnTo>
                  <a:lnTo>
                    <a:pt x="0" y="395"/>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3" name="Freeform 28"/>
            <p:cNvSpPr>
              <a:spLocks/>
            </p:cNvSpPr>
            <p:nvPr/>
          </p:nvSpPr>
          <p:spPr bwMode="auto">
            <a:xfrm>
              <a:off x="2790" y="487"/>
              <a:ext cx="47" cy="34"/>
            </a:xfrm>
            <a:custGeom>
              <a:avLst/>
              <a:gdLst>
                <a:gd name="T0" fmla="*/ 1 w 93"/>
                <a:gd name="T1" fmla="*/ 1 h 67"/>
                <a:gd name="T2" fmla="*/ 1 w 93"/>
                <a:gd name="T3" fmla="*/ 1 h 67"/>
                <a:gd name="T4" fmla="*/ 1 w 93"/>
                <a:gd name="T5" fmla="*/ 1 h 67"/>
                <a:gd name="T6" fmla="*/ 1 w 93"/>
                <a:gd name="T7" fmla="*/ 1 h 67"/>
                <a:gd name="T8" fmla="*/ 1 w 93"/>
                <a:gd name="T9" fmla="*/ 1 h 67"/>
                <a:gd name="T10" fmla="*/ 1 w 93"/>
                <a:gd name="T11" fmla="*/ 1 h 67"/>
                <a:gd name="T12" fmla="*/ 1 w 93"/>
                <a:gd name="T13" fmla="*/ 1 h 67"/>
                <a:gd name="T14" fmla="*/ 1 w 93"/>
                <a:gd name="T15" fmla="*/ 1 h 67"/>
                <a:gd name="T16" fmla="*/ 1 w 93"/>
                <a:gd name="T17" fmla="*/ 1 h 67"/>
                <a:gd name="T18" fmla="*/ 1 w 93"/>
                <a:gd name="T19" fmla="*/ 1 h 67"/>
                <a:gd name="T20" fmla="*/ 1 w 93"/>
                <a:gd name="T21" fmla="*/ 1 h 67"/>
                <a:gd name="T22" fmla="*/ 1 w 93"/>
                <a:gd name="T23" fmla="*/ 1 h 67"/>
                <a:gd name="T24" fmla="*/ 1 w 93"/>
                <a:gd name="T25" fmla="*/ 1 h 67"/>
                <a:gd name="T26" fmla="*/ 1 w 93"/>
                <a:gd name="T27" fmla="*/ 1 h 67"/>
                <a:gd name="T28" fmla="*/ 1 w 93"/>
                <a:gd name="T29" fmla="*/ 1 h 67"/>
                <a:gd name="T30" fmla="*/ 1 w 93"/>
                <a:gd name="T31" fmla="*/ 1 h 67"/>
                <a:gd name="T32" fmla="*/ 1 w 93"/>
                <a:gd name="T33" fmla="*/ 1 h 67"/>
                <a:gd name="T34" fmla="*/ 1 w 93"/>
                <a:gd name="T35" fmla="*/ 1 h 67"/>
                <a:gd name="T36" fmla="*/ 1 w 93"/>
                <a:gd name="T37" fmla="*/ 0 h 67"/>
                <a:gd name="T38" fmla="*/ 1 w 93"/>
                <a:gd name="T39" fmla="*/ 0 h 67"/>
                <a:gd name="T40" fmla="*/ 1 w 93"/>
                <a:gd name="T41" fmla="*/ 0 h 67"/>
                <a:gd name="T42" fmla="*/ 1 w 93"/>
                <a:gd name="T43" fmla="*/ 0 h 67"/>
                <a:gd name="T44" fmla="*/ 1 w 93"/>
                <a:gd name="T45" fmla="*/ 0 h 67"/>
                <a:gd name="T46" fmla="*/ 1 w 93"/>
                <a:gd name="T47" fmla="*/ 1 h 67"/>
                <a:gd name="T48" fmla="*/ 1 w 93"/>
                <a:gd name="T49" fmla="*/ 1 h 67"/>
                <a:gd name="T50" fmla="*/ 1 w 93"/>
                <a:gd name="T51" fmla="*/ 1 h 67"/>
                <a:gd name="T52" fmla="*/ 1 w 93"/>
                <a:gd name="T53" fmla="*/ 1 h 67"/>
                <a:gd name="T54" fmla="*/ 1 w 93"/>
                <a:gd name="T55" fmla="*/ 1 h 67"/>
                <a:gd name="T56" fmla="*/ 1 w 93"/>
                <a:gd name="T57" fmla="*/ 1 h 67"/>
                <a:gd name="T58" fmla="*/ 0 w 93"/>
                <a:gd name="T59" fmla="*/ 1 h 67"/>
                <a:gd name="T60" fmla="*/ 0 w 93"/>
                <a:gd name="T61" fmla="*/ 1 h 67"/>
                <a:gd name="T62" fmla="*/ 0 w 93"/>
                <a:gd name="T63" fmla="*/ 1 h 67"/>
                <a:gd name="T64" fmla="*/ 1 w 93"/>
                <a:gd name="T65" fmla="*/ 1 h 67"/>
                <a:gd name="T66" fmla="*/ 1 w 93"/>
                <a:gd name="T67" fmla="*/ 1 h 67"/>
                <a:gd name="T68" fmla="*/ 1 w 93"/>
                <a:gd name="T69" fmla="*/ 1 h 67"/>
                <a:gd name="T70" fmla="*/ 1 w 93"/>
                <a:gd name="T71" fmla="*/ 1 h 67"/>
                <a:gd name="T72" fmla="*/ 1 w 93"/>
                <a:gd name="T73" fmla="*/ 1 h 67"/>
                <a:gd name="T74" fmla="*/ 1 w 93"/>
                <a:gd name="T75" fmla="*/ 1 h 67"/>
                <a:gd name="T76" fmla="*/ 1 w 93"/>
                <a:gd name="T77" fmla="*/ 1 h 67"/>
                <a:gd name="T78" fmla="*/ 1 w 93"/>
                <a:gd name="T79" fmla="*/ 1 h 67"/>
                <a:gd name="T80" fmla="*/ 1 w 93"/>
                <a:gd name="T81" fmla="*/ 1 h 67"/>
                <a:gd name="T82" fmla="*/ 1 w 93"/>
                <a:gd name="T83" fmla="*/ 1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67"/>
                <a:gd name="T128" fmla="*/ 93 w 93"/>
                <a:gd name="T129" fmla="*/ 67 h 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67">
                  <a:moveTo>
                    <a:pt x="47" y="67"/>
                  </a:moveTo>
                  <a:lnTo>
                    <a:pt x="51" y="66"/>
                  </a:lnTo>
                  <a:lnTo>
                    <a:pt x="56" y="66"/>
                  </a:lnTo>
                  <a:lnTo>
                    <a:pt x="60" y="64"/>
                  </a:lnTo>
                  <a:lnTo>
                    <a:pt x="64" y="64"/>
                  </a:lnTo>
                  <a:lnTo>
                    <a:pt x="72" y="61"/>
                  </a:lnTo>
                  <a:lnTo>
                    <a:pt x="79" y="57"/>
                  </a:lnTo>
                  <a:lnTo>
                    <a:pt x="84" y="51"/>
                  </a:lnTo>
                  <a:lnTo>
                    <a:pt x="89" y="47"/>
                  </a:lnTo>
                  <a:lnTo>
                    <a:pt x="92" y="41"/>
                  </a:lnTo>
                  <a:lnTo>
                    <a:pt x="93" y="33"/>
                  </a:lnTo>
                  <a:lnTo>
                    <a:pt x="92" y="27"/>
                  </a:lnTo>
                  <a:lnTo>
                    <a:pt x="89" y="21"/>
                  </a:lnTo>
                  <a:lnTo>
                    <a:pt x="84" y="15"/>
                  </a:lnTo>
                  <a:lnTo>
                    <a:pt x="79" y="10"/>
                  </a:lnTo>
                  <a:lnTo>
                    <a:pt x="72" y="5"/>
                  </a:lnTo>
                  <a:lnTo>
                    <a:pt x="64" y="2"/>
                  </a:lnTo>
                  <a:lnTo>
                    <a:pt x="60" y="1"/>
                  </a:lnTo>
                  <a:lnTo>
                    <a:pt x="56" y="0"/>
                  </a:lnTo>
                  <a:lnTo>
                    <a:pt x="51" y="0"/>
                  </a:lnTo>
                  <a:lnTo>
                    <a:pt x="47" y="0"/>
                  </a:lnTo>
                  <a:lnTo>
                    <a:pt x="42" y="0"/>
                  </a:lnTo>
                  <a:lnTo>
                    <a:pt x="37" y="0"/>
                  </a:lnTo>
                  <a:lnTo>
                    <a:pt x="32" y="1"/>
                  </a:lnTo>
                  <a:lnTo>
                    <a:pt x="28" y="2"/>
                  </a:lnTo>
                  <a:lnTo>
                    <a:pt x="20" y="5"/>
                  </a:lnTo>
                  <a:lnTo>
                    <a:pt x="14" y="10"/>
                  </a:lnTo>
                  <a:lnTo>
                    <a:pt x="7" y="15"/>
                  </a:lnTo>
                  <a:lnTo>
                    <a:pt x="4" y="21"/>
                  </a:lnTo>
                  <a:lnTo>
                    <a:pt x="0" y="27"/>
                  </a:lnTo>
                  <a:lnTo>
                    <a:pt x="0" y="33"/>
                  </a:lnTo>
                  <a:lnTo>
                    <a:pt x="0" y="41"/>
                  </a:lnTo>
                  <a:lnTo>
                    <a:pt x="4" y="47"/>
                  </a:lnTo>
                  <a:lnTo>
                    <a:pt x="7" y="51"/>
                  </a:lnTo>
                  <a:lnTo>
                    <a:pt x="14" y="57"/>
                  </a:lnTo>
                  <a:lnTo>
                    <a:pt x="20" y="61"/>
                  </a:lnTo>
                  <a:lnTo>
                    <a:pt x="28" y="64"/>
                  </a:lnTo>
                  <a:lnTo>
                    <a:pt x="32" y="64"/>
                  </a:lnTo>
                  <a:lnTo>
                    <a:pt x="37" y="66"/>
                  </a:lnTo>
                  <a:lnTo>
                    <a:pt x="42" y="66"/>
                  </a:lnTo>
                  <a:lnTo>
                    <a:pt x="47" y="67"/>
                  </a:lnTo>
                  <a:close/>
                </a:path>
              </a:pathLst>
            </a:custGeom>
            <a:solidFill>
              <a:srgbClr val="78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4" name="Freeform 29"/>
            <p:cNvSpPr>
              <a:spLocks/>
            </p:cNvSpPr>
            <p:nvPr/>
          </p:nvSpPr>
          <p:spPr bwMode="auto">
            <a:xfrm>
              <a:off x="2410" y="759"/>
              <a:ext cx="453" cy="320"/>
            </a:xfrm>
            <a:custGeom>
              <a:avLst/>
              <a:gdLst>
                <a:gd name="T0" fmla="*/ 1 w 905"/>
                <a:gd name="T1" fmla="*/ 1 h 638"/>
                <a:gd name="T2" fmla="*/ 1 w 905"/>
                <a:gd name="T3" fmla="*/ 1 h 638"/>
                <a:gd name="T4" fmla="*/ 1 w 905"/>
                <a:gd name="T5" fmla="*/ 0 h 638"/>
                <a:gd name="T6" fmla="*/ 0 w 905"/>
                <a:gd name="T7" fmla="*/ 1 h 638"/>
                <a:gd name="T8" fmla="*/ 1 w 905"/>
                <a:gd name="T9" fmla="*/ 1 h 638"/>
                <a:gd name="T10" fmla="*/ 1 w 905"/>
                <a:gd name="T11" fmla="*/ 1 h 638"/>
                <a:gd name="T12" fmla="*/ 0 60000 65536"/>
                <a:gd name="T13" fmla="*/ 0 60000 65536"/>
                <a:gd name="T14" fmla="*/ 0 60000 65536"/>
                <a:gd name="T15" fmla="*/ 0 60000 65536"/>
                <a:gd name="T16" fmla="*/ 0 60000 65536"/>
                <a:gd name="T17" fmla="*/ 0 60000 65536"/>
                <a:gd name="T18" fmla="*/ 0 w 905"/>
                <a:gd name="T19" fmla="*/ 0 h 638"/>
                <a:gd name="T20" fmla="*/ 905 w 905"/>
                <a:gd name="T21" fmla="*/ 638 h 638"/>
              </a:gdLst>
              <a:ahLst/>
              <a:cxnLst>
                <a:cxn ang="T12">
                  <a:pos x="T0" y="T1"/>
                </a:cxn>
                <a:cxn ang="T13">
                  <a:pos x="T2" y="T3"/>
                </a:cxn>
                <a:cxn ang="T14">
                  <a:pos x="T4" y="T5"/>
                </a:cxn>
                <a:cxn ang="T15">
                  <a:pos x="T6" y="T7"/>
                </a:cxn>
                <a:cxn ang="T16">
                  <a:pos x="T8" y="T9"/>
                </a:cxn>
                <a:cxn ang="T17">
                  <a:pos x="T10" y="T11"/>
                </a:cxn>
              </a:cxnLst>
              <a:rect l="T18" t="T19" r="T20" b="T21"/>
              <a:pathLst>
                <a:path w="905" h="638">
                  <a:moveTo>
                    <a:pt x="62" y="638"/>
                  </a:moveTo>
                  <a:lnTo>
                    <a:pt x="905" y="512"/>
                  </a:lnTo>
                  <a:lnTo>
                    <a:pt x="853" y="0"/>
                  </a:lnTo>
                  <a:lnTo>
                    <a:pt x="0" y="31"/>
                  </a:lnTo>
                  <a:lnTo>
                    <a:pt x="62" y="638"/>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5" name="Freeform 30"/>
            <p:cNvSpPr>
              <a:spLocks/>
            </p:cNvSpPr>
            <p:nvPr/>
          </p:nvSpPr>
          <p:spPr bwMode="auto">
            <a:xfrm>
              <a:off x="2509" y="911"/>
              <a:ext cx="58" cy="66"/>
            </a:xfrm>
            <a:custGeom>
              <a:avLst/>
              <a:gdLst>
                <a:gd name="T0" fmla="*/ 0 w 116"/>
                <a:gd name="T1" fmla="*/ 1 h 131"/>
                <a:gd name="T2" fmla="*/ 1 w 116"/>
                <a:gd name="T3" fmla="*/ 1 h 131"/>
                <a:gd name="T4" fmla="*/ 1 w 116"/>
                <a:gd name="T5" fmla="*/ 0 h 131"/>
                <a:gd name="T6" fmla="*/ 0 w 116"/>
                <a:gd name="T7" fmla="*/ 0 h 131"/>
                <a:gd name="T8" fmla="*/ 0 w 116"/>
                <a:gd name="T9" fmla="*/ 1 h 131"/>
                <a:gd name="T10" fmla="*/ 0 w 116"/>
                <a:gd name="T11" fmla="*/ 1 h 131"/>
                <a:gd name="T12" fmla="*/ 0 60000 65536"/>
                <a:gd name="T13" fmla="*/ 0 60000 65536"/>
                <a:gd name="T14" fmla="*/ 0 60000 65536"/>
                <a:gd name="T15" fmla="*/ 0 60000 65536"/>
                <a:gd name="T16" fmla="*/ 0 60000 65536"/>
                <a:gd name="T17" fmla="*/ 0 60000 65536"/>
                <a:gd name="T18" fmla="*/ 0 w 116"/>
                <a:gd name="T19" fmla="*/ 0 h 131"/>
                <a:gd name="T20" fmla="*/ 116 w 116"/>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116" h="131">
                  <a:moveTo>
                    <a:pt x="0" y="131"/>
                  </a:moveTo>
                  <a:lnTo>
                    <a:pt x="116" y="131"/>
                  </a:lnTo>
                  <a:lnTo>
                    <a:pt x="116" y="0"/>
                  </a:lnTo>
                  <a:lnTo>
                    <a:pt x="0" y="0"/>
                  </a:lnTo>
                  <a:lnTo>
                    <a:pt x="0" y="131"/>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6" name="Freeform 31"/>
            <p:cNvSpPr>
              <a:spLocks/>
            </p:cNvSpPr>
            <p:nvPr/>
          </p:nvSpPr>
          <p:spPr bwMode="auto">
            <a:xfrm>
              <a:off x="2635" y="898"/>
              <a:ext cx="46" cy="48"/>
            </a:xfrm>
            <a:custGeom>
              <a:avLst/>
              <a:gdLst>
                <a:gd name="T0" fmla="*/ 0 w 90"/>
                <a:gd name="T1" fmla="*/ 1 h 94"/>
                <a:gd name="T2" fmla="*/ 1 w 90"/>
                <a:gd name="T3" fmla="*/ 1 h 94"/>
                <a:gd name="T4" fmla="*/ 1 w 90"/>
                <a:gd name="T5" fmla="*/ 0 h 94"/>
                <a:gd name="T6" fmla="*/ 0 w 90"/>
                <a:gd name="T7" fmla="*/ 0 h 94"/>
                <a:gd name="T8" fmla="*/ 0 w 90"/>
                <a:gd name="T9" fmla="*/ 1 h 94"/>
                <a:gd name="T10" fmla="*/ 0 w 90"/>
                <a:gd name="T11" fmla="*/ 1 h 94"/>
                <a:gd name="T12" fmla="*/ 0 60000 65536"/>
                <a:gd name="T13" fmla="*/ 0 60000 65536"/>
                <a:gd name="T14" fmla="*/ 0 60000 65536"/>
                <a:gd name="T15" fmla="*/ 0 60000 65536"/>
                <a:gd name="T16" fmla="*/ 0 60000 65536"/>
                <a:gd name="T17" fmla="*/ 0 60000 65536"/>
                <a:gd name="T18" fmla="*/ 0 w 90"/>
                <a:gd name="T19" fmla="*/ 0 h 94"/>
                <a:gd name="T20" fmla="*/ 90 w 90"/>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90" h="94">
                  <a:moveTo>
                    <a:pt x="0" y="94"/>
                  </a:moveTo>
                  <a:lnTo>
                    <a:pt x="90" y="94"/>
                  </a:lnTo>
                  <a:lnTo>
                    <a:pt x="90" y="0"/>
                  </a:lnTo>
                  <a:lnTo>
                    <a:pt x="0" y="0"/>
                  </a:lnTo>
                  <a:lnTo>
                    <a:pt x="0" y="94"/>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7" name="Freeform 32"/>
            <p:cNvSpPr>
              <a:spLocks/>
            </p:cNvSpPr>
            <p:nvPr/>
          </p:nvSpPr>
          <p:spPr bwMode="auto">
            <a:xfrm>
              <a:off x="2743" y="877"/>
              <a:ext cx="49" cy="59"/>
            </a:xfrm>
            <a:custGeom>
              <a:avLst/>
              <a:gdLst>
                <a:gd name="T0" fmla="*/ 0 w 99"/>
                <a:gd name="T1" fmla="*/ 1 h 117"/>
                <a:gd name="T2" fmla="*/ 0 w 99"/>
                <a:gd name="T3" fmla="*/ 1 h 117"/>
                <a:gd name="T4" fmla="*/ 0 w 99"/>
                <a:gd name="T5" fmla="*/ 0 h 117"/>
                <a:gd name="T6" fmla="*/ 0 w 99"/>
                <a:gd name="T7" fmla="*/ 0 h 117"/>
                <a:gd name="T8" fmla="*/ 0 w 99"/>
                <a:gd name="T9" fmla="*/ 1 h 117"/>
                <a:gd name="T10" fmla="*/ 0 w 99"/>
                <a:gd name="T11" fmla="*/ 1 h 117"/>
                <a:gd name="T12" fmla="*/ 0 60000 65536"/>
                <a:gd name="T13" fmla="*/ 0 60000 65536"/>
                <a:gd name="T14" fmla="*/ 0 60000 65536"/>
                <a:gd name="T15" fmla="*/ 0 60000 65536"/>
                <a:gd name="T16" fmla="*/ 0 60000 65536"/>
                <a:gd name="T17" fmla="*/ 0 60000 65536"/>
                <a:gd name="T18" fmla="*/ 0 w 99"/>
                <a:gd name="T19" fmla="*/ 0 h 117"/>
                <a:gd name="T20" fmla="*/ 99 w 99"/>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99" h="117">
                  <a:moveTo>
                    <a:pt x="0" y="117"/>
                  </a:moveTo>
                  <a:lnTo>
                    <a:pt x="99" y="117"/>
                  </a:lnTo>
                  <a:lnTo>
                    <a:pt x="99" y="0"/>
                  </a:lnTo>
                  <a:lnTo>
                    <a:pt x="0" y="0"/>
                  </a:lnTo>
                  <a:lnTo>
                    <a:pt x="0" y="117"/>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8" name="Freeform 33"/>
            <p:cNvSpPr>
              <a:spLocks/>
            </p:cNvSpPr>
            <p:nvPr/>
          </p:nvSpPr>
          <p:spPr bwMode="auto">
            <a:xfrm>
              <a:off x="2468" y="664"/>
              <a:ext cx="123" cy="190"/>
            </a:xfrm>
            <a:custGeom>
              <a:avLst/>
              <a:gdLst>
                <a:gd name="T0" fmla="*/ 1 w 246"/>
                <a:gd name="T1" fmla="*/ 0 h 380"/>
                <a:gd name="T2" fmla="*/ 0 w 246"/>
                <a:gd name="T3" fmla="*/ 1 h 380"/>
                <a:gd name="T4" fmla="*/ 1 w 246"/>
                <a:gd name="T5" fmla="*/ 1 h 380"/>
                <a:gd name="T6" fmla="*/ 1 w 246"/>
                <a:gd name="T7" fmla="*/ 1 h 380"/>
                <a:gd name="T8" fmla="*/ 1 w 246"/>
                <a:gd name="T9" fmla="*/ 0 h 380"/>
                <a:gd name="T10" fmla="*/ 1 w 246"/>
                <a:gd name="T11" fmla="*/ 0 h 380"/>
                <a:gd name="T12" fmla="*/ 0 60000 65536"/>
                <a:gd name="T13" fmla="*/ 0 60000 65536"/>
                <a:gd name="T14" fmla="*/ 0 60000 65536"/>
                <a:gd name="T15" fmla="*/ 0 60000 65536"/>
                <a:gd name="T16" fmla="*/ 0 60000 65536"/>
                <a:gd name="T17" fmla="*/ 0 60000 65536"/>
                <a:gd name="T18" fmla="*/ 0 w 246"/>
                <a:gd name="T19" fmla="*/ 0 h 380"/>
                <a:gd name="T20" fmla="*/ 246 w 246"/>
                <a:gd name="T21" fmla="*/ 380 h 380"/>
              </a:gdLst>
              <a:ahLst/>
              <a:cxnLst>
                <a:cxn ang="T12">
                  <a:pos x="T0" y="T1"/>
                </a:cxn>
                <a:cxn ang="T13">
                  <a:pos x="T2" y="T3"/>
                </a:cxn>
                <a:cxn ang="T14">
                  <a:pos x="T4" y="T5"/>
                </a:cxn>
                <a:cxn ang="T15">
                  <a:pos x="T6" y="T7"/>
                </a:cxn>
                <a:cxn ang="T16">
                  <a:pos x="T8" y="T9"/>
                </a:cxn>
                <a:cxn ang="T17">
                  <a:pos x="T10" y="T11"/>
                </a:cxn>
              </a:cxnLst>
              <a:rect l="T18" t="T19" r="T20" b="T21"/>
              <a:pathLst>
                <a:path w="246" h="380">
                  <a:moveTo>
                    <a:pt x="76" y="0"/>
                  </a:moveTo>
                  <a:lnTo>
                    <a:pt x="0" y="138"/>
                  </a:lnTo>
                  <a:lnTo>
                    <a:pt x="142" y="380"/>
                  </a:lnTo>
                  <a:lnTo>
                    <a:pt x="246" y="266"/>
                  </a:lnTo>
                  <a:lnTo>
                    <a:pt x="76"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9" name="Freeform 34"/>
            <p:cNvSpPr>
              <a:spLocks/>
            </p:cNvSpPr>
            <p:nvPr/>
          </p:nvSpPr>
          <p:spPr bwMode="auto">
            <a:xfrm>
              <a:off x="2596" y="671"/>
              <a:ext cx="123" cy="159"/>
            </a:xfrm>
            <a:custGeom>
              <a:avLst/>
              <a:gdLst>
                <a:gd name="T0" fmla="*/ 1 w 246"/>
                <a:gd name="T1" fmla="*/ 0 h 318"/>
                <a:gd name="T2" fmla="*/ 0 w 246"/>
                <a:gd name="T3" fmla="*/ 1 h 318"/>
                <a:gd name="T4" fmla="*/ 1 w 246"/>
                <a:gd name="T5" fmla="*/ 1 h 318"/>
                <a:gd name="T6" fmla="*/ 1 w 246"/>
                <a:gd name="T7" fmla="*/ 1 h 318"/>
                <a:gd name="T8" fmla="*/ 1 w 246"/>
                <a:gd name="T9" fmla="*/ 0 h 318"/>
                <a:gd name="T10" fmla="*/ 1 w 246"/>
                <a:gd name="T11" fmla="*/ 0 h 318"/>
                <a:gd name="T12" fmla="*/ 0 60000 65536"/>
                <a:gd name="T13" fmla="*/ 0 60000 65536"/>
                <a:gd name="T14" fmla="*/ 0 60000 65536"/>
                <a:gd name="T15" fmla="*/ 0 60000 65536"/>
                <a:gd name="T16" fmla="*/ 0 60000 65536"/>
                <a:gd name="T17" fmla="*/ 0 60000 65536"/>
                <a:gd name="T18" fmla="*/ 0 w 246"/>
                <a:gd name="T19" fmla="*/ 0 h 318"/>
                <a:gd name="T20" fmla="*/ 246 w 246"/>
                <a:gd name="T21" fmla="*/ 318 h 318"/>
              </a:gdLst>
              <a:ahLst/>
              <a:cxnLst>
                <a:cxn ang="T12">
                  <a:pos x="T0" y="T1"/>
                </a:cxn>
                <a:cxn ang="T13">
                  <a:pos x="T2" y="T3"/>
                </a:cxn>
                <a:cxn ang="T14">
                  <a:pos x="T4" y="T5"/>
                </a:cxn>
                <a:cxn ang="T15">
                  <a:pos x="T6" y="T7"/>
                </a:cxn>
                <a:cxn ang="T16">
                  <a:pos x="T8" y="T9"/>
                </a:cxn>
                <a:cxn ang="T17">
                  <a:pos x="T10" y="T11"/>
                </a:cxn>
              </a:cxnLst>
              <a:rect l="T18" t="T19" r="T20" b="T21"/>
              <a:pathLst>
                <a:path w="246" h="318">
                  <a:moveTo>
                    <a:pt x="93" y="0"/>
                  </a:moveTo>
                  <a:lnTo>
                    <a:pt x="0" y="75"/>
                  </a:lnTo>
                  <a:lnTo>
                    <a:pt x="114" y="318"/>
                  </a:lnTo>
                  <a:lnTo>
                    <a:pt x="246" y="209"/>
                  </a:lnTo>
                  <a:lnTo>
                    <a:pt x="93"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0" name="Freeform 35"/>
            <p:cNvSpPr>
              <a:spLocks/>
            </p:cNvSpPr>
            <p:nvPr/>
          </p:nvSpPr>
          <p:spPr bwMode="auto">
            <a:xfrm>
              <a:off x="2691" y="674"/>
              <a:ext cx="148" cy="136"/>
            </a:xfrm>
            <a:custGeom>
              <a:avLst/>
              <a:gdLst>
                <a:gd name="T0" fmla="*/ 1 w 296"/>
                <a:gd name="T1" fmla="*/ 0 h 272"/>
                <a:gd name="T2" fmla="*/ 0 w 296"/>
                <a:gd name="T3" fmla="*/ 1 h 272"/>
                <a:gd name="T4" fmla="*/ 1 w 296"/>
                <a:gd name="T5" fmla="*/ 1 h 272"/>
                <a:gd name="T6" fmla="*/ 1 w 296"/>
                <a:gd name="T7" fmla="*/ 1 h 272"/>
                <a:gd name="T8" fmla="*/ 1 w 296"/>
                <a:gd name="T9" fmla="*/ 0 h 272"/>
                <a:gd name="T10" fmla="*/ 1 w 296"/>
                <a:gd name="T11" fmla="*/ 0 h 272"/>
                <a:gd name="T12" fmla="*/ 0 60000 65536"/>
                <a:gd name="T13" fmla="*/ 0 60000 65536"/>
                <a:gd name="T14" fmla="*/ 0 60000 65536"/>
                <a:gd name="T15" fmla="*/ 0 60000 65536"/>
                <a:gd name="T16" fmla="*/ 0 60000 65536"/>
                <a:gd name="T17" fmla="*/ 0 60000 65536"/>
                <a:gd name="T18" fmla="*/ 0 w 296"/>
                <a:gd name="T19" fmla="*/ 0 h 272"/>
                <a:gd name="T20" fmla="*/ 296 w 296"/>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296" h="272">
                  <a:moveTo>
                    <a:pt x="101" y="0"/>
                  </a:moveTo>
                  <a:lnTo>
                    <a:pt x="0" y="67"/>
                  </a:lnTo>
                  <a:lnTo>
                    <a:pt x="171" y="272"/>
                  </a:lnTo>
                  <a:lnTo>
                    <a:pt x="296" y="173"/>
                  </a:lnTo>
                  <a:lnTo>
                    <a:pt x="101"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1" name="Freeform 36"/>
            <p:cNvSpPr>
              <a:spLocks/>
            </p:cNvSpPr>
            <p:nvPr/>
          </p:nvSpPr>
          <p:spPr bwMode="auto">
            <a:xfrm>
              <a:off x="2375" y="713"/>
              <a:ext cx="163" cy="141"/>
            </a:xfrm>
            <a:custGeom>
              <a:avLst/>
              <a:gdLst>
                <a:gd name="T0" fmla="*/ 0 w 327"/>
                <a:gd name="T1" fmla="*/ 0 h 282"/>
                <a:gd name="T2" fmla="*/ 0 w 327"/>
                <a:gd name="T3" fmla="*/ 1 h 282"/>
                <a:gd name="T4" fmla="*/ 0 w 327"/>
                <a:gd name="T5" fmla="*/ 1 h 282"/>
                <a:gd name="T6" fmla="*/ 0 w 327"/>
                <a:gd name="T7" fmla="*/ 1 h 282"/>
                <a:gd name="T8" fmla="*/ 0 w 327"/>
                <a:gd name="T9" fmla="*/ 0 h 282"/>
                <a:gd name="T10" fmla="*/ 0 w 327"/>
                <a:gd name="T11" fmla="*/ 0 h 282"/>
                <a:gd name="T12" fmla="*/ 0 60000 65536"/>
                <a:gd name="T13" fmla="*/ 0 60000 65536"/>
                <a:gd name="T14" fmla="*/ 0 60000 65536"/>
                <a:gd name="T15" fmla="*/ 0 60000 65536"/>
                <a:gd name="T16" fmla="*/ 0 60000 65536"/>
                <a:gd name="T17" fmla="*/ 0 60000 65536"/>
                <a:gd name="T18" fmla="*/ 0 w 327"/>
                <a:gd name="T19" fmla="*/ 0 h 282"/>
                <a:gd name="T20" fmla="*/ 327 w 327"/>
                <a:gd name="T21" fmla="*/ 282 h 282"/>
              </a:gdLst>
              <a:ahLst/>
              <a:cxnLst>
                <a:cxn ang="T12">
                  <a:pos x="T0" y="T1"/>
                </a:cxn>
                <a:cxn ang="T13">
                  <a:pos x="T2" y="T3"/>
                </a:cxn>
                <a:cxn ang="T14">
                  <a:pos x="T4" y="T5"/>
                </a:cxn>
                <a:cxn ang="T15">
                  <a:pos x="T6" y="T7"/>
                </a:cxn>
                <a:cxn ang="T16">
                  <a:pos x="T8" y="T9"/>
                </a:cxn>
                <a:cxn ang="T17">
                  <a:pos x="T10" y="T11"/>
                </a:cxn>
              </a:cxnLst>
              <a:rect l="T18" t="T19" r="T20" b="T21"/>
              <a:pathLst>
                <a:path w="327" h="282">
                  <a:moveTo>
                    <a:pt x="0" y="0"/>
                  </a:moveTo>
                  <a:lnTo>
                    <a:pt x="188" y="35"/>
                  </a:lnTo>
                  <a:lnTo>
                    <a:pt x="327" y="282"/>
                  </a:lnTo>
                  <a:lnTo>
                    <a:pt x="118" y="179"/>
                  </a:lnTo>
                  <a:lnTo>
                    <a:pt x="0"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2" name="Freeform 37"/>
            <p:cNvSpPr>
              <a:spLocks/>
            </p:cNvSpPr>
            <p:nvPr/>
          </p:nvSpPr>
          <p:spPr bwMode="auto">
            <a:xfrm>
              <a:off x="2505" y="664"/>
              <a:ext cx="148" cy="164"/>
            </a:xfrm>
            <a:custGeom>
              <a:avLst/>
              <a:gdLst>
                <a:gd name="T0" fmla="*/ 0 w 294"/>
                <a:gd name="T1" fmla="*/ 0 h 328"/>
                <a:gd name="T2" fmla="*/ 1 w 294"/>
                <a:gd name="T3" fmla="*/ 1 h 328"/>
                <a:gd name="T4" fmla="*/ 1 w 294"/>
                <a:gd name="T5" fmla="*/ 1 h 328"/>
                <a:gd name="T6" fmla="*/ 1 w 294"/>
                <a:gd name="T7" fmla="*/ 1 h 328"/>
                <a:gd name="T8" fmla="*/ 0 w 294"/>
                <a:gd name="T9" fmla="*/ 0 h 328"/>
                <a:gd name="T10" fmla="*/ 0 w 294"/>
                <a:gd name="T11" fmla="*/ 0 h 328"/>
                <a:gd name="T12" fmla="*/ 0 60000 65536"/>
                <a:gd name="T13" fmla="*/ 0 60000 65536"/>
                <a:gd name="T14" fmla="*/ 0 60000 65536"/>
                <a:gd name="T15" fmla="*/ 0 60000 65536"/>
                <a:gd name="T16" fmla="*/ 0 60000 65536"/>
                <a:gd name="T17" fmla="*/ 0 60000 65536"/>
                <a:gd name="T18" fmla="*/ 0 w 294"/>
                <a:gd name="T19" fmla="*/ 0 h 328"/>
                <a:gd name="T20" fmla="*/ 294 w 294"/>
                <a:gd name="T21" fmla="*/ 328 h 328"/>
              </a:gdLst>
              <a:ahLst/>
              <a:cxnLst>
                <a:cxn ang="T12">
                  <a:pos x="T0" y="T1"/>
                </a:cxn>
                <a:cxn ang="T13">
                  <a:pos x="T2" y="T3"/>
                </a:cxn>
                <a:cxn ang="T14">
                  <a:pos x="T4" y="T5"/>
                </a:cxn>
                <a:cxn ang="T15">
                  <a:pos x="T6" y="T7"/>
                </a:cxn>
                <a:cxn ang="T16">
                  <a:pos x="T8" y="T9"/>
                </a:cxn>
                <a:cxn ang="T17">
                  <a:pos x="T10" y="T11"/>
                </a:cxn>
              </a:cxnLst>
              <a:rect l="T18" t="T19" r="T20" b="T21"/>
              <a:pathLst>
                <a:path w="294" h="328">
                  <a:moveTo>
                    <a:pt x="0" y="0"/>
                  </a:moveTo>
                  <a:lnTo>
                    <a:pt x="188" y="87"/>
                  </a:lnTo>
                  <a:lnTo>
                    <a:pt x="294" y="328"/>
                  </a:lnTo>
                  <a:lnTo>
                    <a:pt x="163" y="270"/>
                  </a:lnTo>
                  <a:lnTo>
                    <a:pt x="0"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3" name="Freeform 38"/>
            <p:cNvSpPr>
              <a:spLocks/>
            </p:cNvSpPr>
            <p:nvPr/>
          </p:nvSpPr>
          <p:spPr bwMode="auto">
            <a:xfrm>
              <a:off x="2639" y="671"/>
              <a:ext cx="142" cy="139"/>
            </a:xfrm>
            <a:custGeom>
              <a:avLst/>
              <a:gdLst>
                <a:gd name="T0" fmla="*/ 0 w 285"/>
                <a:gd name="T1" fmla="*/ 0 h 280"/>
                <a:gd name="T2" fmla="*/ 0 w 285"/>
                <a:gd name="T3" fmla="*/ 0 h 280"/>
                <a:gd name="T4" fmla="*/ 0 w 285"/>
                <a:gd name="T5" fmla="*/ 0 h 280"/>
                <a:gd name="T6" fmla="*/ 0 w 285"/>
                <a:gd name="T7" fmla="*/ 0 h 280"/>
                <a:gd name="T8" fmla="*/ 0 w 285"/>
                <a:gd name="T9" fmla="*/ 0 h 280"/>
                <a:gd name="T10" fmla="*/ 0 w 285"/>
                <a:gd name="T11" fmla="*/ 0 h 280"/>
                <a:gd name="T12" fmla="*/ 0 60000 65536"/>
                <a:gd name="T13" fmla="*/ 0 60000 65536"/>
                <a:gd name="T14" fmla="*/ 0 60000 65536"/>
                <a:gd name="T15" fmla="*/ 0 60000 65536"/>
                <a:gd name="T16" fmla="*/ 0 60000 65536"/>
                <a:gd name="T17" fmla="*/ 0 60000 65536"/>
                <a:gd name="T18" fmla="*/ 0 w 285"/>
                <a:gd name="T19" fmla="*/ 0 h 280"/>
                <a:gd name="T20" fmla="*/ 285 w 285"/>
                <a:gd name="T21" fmla="*/ 280 h 280"/>
              </a:gdLst>
              <a:ahLst/>
              <a:cxnLst>
                <a:cxn ang="T12">
                  <a:pos x="T0" y="T1"/>
                </a:cxn>
                <a:cxn ang="T13">
                  <a:pos x="T2" y="T3"/>
                </a:cxn>
                <a:cxn ang="T14">
                  <a:pos x="T4" y="T5"/>
                </a:cxn>
                <a:cxn ang="T15">
                  <a:pos x="T6" y="T7"/>
                </a:cxn>
                <a:cxn ang="T16">
                  <a:pos x="T8" y="T9"/>
                </a:cxn>
                <a:cxn ang="T17">
                  <a:pos x="T10" y="T11"/>
                </a:cxn>
              </a:cxnLst>
              <a:rect l="T18" t="T19" r="T20" b="T21"/>
              <a:pathLst>
                <a:path w="285" h="280">
                  <a:moveTo>
                    <a:pt x="0" y="0"/>
                  </a:moveTo>
                  <a:lnTo>
                    <a:pt x="108" y="67"/>
                  </a:lnTo>
                  <a:lnTo>
                    <a:pt x="285" y="280"/>
                  </a:lnTo>
                  <a:lnTo>
                    <a:pt x="157" y="213"/>
                  </a:lnTo>
                  <a:lnTo>
                    <a:pt x="0"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4" name="Freeform 39"/>
            <p:cNvSpPr>
              <a:spLocks/>
            </p:cNvSpPr>
            <p:nvPr/>
          </p:nvSpPr>
          <p:spPr bwMode="auto">
            <a:xfrm>
              <a:off x="2371" y="708"/>
              <a:ext cx="74" cy="371"/>
            </a:xfrm>
            <a:custGeom>
              <a:avLst/>
              <a:gdLst>
                <a:gd name="T0" fmla="*/ 1 w 146"/>
                <a:gd name="T1" fmla="*/ 0 h 741"/>
                <a:gd name="T2" fmla="*/ 1 w 146"/>
                <a:gd name="T3" fmla="*/ 1 h 741"/>
                <a:gd name="T4" fmla="*/ 1 w 146"/>
                <a:gd name="T5" fmla="*/ 1 h 741"/>
                <a:gd name="T6" fmla="*/ 0 w 146"/>
                <a:gd name="T7" fmla="*/ 1 h 741"/>
                <a:gd name="T8" fmla="*/ 1 w 146"/>
                <a:gd name="T9" fmla="*/ 0 h 741"/>
                <a:gd name="T10" fmla="*/ 1 w 146"/>
                <a:gd name="T11" fmla="*/ 0 h 741"/>
                <a:gd name="T12" fmla="*/ 0 60000 65536"/>
                <a:gd name="T13" fmla="*/ 0 60000 65536"/>
                <a:gd name="T14" fmla="*/ 0 60000 65536"/>
                <a:gd name="T15" fmla="*/ 0 60000 65536"/>
                <a:gd name="T16" fmla="*/ 0 60000 65536"/>
                <a:gd name="T17" fmla="*/ 0 60000 65536"/>
                <a:gd name="T18" fmla="*/ 0 w 146"/>
                <a:gd name="T19" fmla="*/ 0 h 741"/>
                <a:gd name="T20" fmla="*/ 146 w 146"/>
                <a:gd name="T21" fmla="*/ 741 h 741"/>
              </a:gdLst>
              <a:ahLst/>
              <a:cxnLst>
                <a:cxn ang="T12">
                  <a:pos x="T0" y="T1"/>
                </a:cxn>
                <a:cxn ang="T13">
                  <a:pos x="T2" y="T3"/>
                </a:cxn>
                <a:cxn ang="T14">
                  <a:pos x="T4" y="T5"/>
                </a:cxn>
                <a:cxn ang="T15">
                  <a:pos x="T6" y="T7"/>
                </a:cxn>
                <a:cxn ang="T16">
                  <a:pos x="T8" y="T9"/>
                </a:cxn>
                <a:cxn ang="T17">
                  <a:pos x="T10" y="T11"/>
                </a:cxn>
              </a:cxnLst>
              <a:rect l="T18" t="T19" r="T20" b="T21"/>
              <a:pathLst>
                <a:path w="146" h="741">
                  <a:moveTo>
                    <a:pt x="5" y="0"/>
                  </a:moveTo>
                  <a:lnTo>
                    <a:pt x="136" y="190"/>
                  </a:lnTo>
                  <a:lnTo>
                    <a:pt x="146" y="741"/>
                  </a:lnTo>
                  <a:lnTo>
                    <a:pt x="0" y="510"/>
                  </a:lnTo>
                  <a:lnTo>
                    <a:pt x="5"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5" name="Freeform 40"/>
            <p:cNvSpPr>
              <a:spLocks/>
            </p:cNvSpPr>
            <p:nvPr/>
          </p:nvSpPr>
          <p:spPr bwMode="auto">
            <a:xfrm>
              <a:off x="2496" y="897"/>
              <a:ext cx="14" cy="80"/>
            </a:xfrm>
            <a:custGeom>
              <a:avLst/>
              <a:gdLst>
                <a:gd name="T0" fmla="*/ 0 w 29"/>
                <a:gd name="T1" fmla="*/ 1 h 160"/>
                <a:gd name="T2" fmla="*/ 0 w 29"/>
                <a:gd name="T3" fmla="*/ 0 h 160"/>
                <a:gd name="T4" fmla="*/ 0 w 29"/>
                <a:gd name="T5" fmla="*/ 1 h 160"/>
                <a:gd name="T6" fmla="*/ 0 w 29"/>
                <a:gd name="T7" fmla="*/ 1 h 160"/>
                <a:gd name="T8" fmla="*/ 0 w 29"/>
                <a:gd name="T9" fmla="*/ 1 h 160"/>
                <a:gd name="T10" fmla="*/ 0 w 29"/>
                <a:gd name="T11" fmla="*/ 1 h 160"/>
                <a:gd name="T12" fmla="*/ 0 60000 65536"/>
                <a:gd name="T13" fmla="*/ 0 60000 65536"/>
                <a:gd name="T14" fmla="*/ 0 60000 65536"/>
                <a:gd name="T15" fmla="*/ 0 60000 65536"/>
                <a:gd name="T16" fmla="*/ 0 60000 65536"/>
                <a:gd name="T17" fmla="*/ 0 60000 65536"/>
                <a:gd name="T18" fmla="*/ 0 w 29"/>
                <a:gd name="T19" fmla="*/ 0 h 160"/>
                <a:gd name="T20" fmla="*/ 29 w 29"/>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29" h="160">
                  <a:moveTo>
                    <a:pt x="29" y="25"/>
                  </a:moveTo>
                  <a:lnTo>
                    <a:pt x="4" y="0"/>
                  </a:lnTo>
                  <a:lnTo>
                    <a:pt x="0" y="154"/>
                  </a:lnTo>
                  <a:lnTo>
                    <a:pt x="26" y="160"/>
                  </a:lnTo>
                  <a:lnTo>
                    <a:pt x="29"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6" name="Freeform 41"/>
            <p:cNvSpPr>
              <a:spLocks/>
            </p:cNvSpPr>
            <p:nvPr/>
          </p:nvSpPr>
          <p:spPr bwMode="auto">
            <a:xfrm>
              <a:off x="2623" y="881"/>
              <a:ext cx="13" cy="63"/>
            </a:xfrm>
            <a:custGeom>
              <a:avLst/>
              <a:gdLst>
                <a:gd name="T0" fmla="*/ 1 w 25"/>
                <a:gd name="T1" fmla="*/ 0 h 127"/>
                <a:gd name="T2" fmla="*/ 1 w 25"/>
                <a:gd name="T3" fmla="*/ 0 h 127"/>
                <a:gd name="T4" fmla="*/ 1 w 25"/>
                <a:gd name="T5" fmla="*/ 0 h 127"/>
                <a:gd name="T6" fmla="*/ 0 w 25"/>
                <a:gd name="T7" fmla="*/ 0 h 127"/>
                <a:gd name="T8" fmla="*/ 1 w 25"/>
                <a:gd name="T9" fmla="*/ 0 h 127"/>
                <a:gd name="T10" fmla="*/ 1 w 25"/>
                <a:gd name="T11" fmla="*/ 0 h 127"/>
                <a:gd name="T12" fmla="*/ 0 60000 65536"/>
                <a:gd name="T13" fmla="*/ 0 60000 65536"/>
                <a:gd name="T14" fmla="*/ 0 60000 65536"/>
                <a:gd name="T15" fmla="*/ 0 60000 65536"/>
                <a:gd name="T16" fmla="*/ 0 60000 65536"/>
                <a:gd name="T17" fmla="*/ 0 60000 65536"/>
                <a:gd name="T18" fmla="*/ 0 w 25"/>
                <a:gd name="T19" fmla="*/ 0 h 127"/>
                <a:gd name="T20" fmla="*/ 25 w 25"/>
                <a:gd name="T21" fmla="*/ 127 h 127"/>
              </a:gdLst>
              <a:ahLst/>
              <a:cxnLst>
                <a:cxn ang="T12">
                  <a:pos x="T0" y="T1"/>
                </a:cxn>
                <a:cxn ang="T13">
                  <a:pos x="T2" y="T3"/>
                </a:cxn>
                <a:cxn ang="T14">
                  <a:pos x="T4" y="T5"/>
                </a:cxn>
                <a:cxn ang="T15">
                  <a:pos x="T6" y="T7"/>
                </a:cxn>
                <a:cxn ang="T16">
                  <a:pos x="T8" y="T9"/>
                </a:cxn>
                <a:cxn ang="T17">
                  <a:pos x="T10" y="T11"/>
                </a:cxn>
              </a:cxnLst>
              <a:rect l="T18" t="T19" r="T20" b="T21"/>
              <a:pathLst>
                <a:path w="25" h="127">
                  <a:moveTo>
                    <a:pt x="25" y="28"/>
                  </a:moveTo>
                  <a:lnTo>
                    <a:pt x="25" y="127"/>
                  </a:lnTo>
                  <a:lnTo>
                    <a:pt x="1" y="126"/>
                  </a:lnTo>
                  <a:lnTo>
                    <a:pt x="0" y="0"/>
                  </a:lnTo>
                  <a:lnTo>
                    <a:pt x="2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7" name="Freeform 42"/>
            <p:cNvSpPr>
              <a:spLocks/>
            </p:cNvSpPr>
            <p:nvPr/>
          </p:nvSpPr>
          <p:spPr bwMode="auto">
            <a:xfrm>
              <a:off x="2731" y="867"/>
              <a:ext cx="12" cy="69"/>
            </a:xfrm>
            <a:custGeom>
              <a:avLst/>
              <a:gdLst>
                <a:gd name="T0" fmla="*/ 0 w 25"/>
                <a:gd name="T1" fmla="*/ 1 h 138"/>
                <a:gd name="T2" fmla="*/ 0 w 25"/>
                <a:gd name="T3" fmla="*/ 1 h 138"/>
                <a:gd name="T4" fmla="*/ 0 w 25"/>
                <a:gd name="T5" fmla="*/ 1 h 138"/>
                <a:gd name="T6" fmla="*/ 0 w 25"/>
                <a:gd name="T7" fmla="*/ 0 h 138"/>
                <a:gd name="T8" fmla="*/ 0 w 25"/>
                <a:gd name="T9" fmla="*/ 1 h 138"/>
                <a:gd name="T10" fmla="*/ 0 w 25"/>
                <a:gd name="T11" fmla="*/ 1 h 138"/>
                <a:gd name="T12" fmla="*/ 0 60000 65536"/>
                <a:gd name="T13" fmla="*/ 0 60000 65536"/>
                <a:gd name="T14" fmla="*/ 0 60000 65536"/>
                <a:gd name="T15" fmla="*/ 0 60000 65536"/>
                <a:gd name="T16" fmla="*/ 0 60000 65536"/>
                <a:gd name="T17" fmla="*/ 0 60000 65536"/>
                <a:gd name="T18" fmla="*/ 0 w 25"/>
                <a:gd name="T19" fmla="*/ 0 h 138"/>
                <a:gd name="T20" fmla="*/ 25 w 25"/>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5" h="138">
                  <a:moveTo>
                    <a:pt x="25" y="20"/>
                  </a:moveTo>
                  <a:lnTo>
                    <a:pt x="25" y="138"/>
                  </a:lnTo>
                  <a:lnTo>
                    <a:pt x="2" y="136"/>
                  </a:lnTo>
                  <a:lnTo>
                    <a:pt x="0" y="0"/>
                  </a:lnTo>
                  <a:lnTo>
                    <a:pt x="2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8" name="Freeform 43"/>
            <p:cNvSpPr>
              <a:spLocks/>
            </p:cNvSpPr>
            <p:nvPr/>
          </p:nvSpPr>
          <p:spPr bwMode="auto">
            <a:xfrm>
              <a:off x="2499" y="895"/>
              <a:ext cx="67" cy="15"/>
            </a:xfrm>
            <a:custGeom>
              <a:avLst/>
              <a:gdLst>
                <a:gd name="T0" fmla="*/ 0 w 132"/>
                <a:gd name="T1" fmla="*/ 0 h 31"/>
                <a:gd name="T2" fmla="*/ 1 w 132"/>
                <a:gd name="T3" fmla="*/ 0 h 31"/>
                <a:gd name="T4" fmla="*/ 1 w 132"/>
                <a:gd name="T5" fmla="*/ 0 h 31"/>
                <a:gd name="T6" fmla="*/ 1 w 132"/>
                <a:gd name="T7" fmla="*/ 0 h 31"/>
                <a:gd name="T8" fmla="*/ 0 w 132"/>
                <a:gd name="T9" fmla="*/ 0 h 31"/>
                <a:gd name="T10" fmla="*/ 0 w 132"/>
                <a:gd name="T11" fmla="*/ 0 h 31"/>
                <a:gd name="T12" fmla="*/ 0 60000 65536"/>
                <a:gd name="T13" fmla="*/ 0 60000 65536"/>
                <a:gd name="T14" fmla="*/ 0 60000 65536"/>
                <a:gd name="T15" fmla="*/ 0 60000 65536"/>
                <a:gd name="T16" fmla="*/ 0 60000 65536"/>
                <a:gd name="T17" fmla="*/ 0 60000 65536"/>
                <a:gd name="T18" fmla="*/ 0 w 132"/>
                <a:gd name="T19" fmla="*/ 0 h 31"/>
                <a:gd name="T20" fmla="*/ 132 w 13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32" h="31">
                  <a:moveTo>
                    <a:pt x="0" y="8"/>
                  </a:moveTo>
                  <a:lnTo>
                    <a:pt x="22" y="31"/>
                  </a:lnTo>
                  <a:lnTo>
                    <a:pt x="132" y="31"/>
                  </a:lnTo>
                  <a:lnTo>
                    <a:pt x="132"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9" name="Freeform 44"/>
            <p:cNvSpPr>
              <a:spLocks/>
            </p:cNvSpPr>
            <p:nvPr/>
          </p:nvSpPr>
          <p:spPr bwMode="auto">
            <a:xfrm>
              <a:off x="2623" y="884"/>
              <a:ext cx="58" cy="15"/>
            </a:xfrm>
            <a:custGeom>
              <a:avLst/>
              <a:gdLst>
                <a:gd name="T0" fmla="*/ 0 w 117"/>
                <a:gd name="T1" fmla="*/ 0 h 31"/>
                <a:gd name="T2" fmla="*/ 0 w 117"/>
                <a:gd name="T3" fmla="*/ 0 h 31"/>
                <a:gd name="T4" fmla="*/ 0 w 117"/>
                <a:gd name="T5" fmla="*/ 0 h 31"/>
                <a:gd name="T6" fmla="*/ 0 w 117"/>
                <a:gd name="T7" fmla="*/ 0 h 31"/>
                <a:gd name="T8" fmla="*/ 0 w 117"/>
                <a:gd name="T9" fmla="*/ 0 h 31"/>
                <a:gd name="T10" fmla="*/ 0 w 117"/>
                <a:gd name="T11" fmla="*/ 0 h 31"/>
                <a:gd name="T12" fmla="*/ 0 60000 65536"/>
                <a:gd name="T13" fmla="*/ 0 60000 65536"/>
                <a:gd name="T14" fmla="*/ 0 60000 65536"/>
                <a:gd name="T15" fmla="*/ 0 60000 65536"/>
                <a:gd name="T16" fmla="*/ 0 60000 65536"/>
                <a:gd name="T17" fmla="*/ 0 60000 65536"/>
                <a:gd name="T18" fmla="*/ 0 w 117"/>
                <a:gd name="T19" fmla="*/ 0 h 31"/>
                <a:gd name="T20" fmla="*/ 117 w 117"/>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17" h="31">
                  <a:moveTo>
                    <a:pt x="0" y="0"/>
                  </a:moveTo>
                  <a:lnTo>
                    <a:pt x="25" y="31"/>
                  </a:lnTo>
                  <a:lnTo>
                    <a:pt x="117" y="31"/>
                  </a:lnTo>
                  <a:lnTo>
                    <a:pt x="117"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40" name="Freeform 45"/>
            <p:cNvSpPr>
              <a:spLocks/>
            </p:cNvSpPr>
            <p:nvPr/>
          </p:nvSpPr>
          <p:spPr bwMode="auto">
            <a:xfrm>
              <a:off x="2732" y="864"/>
              <a:ext cx="59" cy="14"/>
            </a:xfrm>
            <a:custGeom>
              <a:avLst/>
              <a:gdLst>
                <a:gd name="T0" fmla="*/ 0 w 118"/>
                <a:gd name="T1" fmla="*/ 1 h 27"/>
                <a:gd name="T2" fmla="*/ 1 w 118"/>
                <a:gd name="T3" fmla="*/ 1 h 27"/>
                <a:gd name="T4" fmla="*/ 1 w 118"/>
                <a:gd name="T5" fmla="*/ 1 h 27"/>
                <a:gd name="T6" fmla="*/ 1 w 118"/>
                <a:gd name="T7" fmla="*/ 0 h 27"/>
                <a:gd name="T8" fmla="*/ 0 w 118"/>
                <a:gd name="T9" fmla="*/ 1 h 27"/>
                <a:gd name="T10" fmla="*/ 0 w 118"/>
                <a:gd name="T11" fmla="*/ 1 h 27"/>
                <a:gd name="T12" fmla="*/ 0 60000 65536"/>
                <a:gd name="T13" fmla="*/ 0 60000 65536"/>
                <a:gd name="T14" fmla="*/ 0 60000 65536"/>
                <a:gd name="T15" fmla="*/ 0 60000 65536"/>
                <a:gd name="T16" fmla="*/ 0 60000 65536"/>
                <a:gd name="T17" fmla="*/ 0 60000 65536"/>
                <a:gd name="T18" fmla="*/ 0 w 118"/>
                <a:gd name="T19" fmla="*/ 0 h 27"/>
                <a:gd name="T20" fmla="*/ 118 w 11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18" h="27">
                  <a:moveTo>
                    <a:pt x="0" y="10"/>
                  </a:moveTo>
                  <a:lnTo>
                    <a:pt x="24" y="27"/>
                  </a:lnTo>
                  <a:lnTo>
                    <a:pt x="118" y="27"/>
                  </a:lnTo>
                  <a:lnTo>
                    <a:pt x="118" y="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5846" name="Picture 46" descr="j01499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7513" y="1295400"/>
            <a:ext cx="10874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 Box 47"/>
          <p:cNvSpPr txBox="1">
            <a:spLocks noChangeArrowheads="1"/>
          </p:cNvSpPr>
          <p:nvPr/>
        </p:nvSpPr>
        <p:spPr bwMode="auto">
          <a:xfrm>
            <a:off x="1057275" y="2290763"/>
            <a:ext cx="238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Tx/>
              <a:buNone/>
            </a:pPr>
            <a:r>
              <a:rPr lang="en-GB" altLang="en-US" sz="1800"/>
              <a:t>TECHNOLOGY</a:t>
            </a:r>
          </a:p>
        </p:txBody>
      </p:sp>
      <p:sp>
        <p:nvSpPr>
          <p:cNvPr id="35848" name="Text Box 49"/>
          <p:cNvSpPr txBox="1">
            <a:spLocks noChangeArrowheads="1"/>
          </p:cNvSpPr>
          <p:nvPr/>
        </p:nvSpPr>
        <p:spPr bwMode="auto">
          <a:xfrm>
            <a:off x="6602413" y="1344613"/>
            <a:ext cx="238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l" eaLnBrk="1" hangingPunct="1">
              <a:spcBef>
                <a:spcPct val="50000"/>
              </a:spcBef>
              <a:buClrTx/>
              <a:buSzTx/>
              <a:buFontTx/>
              <a:buNone/>
            </a:pPr>
            <a:r>
              <a:rPr lang="en-GB" altLang="en-US" sz="1800" dirty="0"/>
              <a:t>OPERATION</a:t>
            </a:r>
          </a:p>
        </p:txBody>
      </p:sp>
      <p:sp>
        <p:nvSpPr>
          <p:cNvPr id="35849" name="Text Box 50"/>
          <p:cNvSpPr txBox="1">
            <a:spLocks noChangeArrowheads="1"/>
          </p:cNvSpPr>
          <p:nvPr/>
        </p:nvSpPr>
        <p:spPr bwMode="auto">
          <a:xfrm>
            <a:off x="7464425" y="4122738"/>
            <a:ext cx="1690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en-US" sz="1800"/>
              <a:t>PRODUCTS</a:t>
            </a:r>
            <a:endParaRPr lang="en-GB" altLang="en-US" sz="1800" b="0" i="1"/>
          </a:p>
        </p:txBody>
      </p:sp>
      <p:sp>
        <p:nvSpPr>
          <p:cNvPr id="35850" name="AutoShape 51"/>
          <p:cNvSpPr>
            <a:spLocks noChangeArrowheads="1"/>
          </p:cNvSpPr>
          <p:nvPr/>
        </p:nvSpPr>
        <p:spPr bwMode="auto">
          <a:xfrm>
            <a:off x="2705100" y="3186113"/>
            <a:ext cx="3752850" cy="1085850"/>
          </a:xfrm>
          <a:prstGeom prst="rightArrow">
            <a:avLst>
              <a:gd name="adj1" fmla="val 50000"/>
              <a:gd name="adj2" fmla="val 86404"/>
            </a:avLst>
          </a:prstGeom>
          <a:solidFill>
            <a:srgbClr val="969696">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5851" name="Text Box 52"/>
          <p:cNvSpPr txBox="1">
            <a:spLocks noChangeArrowheads="1"/>
          </p:cNvSpPr>
          <p:nvPr/>
        </p:nvSpPr>
        <p:spPr bwMode="auto">
          <a:xfrm>
            <a:off x="2581275" y="3548063"/>
            <a:ext cx="3981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en-US" sz="2000"/>
              <a:t>PRODUCTION  PROCESS</a:t>
            </a:r>
          </a:p>
        </p:txBody>
      </p:sp>
      <p:sp>
        <p:nvSpPr>
          <p:cNvPr id="35852" name="Line 53"/>
          <p:cNvSpPr>
            <a:spLocks noChangeShapeType="1"/>
          </p:cNvSpPr>
          <p:nvPr/>
        </p:nvSpPr>
        <p:spPr bwMode="auto">
          <a:xfrm>
            <a:off x="2000250" y="3733800"/>
            <a:ext cx="685800" cy="0"/>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3" name="Line 54"/>
          <p:cNvSpPr>
            <a:spLocks noChangeShapeType="1"/>
          </p:cNvSpPr>
          <p:nvPr/>
        </p:nvSpPr>
        <p:spPr bwMode="auto">
          <a:xfrm rot="2717976">
            <a:off x="3561557" y="2645568"/>
            <a:ext cx="660400" cy="68263"/>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4" name="Line 55"/>
          <p:cNvSpPr>
            <a:spLocks noChangeShapeType="1"/>
          </p:cNvSpPr>
          <p:nvPr/>
        </p:nvSpPr>
        <p:spPr bwMode="auto">
          <a:xfrm rot="6390682">
            <a:off x="5367338" y="2495550"/>
            <a:ext cx="614362" cy="427038"/>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5" name="Line 56"/>
          <p:cNvSpPr>
            <a:spLocks noChangeShapeType="1"/>
          </p:cNvSpPr>
          <p:nvPr/>
        </p:nvSpPr>
        <p:spPr bwMode="auto">
          <a:xfrm>
            <a:off x="6607175" y="3719513"/>
            <a:ext cx="960438" cy="1587"/>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6" name="Line 57"/>
          <p:cNvSpPr>
            <a:spLocks noChangeShapeType="1"/>
          </p:cNvSpPr>
          <p:nvPr/>
        </p:nvSpPr>
        <p:spPr bwMode="auto">
          <a:xfrm rot="2954628" flipV="1">
            <a:off x="6136481" y="4564857"/>
            <a:ext cx="1095375" cy="33338"/>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7" name="Rectangle 58"/>
          <p:cNvSpPr>
            <a:spLocks noChangeArrowheads="1"/>
          </p:cNvSpPr>
          <p:nvPr/>
        </p:nvSpPr>
        <p:spPr bwMode="auto">
          <a:xfrm>
            <a:off x="215900" y="4581525"/>
            <a:ext cx="5889625" cy="1871901"/>
          </a:xfrm>
          <a:prstGeom prst="rect">
            <a:avLst/>
          </a:prstGeom>
          <a:noFill/>
          <a:ln w="254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l" eaLnBrk="1" hangingPunct="1">
              <a:spcBef>
                <a:spcPct val="0"/>
              </a:spcBef>
              <a:buClrTx/>
              <a:buSzTx/>
              <a:buFontTx/>
              <a:buNone/>
            </a:pPr>
            <a:endParaRPr lang="en-US" altLang="en-US" sz="1800" dirty="0">
              <a:solidFill>
                <a:srgbClr val="669900"/>
              </a:solidFill>
            </a:endParaRPr>
          </a:p>
        </p:txBody>
      </p:sp>
      <p:sp>
        <p:nvSpPr>
          <p:cNvPr id="35858" name="Text Box 59"/>
          <p:cNvSpPr txBox="1">
            <a:spLocks noChangeArrowheads="1"/>
          </p:cNvSpPr>
          <p:nvPr/>
        </p:nvSpPr>
        <p:spPr bwMode="auto">
          <a:xfrm>
            <a:off x="263525" y="4581525"/>
            <a:ext cx="5486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l" eaLnBrk="1" hangingPunct="1">
              <a:spcBef>
                <a:spcPct val="0"/>
              </a:spcBef>
              <a:buClrTx/>
              <a:buSzTx/>
              <a:buFontTx/>
              <a:buNone/>
            </a:pPr>
            <a:r>
              <a:rPr lang="en-GB" altLang="en-US" sz="1800" dirty="0"/>
              <a:t>3/ Improved operational practices:</a:t>
            </a:r>
            <a:endParaRPr lang="en-GB" altLang="en-US" sz="1800" b="0" dirty="0"/>
          </a:p>
        </p:txBody>
      </p:sp>
      <p:sp>
        <p:nvSpPr>
          <p:cNvPr id="35859" name="Text Box 60"/>
          <p:cNvSpPr txBox="1">
            <a:spLocks noChangeArrowheads="1"/>
          </p:cNvSpPr>
          <p:nvPr/>
        </p:nvSpPr>
        <p:spPr bwMode="auto">
          <a:xfrm>
            <a:off x="611188" y="4852988"/>
            <a:ext cx="504031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l" eaLnBrk="1" hangingPunct="1">
              <a:spcBef>
                <a:spcPct val="0"/>
              </a:spcBef>
              <a:buClrTx/>
              <a:buSzTx/>
              <a:buFontTx/>
              <a:buNone/>
            </a:pPr>
            <a:r>
              <a:rPr lang="en-GB" altLang="en-US" sz="1400" b="0" dirty="0"/>
              <a:t>&gt; Better production scheduling</a:t>
            </a:r>
          </a:p>
          <a:p>
            <a:pPr algn="l" eaLnBrk="1" hangingPunct="1">
              <a:spcBef>
                <a:spcPct val="0"/>
              </a:spcBef>
              <a:buClrTx/>
              <a:buSzTx/>
              <a:buFontTx/>
              <a:buNone/>
            </a:pPr>
            <a:r>
              <a:rPr lang="en-GB" altLang="en-US" sz="1400" b="0" dirty="0"/>
              <a:t>&gt; Energy management (peak shaving)</a:t>
            </a:r>
          </a:p>
          <a:p>
            <a:pPr algn="l" eaLnBrk="1" hangingPunct="1">
              <a:spcBef>
                <a:spcPct val="0"/>
              </a:spcBef>
              <a:buClrTx/>
              <a:buSzTx/>
              <a:buFontTx/>
              <a:buNone/>
            </a:pPr>
            <a:r>
              <a:rPr lang="en-GB" altLang="en-US" sz="1400" b="0" dirty="0"/>
              <a:t>&gt; Have maintenance programmes</a:t>
            </a:r>
          </a:p>
          <a:p>
            <a:pPr algn="l" eaLnBrk="1" hangingPunct="1">
              <a:spcBef>
                <a:spcPct val="0"/>
              </a:spcBef>
              <a:buClrTx/>
              <a:buSzTx/>
              <a:buFontTx/>
              <a:buNone/>
            </a:pPr>
            <a:r>
              <a:rPr lang="en-GB" altLang="en-US" sz="1400" b="0" dirty="0"/>
              <a:t>&gt; Have working instructions and procedures</a:t>
            </a:r>
          </a:p>
          <a:p>
            <a:pPr algn="l" eaLnBrk="1" hangingPunct="1">
              <a:spcBef>
                <a:spcPct val="0"/>
              </a:spcBef>
              <a:buClrTx/>
              <a:buSzTx/>
              <a:buFontTx/>
              <a:buNone/>
            </a:pPr>
            <a:r>
              <a:rPr lang="en-GB" altLang="en-US" sz="1400" b="0" dirty="0"/>
              <a:t>&gt; Give training and incentives program</a:t>
            </a:r>
          </a:p>
          <a:p>
            <a:pPr algn="l" eaLnBrk="1" hangingPunct="1">
              <a:spcBef>
                <a:spcPct val="0"/>
              </a:spcBef>
              <a:buClrTx/>
              <a:buSzTx/>
              <a:buFontTx/>
              <a:buNone/>
            </a:pPr>
            <a:r>
              <a:rPr lang="en-GB" altLang="en-US" sz="1400" b="0" dirty="0"/>
              <a:t>&gt; Ensure adequate process control operations</a:t>
            </a:r>
          </a:p>
          <a:p>
            <a:pPr algn="l" eaLnBrk="1" hangingPunct="1">
              <a:spcBef>
                <a:spcPct val="0"/>
              </a:spcBef>
              <a:buClrTx/>
              <a:buSzTx/>
              <a:buFontTx/>
              <a:buNone/>
            </a:pPr>
            <a:r>
              <a:rPr lang="en-GB" altLang="en-US" sz="1400" b="0" dirty="0"/>
              <a:t>&gt; Ensure proper maintenance and cleaning</a:t>
            </a:r>
          </a:p>
        </p:txBody>
      </p:sp>
      <p:pic>
        <p:nvPicPr>
          <p:cNvPr id="35860" name="Picture 61" descr="sole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901950"/>
            <a:ext cx="904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1" name="Picture 62" descr="wa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8250" y="2890838"/>
            <a:ext cx="3381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2" name="Picture 63" descr="sable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388" y="2998788"/>
            <a:ext cx="11334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3" name="Freeform 64"/>
          <p:cNvSpPr>
            <a:spLocks/>
          </p:cNvSpPr>
          <p:nvPr/>
        </p:nvSpPr>
        <p:spPr bwMode="auto">
          <a:xfrm>
            <a:off x="2897188" y="1350963"/>
            <a:ext cx="655637" cy="655637"/>
          </a:xfrm>
          <a:custGeom>
            <a:avLst/>
            <a:gdLst>
              <a:gd name="T0" fmla="*/ 2147483647 w 552"/>
              <a:gd name="T1" fmla="*/ 2147483647 h 552"/>
              <a:gd name="T2" fmla="*/ 2147483647 w 552"/>
              <a:gd name="T3" fmla="*/ 2147483647 h 552"/>
              <a:gd name="T4" fmla="*/ 2147483647 w 552"/>
              <a:gd name="T5" fmla="*/ 2147483647 h 552"/>
              <a:gd name="T6" fmla="*/ 2147483647 w 552"/>
              <a:gd name="T7" fmla="*/ 2147483647 h 552"/>
              <a:gd name="T8" fmla="*/ 2147483647 w 552"/>
              <a:gd name="T9" fmla="*/ 2147483647 h 552"/>
              <a:gd name="T10" fmla="*/ 2147483647 w 552"/>
              <a:gd name="T11" fmla="*/ 2147483647 h 552"/>
              <a:gd name="T12" fmla="*/ 2147483647 w 552"/>
              <a:gd name="T13" fmla="*/ 2147483647 h 552"/>
              <a:gd name="T14" fmla="*/ 2147483647 w 552"/>
              <a:gd name="T15" fmla="*/ 2147483647 h 552"/>
              <a:gd name="T16" fmla="*/ 2147483647 w 552"/>
              <a:gd name="T17" fmla="*/ 2147483647 h 552"/>
              <a:gd name="T18" fmla="*/ 2147483647 w 552"/>
              <a:gd name="T19" fmla="*/ 2147483647 h 552"/>
              <a:gd name="T20" fmla="*/ 2147483647 w 552"/>
              <a:gd name="T21" fmla="*/ 2147483647 h 552"/>
              <a:gd name="T22" fmla="*/ 2147483647 w 552"/>
              <a:gd name="T23" fmla="*/ 2147483647 h 552"/>
              <a:gd name="T24" fmla="*/ 2147483647 w 552"/>
              <a:gd name="T25" fmla="*/ 2147483647 h 552"/>
              <a:gd name="T26" fmla="*/ 2147483647 w 552"/>
              <a:gd name="T27" fmla="*/ 2147483647 h 552"/>
              <a:gd name="T28" fmla="*/ 2147483647 w 552"/>
              <a:gd name="T29" fmla="*/ 2147483647 h 552"/>
              <a:gd name="T30" fmla="*/ 2147483647 w 552"/>
              <a:gd name="T31" fmla="*/ 2147483647 h 552"/>
              <a:gd name="T32" fmla="*/ 2147483647 w 552"/>
              <a:gd name="T33" fmla="*/ 2147483647 h 552"/>
              <a:gd name="T34" fmla="*/ 2147483647 w 552"/>
              <a:gd name="T35" fmla="*/ 2147483647 h 552"/>
              <a:gd name="T36" fmla="*/ 2147483647 w 552"/>
              <a:gd name="T37" fmla="*/ 2147483647 h 552"/>
              <a:gd name="T38" fmla="*/ 2147483647 w 552"/>
              <a:gd name="T39" fmla="*/ 2147483647 h 552"/>
              <a:gd name="T40" fmla="*/ 2147483647 w 552"/>
              <a:gd name="T41" fmla="*/ 2147483647 h 552"/>
              <a:gd name="T42" fmla="*/ 2147483647 w 552"/>
              <a:gd name="T43" fmla="*/ 2147483647 h 552"/>
              <a:gd name="T44" fmla="*/ 2147483647 w 552"/>
              <a:gd name="T45" fmla="*/ 2147483647 h 552"/>
              <a:gd name="T46" fmla="*/ 2147483647 w 552"/>
              <a:gd name="T47" fmla="*/ 2147483647 h 552"/>
              <a:gd name="T48" fmla="*/ 2147483647 w 552"/>
              <a:gd name="T49" fmla="*/ 2147483647 h 552"/>
              <a:gd name="T50" fmla="*/ 2147483647 w 552"/>
              <a:gd name="T51" fmla="*/ 2147483647 h 552"/>
              <a:gd name="T52" fmla="*/ 2147483647 w 552"/>
              <a:gd name="T53" fmla="*/ 2147483647 h 552"/>
              <a:gd name="T54" fmla="*/ 2147483647 w 552"/>
              <a:gd name="T55" fmla="*/ 2147483647 h 552"/>
              <a:gd name="T56" fmla="*/ 2147483647 w 552"/>
              <a:gd name="T57" fmla="*/ 2147483647 h 552"/>
              <a:gd name="T58" fmla="*/ 2147483647 w 552"/>
              <a:gd name="T59" fmla="*/ 2147483647 h 552"/>
              <a:gd name="T60" fmla="*/ 0 w 552"/>
              <a:gd name="T61" fmla="*/ 2147483647 h 552"/>
              <a:gd name="T62" fmla="*/ 2147483647 w 552"/>
              <a:gd name="T63" fmla="*/ 2147483647 h 552"/>
              <a:gd name="T64" fmla="*/ 0 w 552"/>
              <a:gd name="T65" fmla="*/ 2147483647 h 552"/>
              <a:gd name="T66" fmla="*/ 2147483647 w 552"/>
              <a:gd name="T67" fmla="*/ 2147483647 h 552"/>
              <a:gd name="T68" fmla="*/ 2147483647 w 552"/>
              <a:gd name="T69" fmla="*/ 2147483647 h 552"/>
              <a:gd name="T70" fmla="*/ 2147483647 w 552"/>
              <a:gd name="T71" fmla="*/ 2147483647 h 552"/>
              <a:gd name="T72" fmla="*/ 2147483647 w 552"/>
              <a:gd name="T73" fmla="*/ 2147483647 h 552"/>
              <a:gd name="T74" fmla="*/ 2147483647 w 552"/>
              <a:gd name="T75" fmla="*/ 2147483647 h 552"/>
              <a:gd name="T76" fmla="*/ 2147483647 w 552"/>
              <a:gd name="T77" fmla="*/ 2147483647 h 552"/>
              <a:gd name="T78" fmla="*/ 2147483647 w 552"/>
              <a:gd name="T79" fmla="*/ 2147483647 h 552"/>
              <a:gd name="T80" fmla="*/ 2147483647 w 552"/>
              <a:gd name="T81" fmla="*/ 2147483647 h 552"/>
              <a:gd name="T82" fmla="*/ 2147483647 w 552"/>
              <a:gd name="T83" fmla="*/ 2147483647 h 552"/>
              <a:gd name="T84" fmla="*/ 2147483647 w 552"/>
              <a:gd name="T85" fmla="*/ 2147483647 h 552"/>
              <a:gd name="T86" fmla="*/ 2147483647 w 552"/>
              <a:gd name="T87" fmla="*/ 2147483647 h 552"/>
              <a:gd name="T88" fmla="*/ 2147483647 w 552"/>
              <a:gd name="T89" fmla="*/ 2147483647 h 552"/>
              <a:gd name="T90" fmla="*/ 2147483647 w 552"/>
              <a:gd name="T91" fmla="*/ 2147483647 h 552"/>
              <a:gd name="T92" fmla="*/ 2147483647 w 552"/>
              <a:gd name="T93" fmla="*/ 2147483647 h 552"/>
              <a:gd name="T94" fmla="*/ 2147483647 w 552"/>
              <a:gd name="T95" fmla="*/ 2147483647 h 552"/>
              <a:gd name="T96" fmla="*/ 2147483647 w 552"/>
              <a:gd name="T97" fmla="*/ 2147483647 h 552"/>
              <a:gd name="T98" fmla="*/ 2147483647 w 552"/>
              <a:gd name="T99" fmla="*/ 2147483647 h 552"/>
              <a:gd name="T100" fmla="*/ 2147483647 w 552"/>
              <a:gd name="T101" fmla="*/ 2147483647 h 5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52"/>
              <a:gd name="T154" fmla="*/ 0 h 552"/>
              <a:gd name="T155" fmla="*/ 552 w 552"/>
              <a:gd name="T156" fmla="*/ 552 h 5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52" h="552">
                <a:moveTo>
                  <a:pt x="552" y="245"/>
                </a:moveTo>
                <a:lnTo>
                  <a:pt x="545" y="204"/>
                </a:lnTo>
                <a:lnTo>
                  <a:pt x="500" y="205"/>
                </a:lnTo>
                <a:lnTo>
                  <a:pt x="497" y="196"/>
                </a:lnTo>
                <a:lnTo>
                  <a:pt x="494" y="189"/>
                </a:lnTo>
                <a:lnTo>
                  <a:pt x="491" y="180"/>
                </a:lnTo>
                <a:lnTo>
                  <a:pt x="488" y="172"/>
                </a:lnTo>
                <a:lnTo>
                  <a:pt x="520" y="143"/>
                </a:lnTo>
                <a:lnTo>
                  <a:pt x="497" y="107"/>
                </a:lnTo>
                <a:lnTo>
                  <a:pt x="457" y="123"/>
                </a:lnTo>
                <a:lnTo>
                  <a:pt x="451" y="117"/>
                </a:lnTo>
                <a:lnTo>
                  <a:pt x="445" y="110"/>
                </a:lnTo>
                <a:lnTo>
                  <a:pt x="438" y="104"/>
                </a:lnTo>
                <a:lnTo>
                  <a:pt x="432" y="98"/>
                </a:lnTo>
                <a:lnTo>
                  <a:pt x="450" y="59"/>
                </a:lnTo>
                <a:lnTo>
                  <a:pt x="415" y="35"/>
                </a:lnTo>
                <a:lnTo>
                  <a:pt x="387" y="64"/>
                </a:lnTo>
                <a:lnTo>
                  <a:pt x="378" y="59"/>
                </a:lnTo>
                <a:lnTo>
                  <a:pt x="371" y="56"/>
                </a:lnTo>
                <a:lnTo>
                  <a:pt x="362" y="52"/>
                </a:lnTo>
                <a:lnTo>
                  <a:pt x="353" y="49"/>
                </a:lnTo>
                <a:lnTo>
                  <a:pt x="354" y="9"/>
                </a:lnTo>
                <a:lnTo>
                  <a:pt x="313" y="0"/>
                </a:lnTo>
                <a:lnTo>
                  <a:pt x="298" y="35"/>
                </a:lnTo>
                <a:lnTo>
                  <a:pt x="295" y="35"/>
                </a:lnTo>
                <a:lnTo>
                  <a:pt x="292" y="35"/>
                </a:lnTo>
                <a:lnTo>
                  <a:pt x="287" y="35"/>
                </a:lnTo>
                <a:lnTo>
                  <a:pt x="284" y="35"/>
                </a:lnTo>
                <a:lnTo>
                  <a:pt x="280" y="156"/>
                </a:lnTo>
                <a:lnTo>
                  <a:pt x="299" y="159"/>
                </a:lnTo>
                <a:lnTo>
                  <a:pt x="319" y="165"/>
                </a:lnTo>
                <a:lnTo>
                  <a:pt x="335" y="174"/>
                </a:lnTo>
                <a:lnTo>
                  <a:pt x="350" y="186"/>
                </a:lnTo>
                <a:lnTo>
                  <a:pt x="363" y="201"/>
                </a:lnTo>
                <a:lnTo>
                  <a:pt x="375" y="215"/>
                </a:lnTo>
                <a:lnTo>
                  <a:pt x="383" y="235"/>
                </a:lnTo>
                <a:lnTo>
                  <a:pt x="389" y="254"/>
                </a:lnTo>
                <a:lnTo>
                  <a:pt x="390" y="278"/>
                </a:lnTo>
                <a:lnTo>
                  <a:pt x="387" y="302"/>
                </a:lnTo>
                <a:lnTo>
                  <a:pt x="381" y="324"/>
                </a:lnTo>
                <a:lnTo>
                  <a:pt x="369" y="343"/>
                </a:lnTo>
                <a:lnTo>
                  <a:pt x="354" y="361"/>
                </a:lnTo>
                <a:lnTo>
                  <a:pt x="337" y="376"/>
                </a:lnTo>
                <a:lnTo>
                  <a:pt x="316" y="387"/>
                </a:lnTo>
                <a:lnTo>
                  <a:pt x="292" y="394"/>
                </a:lnTo>
                <a:lnTo>
                  <a:pt x="268" y="397"/>
                </a:lnTo>
                <a:lnTo>
                  <a:pt x="244" y="394"/>
                </a:lnTo>
                <a:lnTo>
                  <a:pt x="222" y="387"/>
                </a:lnTo>
                <a:lnTo>
                  <a:pt x="201" y="375"/>
                </a:lnTo>
                <a:lnTo>
                  <a:pt x="183" y="360"/>
                </a:lnTo>
                <a:lnTo>
                  <a:pt x="168" y="342"/>
                </a:lnTo>
                <a:lnTo>
                  <a:pt x="158" y="321"/>
                </a:lnTo>
                <a:lnTo>
                  <a:pt x="151" y="297"/>
                </a:lnTo>
                <a:lnTo>
                  <a:pt x="149" y="274"/>
                </a:lnTo>
                <a:lnTo>
                  <a:pt x="152" y="250"/>
                </a:lnTo>
                <a:lnTo>
                  <a:pt x="158" y="227"/>
                </a:lnTo>
                <a:lnTo>
                  <a:pt x="170" y="207"/>
                </a:lnTo>
                <a:lnTo>
                  <a:pt x="185" y="190"/>
                </a:lnTo>
                <a:lnTo>
                  <a:pt x="203" y="175"/>
                </a:lnTo>
                <a:lnTo>
                  <a:pt x="223" y="165"/>
                </a:lnTo>
                <a:lnTo>
                  <a:pt x="247" y="157"/>
                </a:lnTo>
                <a:lnTo>
                  <a:pt x="255" y="156"/>
                </a:lnTo>
                <a:lnTo>
                  <a:pt x="262" y="156"/>
                </a:lnTo>
                <a:lnTo>
                  <a:pt x="268" y="154"/>
                </a:lnTo>
                <a:lnTo>
                  <a:pt x="276" y="154"/>
                </a:lnTo>
                <a:lnTo>
                  <a:pt x="274" y="34"/>
                </a:lnTo>
                <a:lnTo>
                  <a:pt x="271" y="34"/>
                </a:lnTo>
                <a:lnTo>
                  <a:pt x="267" y="34"/>
                </a:lnTo>
                <a:lnTo>
                  <a:pt x="264" y="34"/>
                </a:lnTo>
                <a:lnTo>
                  <a:pt x="259" y="34"/>
                </a:lnTo>
                <a:lnTo>
                  <a:pt x="246" y="0"/>
                </a:lnTo>
                <a:lnTo>
                  <a:pt x="204" y="7"/>
                </a:lnTo>
                <a:lnTo>
                  <a:pt x="206" y="43"/>
                </a:lnTo>
                <a:lnTo>
                  <a:pt x="195" y="46"/>
                </a:lnTo>
                <a:lnTo>
                  <a:pt x="186" y="50"/>
                </a:lnTo>
                <a:lnTo>
                  <a:pt x="176" y="53"/>
                </a:lnTo>
                <a:lnTo>
                  <a:pt x="167" y="58"/>
                </a:lnTo>
                <a:lnTo>
                  <a:pt x="143" y="31"/>
                </a:lnTo>
                <a:lnTo>
                  <a:pt x="107" y="55"/>
                </a:lnTo>
                <a:lnTo>
                  <a:pt x="121" y="86"/>
                </a:lnTo>
                <a:lnTo>
                  <a:pt x="112" y="93"/>
                </a:lnTo>
                <a:lnTo>
                  <a:pt x="104" y="99"/>
                </a:lnTo>
                <a:lnTo>
                  <a:pt x="97" y="107"/>
                </a:lnTo>
                <a:lnTo>
                  <a:pt x="90" y="114"/>
                </a:lnTo>
                <a:lnTo>
                  <a:pt x="60" y="101"/>
                </a:lnTo>
                <a:lnTo>
                  <a:pt x="36" y="137"/>
                </a:lnTo>
                <a:lnTo>
                  <a:pt x="58" y="159"/>
                </a:lnTo>
                <a:lnTo>
                  <a:pt x="54" y="168"/>
                </a:lnTo>
                <a:lnTo>
                  <a:pt x="49" y="178"/>
                </a:lnTo>
                <a:lnTo>
                  <a:pt x="45" y="187"/>
                </a:lnTo>
                <a:lnTo>
                  <a:pt x="40" y="198"/>
                </a:lnTo>
                <a:lnTo>
                  <a:pt x="9" y="198"/>
                </a:lnTo>
                <a:lnTo>
                  <a:pt x="0" y="239"/>
                </a:lnTo>
                <a:lnTo>
                  <a:pt x="30" y="250"/>
                </a:lnTo>
                <a:lnTo>
                  <a:pt x="29" y="260"/>
                </a:lnTo>
                <a:lnTo>
                  <a:pt x="29" y="272"/>
                </a:lnTo>
                <a:lnTo>
                  <a:pt x="29" y="282"/>
                </a:lnTo>
                <a:lnTo>
                  <a:pt x="29" y="294"/>
                </a:lnTo>
                <a:lnTo>
                  <a:pt x="0" y="305"/>
                </a:lnTo>
                <a:lnTo>
                  <a:pt x="8" y="346"/>
                </a:lnTo>
                <a:lnTo>
                  <a:pt x="39" y="346"/>
                </a:lnTo>
                <a:lnTo>
                  <a:pt x="42" y="357"/>
                </a:lnTo>
                <a:lnTo>
                  <a:pt x="46" y="367"/>
                </a:lnTo>
                <a:lnTo>
                  <a:pt x="51" y="378"/>
                </a:lnTo>
                <a:lnTo>
                  <a:pt x="55" y="387"/>
                </a:lnTo>
                <a:lnTo>
                  <a:pt x="31" y="409"/>
                </a:lnTo>
                <a:lnTo>
                  <a:pt x="55" y="445"/>
                </a:lnTo>
                <a:lnTo>
                  <a:pt x="85" y="431"/>
                </a:lnTo>
                <a:lnTo>
                  <a:pt x="93" y="439"/>
                </a:lnTo>
                <a:lnTo>
                  <a:pt x="100" y="446"/>
                </a:lnTo>
                <a:lnTo>
                  <a:pt x="107" y="454"/>
                </a:lnTo>
                <a:lnTo>
                  <a:pt x="115" y="461"/>
                </a:lnTo>
                <a:lnTo>
                  <a:pt x="101" y="492"/>
                </a:lnTo>
                <a:lnTo>
                  <a:pt x="137" y="516"/>
                </a:lnTo>
                <a:lnTo>
                  <a:pt x="161" y="491"/>
                </a:lnTo>
                <a:lnTo>
                  <a:pt x="170" y="495"/>
                </a:lnTo>
                <a:lnTo>
                  <a:pt x="180" y="500"/>
                </a:lnTo>
                <a:lnTo>
                  <a:pt x="189" y="504"/>
                </a:lnTo>
                <a:lnTo>
                  <a:pt x="200" y="507"/>
                </a:lnTo>
                <a:lnTo>
                  <a:pt x="198" y="541"/>
                </a:lnTo>
                <a:lnTo>
                  <a:pt x="240" y="550"/>
                </a:lnTo>
                <a:lnTo>
                  <a:pt x="253" y="516"/>
                </a:lnTo>
                <a:lnTo>
                  <a:pt x="264" y="518"/>
                </a:lnTo>
                <a:lnTo>
                  <a:pt x="274" y="518"/>
                </a:lnTo>
                <a:lnTo>
                  <a:pt x="283" y="518"/>
                </a:lnTo>
                <a:lnTo>
                  <a:pt x="293" y="516"/>
                </a:lnTo>
                <a:lnTo>
                  <a:pt x="305" y="552"/>
                </a:lnTo>
                <a:lnTo>
                  <a:pt x="347" y="544"/>
                </a:lnTo>
                <a:lnTo>
                  <a:pt x="347" y="504"/>
                </a:lnTo>
                <a:lnTo>
                  <a:pt x="356" y="501"/>
                </a:lnTo>
                <a:lnTo>
                  <a:pt x="365" y="497"/>
                </a:lnTo>
                <a:lnTo>
                  <a:pt x="374" y="494"/>
                </a:lnTo>
                <a:lnTo>
                  <a:pt x="381" y="489"/>
                </a:lnTo>
                <a:lnTo>
                  <a:pt x="409" y="519"/>
                </a:lnTo>
                <a:lnTo>
                  <a:pt x="445" y="495"/>
                </a:lnTo>
                <a:lnTo>
                  <a:pt x="429" y="458"/>
                </a:lnTo>
                <a:lnTo>
                  <a:pt x="435" y="452"/>
                </a:lnTo>
                <a:lnTo>
                  <a:pt x="442" y="445"/>
                </a:lnTo>
                <a:lnTo>
                  <a:pt x="448" y="439"/>
                </a:lnTo>
                <a:lnTo>
                  <a:pt x="454" y="431"/>
                </a:lnTo>
                <a:lnTo>
                  <a:pt x="493" y="449"/>
                </a:lnTo>
                <a:lnTo>
                  <a:pt x="517" y="415"/>
                </a:lnTo>
                <a:lnTo>
                  <a:pt x="485" y="385"/>
                </a:lnTo>
                <a:lnTo>
                  <a:pt x="490" y="376"/>
                </a:lnTo>
                <a:lnTo>
                  <a:pt x="493" y="369"/>
                </a:lnTo>
                <a:lnTo>
                  <a:pt x="496" y="360"/>
                </a:lnTo>
                <a:lnTo>
                  <a:pt x="499" y="352"/>
                </a:lnTo>
                <a:lnTo>
                  <a:pt x="542" y="354"/>
                </a:lnTo>
                <a:lnTo>
                  <a:pt x="551" y="312"/>
                </a:lnTo>
                <a:lnTo>
                  <a:pt x="511" y="296"/>
                </a:lnTo>
                <a:lnTo>
                  <a:pt x="511" y="287"/>
                </a:lnTo>
                <a:lnTo>
                  <a:pt x="511" y="278"/>
                </a:lnTo>
                <a:lnTo>
                  <a:pt x="511" y="269"/>
                </a:lnTo>
                <a:lnTo>
                  <a:pt x="511" y="262"/>
                </a:lnTo>
                <a:lnTo>
                  <a:pt x="552" y="24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4" name="Freeform 65"/>
          <p:cNvSpPr>
            <a:spLocks/>
          </p:cNvSpPr>
          <p:nvPr/>
        </p:nvSpPr>
        <p:spPr bwMode="auto">
          <a:xfrm>
            <a:off x="3221038" y="1392238"/>
            <a:ext cx="12700" cy="144462"/>
          </a:xfrm>
          <a:custGeom>
            <a:avLst/>
            <a:gdLst>
              <a:gd name="T0" fmla="*/ 2147483647 w 10"/>
              <a:gd name="T1" fmla="*/ 2147483647 h 122"/>
              <a:gd name="T2" fmla="*/ 2147483647 w 10"/>
              <a:gd name="T3" fmla="*/ 2147483647 h 122"/>
              <a:gd name="T4" fmla="*/ 2147483647 w 10"/>
              <a:gd name="T5" fmla="*/ 2147483647 h 122"/>
              <a:gd name="T6" fmla="*/ 2147483647 w 10"/>
              <a:gd name="T7" fmla="*/ 2147483647 h 122"/>
              <a:gd name="T8" fmla="*/ 2147483647 w 10"/>
              <a:gd name="T9" fmla="*/ 2147483647 h 122"/>
              <a:gd name="T10" fmla="*/ 0 w 10"/>
              <a:gd name="T11" fmla="*/ 0 h 122"/>
              <a:gd name="T12" fmla="*/ 2147483647 w 10"/>
              <a:gd name="T13" fmla="*/ 2147483647 h 122"/>
              <a:gd name="T14" fmla="*/ 2147483647 w 10"/>
              <a:gd name="T15" fmla="*/ 2147483647 h 122"/>
              <a:gd name="T16" fmla="*/ 2147483647 w 10"/>
              <a:gd name="T17" fmla="*/ 2147483647 h 122"/>
              <a:gd name="T18" fmla="*/ 2147483647 w 10"/>
              <a:gd name="T19" fmla="*/ 2147483647 h 122"/>
              <a:gd name="T20" fmla="*/ 2147483647 w 10"/>
              <a:gd name="T21" fmla="*/ 2147483647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2"/>
              <a:gd name="T35" fmla="*/ 10 w 10"/>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2">
                <a:moveTo>
                  <a:pt x="6" y="122"/>
                </a:moveTo>
                <a:lnTo>
                  <a:pt x="10" y="1"/>
                </a:lnTo>
                <a:lnTo>
                  <a:pt x="7" y="1"/>
                </a:lnTo>
                <a:lnTo>
                  <a:pt x="6" y="1"/>
                </a:lnTo>
                <a:lnTo>
                  <a:pt x="3" y="1"/>
                </a:lnTo>
                <a:lnTo>
                  <a:pt x="0" y="0"/>
                </a:lnTo>
                <a:lnTo>
                  <a:pt x="2" y="120"/>
                </a:lnTo>
                <a:lnTo>
                  <a:pt x="3" y="122"/>
                </a:lnTo>
                <a:lnTo>
                  <a:pt x="5" y="122"/>
                </a:lnTo>
                <a:lnTo>
                  <a:pt x="6" y="1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5" name="Freeform 66"/>
          <p:cNvSpPr>
            <a:spLocks/>
          </p:cNvSpPr>
          <p:nvPr/>
        </p:nvSpPr>
        <p:spPr bwMode="auto">
          <a:xfrm>
            <a:off x="2960688" y="2033588"/>
            <a:ext cx="220662" cy="152400"/>
          </a:xfrm>
          <a:custGeom>
            <a:avLst/>
            <a:gdLst>
              <a:gd name="T0" fmla="*/ 2147483647 w 186"/>
              <a:gd name="T1" fmla="*/ 2147483647 h 129"/>
              <a:gd name="T2" fmla="*/ 2147483647 w 186"/>
              <a:gd name="T3" fmla="*/ 2147483647 h 129"/>
              <a:gd name="T4" fmla="*/ 2147483647 w 186"/>
              <a:gd name="T5" fmla="*/ 2147483647 h 129"/>
              <a:gd name="T6" fmla="*/ 2147483647 w 186"/>
              <a:gd name="T7" fmla="*/ 2147483647 h 129"/>
              <a:gd name="T8" fmla="*/ 2147483647 w 186"/>
              <a:gd name="T9" fmla="*/ 2147483647 h 129"/>
              <a:gd name="T10" fmla="*/ 2147483647 w 186"/>
              <a:gd name="T11" fmla="*/ 0 h 129"/>
              <a:gd name="T12" fmla="*/ 2147483647 w 186"/>
              <a:gd name="T13" fmla="*/ 2147483647 h 129"/>
              <a:gd name="T14" fmla="*/ 2147483647 w 186"/>
              <a:gd name="T15" fmla="*/ 2147483647 h 129"/>
              <a:gd name="T16" fmla="*/ 2147483647 w 186"/>
              <a:gd name="T17" fmla="*/ 2147483647 h 129"/>
              <a:gd name="T18" fmla="*/ 2147483647 w 186"/>
              <a:gd name="T19" fmla="*/ 2147483647 h 129"/>
              <a:gd name="T20" fmla="*/ 2147483647 w 186"/>
              <a:gd name="T21" fmla="*/ 2147483647 h 129"/>
              <a:gd name="T22" fmla="*/ 2147483647 w 186"/>
              <a:gd name="T23" fmla="*/ 2147483647 h 129"/>
              <a:gd name="T24" fmla="*/ 2147483647 w 186"/>
              <a:gd name="T25" fmla="*/ 2147483647 h 129"/>
              <a:gd name="T26" fmla="*/ 2147483647 w 186"/>
              <a:gd name="T27" fmla="*/ 2147483647 h 129"/>
              <a:gd name="T28" fmla="*/ 2147483647 w 186"/>
              <a:gd name="T29" fmla="*/ 2147483647 h 129"/>
              <a:gd name="T30" fmla="*/ 2147483647 w 186"/>
              <a:gd name="T31" fmla="*/ 2147483647 h 129"/>
              <a:gd name="T32" fmla="*/ 2147483647 w 186"/>
              <a:gd name="T33" fmla="*/ 2147483647 h 129"/>
              <a:gd name="T34" fmla="*/ 2147483647 w 186"/>
              <a:gd name="T35" fmla="*/ 2147483647 h 129"/>
              <a:gd name="T36" fmla="*/ 0 w 186"/>
              <a:gd name="T37" fmla="*/ 2147483647 h 129"/>
              <a:gd name="T38" fmla="*/ 2147483647 w 186"/>
              <a:gd name="T39" fmla="*/ 2147483647 h 129"/>
              <a:gd name="T40" fmla="*/ 2147483647 w 186"/>
              <a:gd name="T41" fmla="*/ 2147483647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6"/>
              <a:gd name="T64" fmla="*/ 0 h 129"/>
              <a:gd name="T65" fmla="*/ 186 w 186"/>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6" h="129">
                <a:moveTo>
                  <a:pt x="177" y="32"/>
                </a:moveTo>
                <a:lnTo>
                  <a:pt x="173" y="34"/>
                </a:lnTo>
                <a:lnTo>
                  <a:pt x="170" y="34"/>
                </a:lnTo>
                <a:lnTo>
                  <a:pt x="165" y="34"/>
                </a:lnTo>
                <a:lnTo>
                  <a:pt x="162" y="34"/>
                </a:lnTo>
                <a:lnTo>
                  <a:pt x="146" y="0"/>
                </a:lnTo>
                <a:lnTo>
                  <a:pt x="104" y="12"/>
                </a:lnTo>
                <a:lnTo>
                  <a:pt x="109" y="47"/>
                </a:lnTo>
                <a:lnTo>
                  <a:pt x="99" y="52"/>
                </a:lnTo>
                <a:lnTo>
                  <a:pt x="90" y="56"/>
                </a:lnTo>
                <a:lnTo>
                  <a:pt x="81" y="61"/>
                </a:lnTo>
                <a:lnTo>
                  <a:pt x="72" y="65"/>
                </a:lnTo>
                <a:lnTo>
                  <a:pt x="45" y="41"/>
                </a:lnTo>
                <a:lnTo>
                  <a:pt x="12" y="68"/>
                </a:lnTo>
                <a:lnTo>
                  <a:pt x="29" y="98"/>
                </a:lnTo>
                <a:lnTo>
                  <a:pt x="21" y="105"/>
                </a:lnTo>
                <a:lnTo>
                  <a:pt x="14" y="113"/>
                </a:lnTo>
                <a:lnTo>
                  <a:pt x="8" y="120"/>
                </a:lnTo>
                <a:lnTo>
                  <a:pt x="0" y="129"/>
                </a:lnTo>
                <a:lnTo>
                  <a:pt x="186" y="129"/>
                </a:lnTo>
                <a:lnTo>
                  <a:pt x="177" y="3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6" name="Freeform 67"/>
          <p:cNvSpPr>
            <a:spLocks/>
          </p:cNvSpPr>
          <p:nvPr/>
        </p:nvSpPr>
        <p:spPr bwMode="auto">
          <a:xfrm>
            <a:off x="3184525" y="2028825"/>
            <a:ext cx="287338" cy="157163"/>
          </a:xfrm>
          <a:custGeom>
            <a:avLst/>
            <a:gdLst>
              <a:gd name="T0" fmla="*/ 2147483647 w 242"/>
              <a:gd name="T1" fmla="*/ 2147483647 h 134"/>
              <a:gd name="T2" fmla="*/ 2147483647 w 242"/>
              <a:gd name="T3" fmla="*/ 2147483647 h 134"/>
              <a:gd name="T4" fmla="*/ 2147483647 w 242"/>
              <a:gd name="T5" fmla="*/ 2147483647 h 134"/>
              <a:gd name="T6" fmla="*/ 2147483647 w 242"/>
              <a:gd name="T7" fmla="*/ 2147483647 h 134"/>
              <a:gd name="T8" fmla="*/ 2147483647 w 242"/>
              <a:gd name="T9" fmla="*/ 2147483647 h 134"/>
              <a:gd name="T10" fmla="*/ 2147483647 w 242"/>
              <a:gd name="T11" fmla="*/ 2147483647 h 134"/>
              <a:gd name="T12" fmla="*/ 2147483647 w 242"/>
              <a:gd name="T13" fmla="*/ 2147483647 h 134"/>
              <a:gd name="T14" fmla="*/ 2147483647 w 242"/>
              <a:gd name="T15" fmla="*/ 2147483647 h 134"/>
              <a:gd name="T16" fmla="*/ 2147483647 w 242"/>
              <a:gd name="T17" fmla="*/ 2147483647 h 134"/>
              <a:gd name="T18" fmla="*/ 2147483647 w 242"/>
              <a:gd name="T19" fmla="*/ 2147483647 h 134"/>
              <a:gd name="T20" fmla="*/ 2147483647 w 242"/>
              <a:gd name="T21" fmla="*/ 2147483647 h 134"/>
              <a:gd name="T22" fmla="*/ 2147483647 w 242"/>
              <a:gd name="T23" fmla="*/ 2147483647 h 134"/>
              <a:gd name="T24" fmla="*/ 2147483647 w 242"/>
              <a:gd name="T25" fmla="*/ 2147483647 h 134"/>
              <a:gd name="T26" fmla="*/ 2147483647 w 242"/>
              <a:gd name="T27" fmla="*/ 2147483647 h 134"/>
              <a:gd name="T28" fmla="*/ 2147483647 w 242"/>
              <a:gd name="T29" fmla="*/ 2147483647 h 134"/>
              <a:gd name="T30" fmla="*/ 2147483647 w 242"/>
              <a:gd name="T31" fmla="*/ 2147483647 h 134"/>
              <a:gd name="T32" fmla="*/ 2147483647 w 242"/>
              <a:gd name="T33" fmla="*/ 0 h 134"/>
              <a:gd name="T34" fmla="*/ 2147483647 w 242"/>
              <a:gd name="T35" fmla="*/ 2147483647 h 134"/>
              <a:gd name="T36" fmla="*/ 2147483647 w 242"/>
              <a:gd name="T37" fmla="*/ 2147483647 h 134"/>
              <a:gd name="T38" fmla="*/ 2147483647 w 242"/>
              <a:gd name="T39" fmla="*/ 2147483647 h 134"/>
              <a:gd name="T40" fmla="*/ 2147483647 w 242"/>
              <a:gd name="T41" fmla="*/ 2147483647 h 134"/>
              <a:gd name="T42" fmla="*/ 0 w 242"/>
              <a:gd name="T43" fmla="*/ 2147483647 h 134"/>
              <a:gd name="T44" fmla="*/ 2147483647 w 242"/>
              <a:gd name="T45" fmla="*/ 2147483647 h 134"/>
              <a:gd name="T46" fmla="*/ 2147483647 w 242"/>
              <a:gd name="T47" fmla="*/ 2147483647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2"/>
              <a:gd name="T73" fmla="*/ 0 h 134"/>
              <a:gd name="T74" fmla="*/ 242 w 242"/>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2" h="134">
                <a:moveTo>
                  <a:pt x="233" y="134"/>
                </a:moveTo>
                <a:lnTo>
                  <a:pt x="242" y="124"/>
                </a:lnTo>
                <a:lnTo>
                  <a:pt x="217" y="89"/>
                </a:lnTo>
                <a:lnTo>
                  <a:pt x="178" y="110"/>
                </a:lnTo>
                <a:lnTo>
                  <a:pt x="172" y="104"/>
                </a:lnTo>
                <a:lnTo>
                  <a:pt x="166" y="98"/>
                </a:lnTo>
                <a:lnTo>
                  <a:pt x="159" y="92"/>
                </a:lnTo>
                <a:lnTo>
                  <a:pt x="152" y="86"/>
                </a:lnTo>
                <a:lnTo>
                  <a:pt x="166" y="46"/>
                </a:lnTo>
                <a:lnTo>
                  <a:pt x="129" y="25"/>
                </a:lnTo>
                <a:lnTo>
                  <a:pt x="104" y="57"/>
                </a:lnTo>
                <a:lnTo>
                  <a:pt x="95" y="54"/>
                </a:lnTo>
                <a:lnTo>
                  <a:pt x="86" y="51"/>
                </a:lnTo>
                <a:lnTo>
                  <a:pt x="77" y="48"/>
                </a:lnTo>
                <a:lnTo>
                  <a:pt x="68" y="45"/>
                </a:lnTo>
                <a:lnTo>
                  <a:pt x="67" y="5"/>
                </a:lnTo>
                <a:lnTo>
                  <a:pt x="24" y="0"/>
                </a:lnTo>
                <a:lnTo>
                  <a:pt x="13" y="37"/>
                </a:lnTo>
                <a:lnTo>
                  <a:pt x="10" y="37"/>
                </a:lnTo>
                <a:lnTo>
                  <a:pt x="7" y="37"/>
                </a:lnTo>
                <a:lnTo>
                  <a:pt x="3" y="37"/>
                </a:lnTo>
                <a:lnTo>
                  <a:pt x="0" y="37"/>
                </a:lnTo>
                <a:lnTo>
                  <a:pt x="4" y="134"/>
                </a:lnTo>
                <a:lnTo>
                  <a:pt x="233" y="1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7" name="Freeform 68"/>
          <p:cNvSpPr>
            <a:spLocks/>
          </p:cNvSpPr>
          <p:nvPr/>
        </p:nvSpPr>
        <p:spPr bwMode="auto">
          <a:xfrm>
            <a:off x="3171825" y="2070100"/>
            <a:ext cx="17463" cy="115888"/>
          </a:xfrm>
          <a:custGeom>
            <a:avLst/>
            <a:gdLst>
              <a:gd name="T0" fmla="*/ 2147483647 w 15"/>
              <a:gd name="T1" fmla="*/ 2147483647 h 97"/>
              <a:gd name="T2" fmla="*/ 2147483647 w 15"/>
              <a:gd name="T3" fmla="*/ 0 h 97"/>
              <a:gd name="T4" fmla="*/ 2147483647 w 15"/>
              <a:gd name="T5" fmla="*/ 0 h 97"/>
              <a:gd name="T6" fmla="*/ 2147483647 w 15"/>
              <a:gd name="T7" fmla="*/ 0 h 97"/>
              <a:gd name="T8" fmla="*/ 2147483647 w 15"/>
              <a:gd name="T9" fmla="*/ 0 h 97"/>
              <a:gd name="T10" fmla="*/ 0 w 15"/>
              <a:gd name="T11" fmla="*/ 0 h 97"/>
              <a:gd name="T12" fmla="*/ 2147483647 w 15"/>
              <a:gd name="T13" fmla="*/ 2147483647 h 97"/>
              <a:gd name="T14" fmla="*/ 2147483647 w 15"/>
              <a:gd name="T15" fmla="*/ 2147483647 h 9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7"/>
              <a:gd name="T26" fmla="*/ 15 w 15"/>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7">
                <a:moveTo>
                  <a:pt x="15" y="97"/>
                </a:moveTo>
                <a:lnTo>
                  <a:pt x="11" y="0"/>
                </a:lnTo>
                <a:lnTo>
                  <a:pt x="8" y="0"/>
                </a:lnTo>
                <a:lnTo>
                  <a:pt x="5" y="0"/>
                </a:lnTo>
                <a:lnTo>
                  <a:pt x="3" y="0"/>
                </a:lnTo>
                <a:lnTo>
                  <a:pt x="0" y="0"/>
                </a:lnTo>
                <a:lnTo>
                  <a:pt x="9" y="97"/>
                </a:lnTo>
                <a:lnTo>
                  <a:pt x="15" y="9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8" name="Freeform 69"/>
          <p:cNvSpPr>
            <a:spLocks/>
          </p:cNvSpPr>
          <p:nvPr/>
        </p:nvSpPr>
        <p:spPr bwMode="auto">
          <a:xfrm>
            <a:off x="2374900" y="1770063"/>
            <a:ext cx="533400" cy="415925"/>
          </a:xfrm>
          <a:custGeom>
            <a:avLst/>
            <a:gdLst>
              <a:gd name="T0" fmla="*/ 2147483647 w 450"/>
              <a:gd name="T1" fmla="*/ 2147483647 h 351"/>
              <a:gd name="T2" fmla="*/ 2147483647 w 450"/>
              <a:gd name="T3" fmla="*/ 2147483647 h 351"/>
              <a:gd name="T4" fmla="*/ 2147483647 w 450"/>
              <a:gd name="T5" fmla="*/ 2147483647 h 351"/>
              <a:gd name="T6" fmla="*/ 2147483647 w 450"/>
              <a:gd name="T7" fmla="*/ 2147483647 h 351"/>
              <a:gd name="T8" fmla="*/ 2147483647 w 450"/>
              <a:gd name="T9" fmla="*/ 2147483647 h 351"/>
              <a:gd name="T10" fmla="*/ 2147483647 w 450"/>
              <a:gd name="T11" fmla="*/ 2147483647 h 351"/>
              <a:gd name="T12" fmla="*/ 2147483647 w 450"/>
              <a:gd name="T13" fmla="*/ 2147483647 h 351"/>
              <a:gd name="T14" fmla="*/ 2147483647 w 450"/>
              <a:gd name="T15" fmla="*/ 2147483647 h 351"/>
              <a:gd name="T16" fmla="*/ 2147483647 w 450"/>
              <a:gd name="T17" fmla="*/ 2147483647 h 351"/>
              <a:gd name="T18" fmla="*/ 2147483647 w 450"/>
              <a:gd name="T19" fmla="*/ 2147483647 h 351"/>
              <a:gd name="T20" fmla="*/ 2147483647 w 450"/>
              <a:gd name="T21" fmla="*/ 2147483647 h 351"/>
              <a:gd name="T22" fmla="*/ 2147483647 w 450"/>
              <a:gd name="T23" fmla="*/ 2147483647 h 351"/>
              <a:gd name="T24" fmla="*/ 2147483647 w 450"/>
              <a:gd name="T25" fmla="*/ 2147483647 h 351"/>
              <a:gd name="T26" fmla="*/ 2147483647 w 450"/>
              <a:gd name="T27" fmla="*/ 2147483647 h 351"/>
              <a:gd name="T28" fmla="*/ 2147483647 w 450"/>
              <a:gd name="T29" fmla="*/ 2147483647 h 351"/>
              <a:gd name="T30" fmla="*/ 2147483647 w 450"/>
              <a:gd name="T31" fmla="*/ 2147483647 h 351"/>
              <a:gd name="T32" fmla="*/ 2147483647 w 450"/>
              <a:gd name="T33" fmla="*/ 2147483647 h 351"/>
              <a:gd name="T34" fmla="*/ 2147483647 w 450"/>
              <a:gd name="T35" fmla="*/ 2147483647 h 351"/>
              <a:gd name="T36" fmla="*/ 2147483647 w 450"/>
              <a:gd name="T37" fmla="*/ 0 h 351"/>
              <a:gd name="T38" fmla="*/ 2147483647 w 450"/>
              <a:gd name="T39" fmla="*/ 2147483647 h 351"/>
              <a:gd name="T40" fmla="*/ 2147483647 w 450"/>
              <a:gd name="T41" fmla="*/ 2147483647 h 351"/>
              <a:gd name="T42" fmla="*/ 2147483647 w 450"/>
              <a:gd name="T43" fmla="*/ 2147483647 h 351"/>
              <a:gd name="T44" fmla="*/ 2147483647 w 450"/>
              <a:gd name="T45" fmla="*/ 2147483647 h 351"/>
              <a:gd name="T46" fmla="*/ 2147483647 w 450"/>
              <a:gd name="T47" fmla="*/ 2147483647 h 351"/>
              <a:gd name="T48" fmla="*/ 2147483647 w 450"/>
              <a:gd name="T49" fmla="*/ 2147483647 h 351"/>
              <a:gd name="T50" fmla="*/ 2147483647 w 450"/>
              <a:gd name="T51" fmla="*/ 2147483647 h 351"/>
              <a:gd name="T52" fmla="*/ 2147483647 w 450"/>
              <a:gd name="T53" fmla="*/ 2147483647 h 351"/>
              <a:gd name="T54" fmla="*/ 2147483647 w 450"/>
              <a:gd name="T55" fmla="*/ 2147483647 h 351"/>
              <a:gd name="T56" fmla="*/ 2147483647 w 450"/>
              <a:gd name="T57" fmla="*/ 2147483647 h 351"/>
              <a:gd name="T58" fmla="*/ 2147483647 w 450"/>
              <a:gd name="T59" fmla="*/ 2147483647 h 351"/>
              <a:gd name="T60" fmla="*/ 2147483647 w 450"/>
              <a:gd name="T61" fmla="*/ 2147483647 h 351"/>
              <a:gd name="T62" fmla="*/ 2147483647 w 450"/>
              <a:gd name="T63" fmla="*/ 2147483647 h 351"/>
              <a:gd name="T64" fmla="*/ 2147483647 w 450"/>
              <a:gd name="T65" fmla="*/ 2147483647 h 351"/>
              <a:gd name="T66" fmla="*/ 2147483647 w 450"/>
              <a:gd name="T67" fmla="*/ 2147483647 h 351"/>
              <a:gd name="T68" fmla="*/ 2147483647 w 450"/>
              <a:gd name="T69" fmla="*/ 2147483647 h 351"/>
              <a:gd name="T70" fmla="*/ 2147483647 w 450"/>
              <a:gd name="T71" fmla="*/ 2147483647 h 351"/>
              <a:gd name="T72" fmla="*/ 2147483647 w 450"/>
              <a:gd name="T73" fmla="*/ 2147483647 h 351"/>
              <a:gd name="T74" fmla="*/ 2147483647 w 450"/>
              <a:gd name="T75" fmla="*/ 2147483647 h 351"/>
              <a:gd name="T76" fmla="*/ 2147483647 w 450"/>
              <a:gd name="T77" fmla="*/ 2147483647 h 351"/>
              <a:gd name="T78" fmla="*/ 2147483647 w 450"/>
              <a:gd name="T79" fmla="*/ 2147483647 h 351"/>
              <a:gd name="T80" fmla="*/ 2147483647 w 450"/>
              <a:gd name="T81" fmla="*/ 2147483647 h 351"/>
              <a:gd name="T82" fmla="*/ 2147483647 w 450"/>
              <a:gd name="T83" fmla="*/ 2147483647 h 351"/>
              <a:gd name="T84" fmla="*/ 2147483647 w 450"/>
              <a:gd name="T85" fmla="*/ 2147483647 h 351"/>
              <a:gd name="T86" fmla="*/ 2147483647 w 450"/>
              <a:gd name="T87" fmla="*/ 2147483647 h 351"/>
              <a:gd name="T88" fmla="*/ 2147483647 w 450"/>
              <a:gd name="T89" fmla="*/ 2147483647 h 351"/>
              <a:gd name="T90" fmla="*/ 2147483647 w 450"/>
              <a:gd name="T91" fmla="*/ 2147483647 h 351"/>
              <a:gd name="T92" fmla="*/ 2147483647 w 450"/>
              <a:gd name="T93" fmla="*/ 2147483647 h 351"/>
              <a:gd name="T94" fmla="*/ 2147483647 w 450"/>
              <a:gd name="T95" fmla="*/ 2147483647 h 351"/>
              <a:gd name="T96" fmla="*/ 2147483647 w 450"/>
              <a:gd name="T97" fmla="*/ 2147483647 h 351"/>
              <a:gd name="T98" fmla="*/ 2147483647 w 450"/>
              <a:gd name="T99" fmla="*/ 2147483647 h 351"/>
              <a:gd name="T100" fmla="*/ 2147483647 w 450"/>
              <a:gd name="T101" fmla="*/ 2147483647 h 351"/>
              <a:gd name="T102" fmla="*/ 2147483647 w 450"/>
              <a:gd name="T103" fmla="*/ 2147483647 h 351"/>
              <a:gd name="T104" fmla="*/ 2147483647 w 450"/>
              <a:gd name="T105" fmla="*/ 2147483647 h 351"/>
              <a:gd name="T106" fmla="*/ 0 w 450"/>
              <a:gd name="T107" fmla="*/ 2147483647 h 351"/>
              <a:gd name="T108" fmla="*/ 2147483647 w 450"/>
              <a:gd name="T109" fmla="*/ 2147483647 h 351"/>
              <a:gd name="T110" fmla="*/ 2147483647 w 450"/>
              <a:gd name="T111" fmla="*/ 2147483647 h 351"/>
              <a:gd name="T112" fmla="*/ 2147483647 w 450"/>
              <a:gd name="T113" fmla="*/ 2147483647 h 351"/>
              <a:gd name="T114" fmla="*/ 2147483647 w 450"/>
              <a:gd name="T115" fmla="*/ 2147483647 h 351"/>
              <a:gd name="T116" fmla="*/ 2147483647 w 450"/>
              <a:gd name="T117" fmla="*/ 2147483647 h 351"/>
              <a:gd name="T118" fmla="*/ 2147483647 w 450"/>
              <a:gd name="T119" fmla="*/ 2147483647 h 351"/>
              <a:gd name="T120" fmla="*/ 2147483647 w 450"/>
              <a:gd name="T121" fmla="*/ 2147483647 h 351"/>
              <a:gd name="T122" fmla="*/ 2147483647 w 450"/>
              <a:gd name="T123" fmla="*/ 2147483647 h 351"/>
              <a:gd name="T124" fmla="*/ 2147483647 w 450"/>
              <a:gd name="T125" fmla="*/ 2147483647 h 3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0"/>
              <a:gd name="T190" fmla="*/ 0 h 351"/>
              <a:gd name="T191" fmla="*/ 450 w 450"/>
              <a:gd name="T192" fmla="*/ 351 h 3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0" h="351">
                <a:moveTo>
                  <a:pt x="380" y="338"/>
                </a:moveTo>
                <a:lnTo>
                  <a:pt x="412" y="350"/>
                </a:lnTo>
                <a:lnTo>
                  <a:pt x="429" y="320"/>
                </a:lnTo>
                <a:lnTo>
                  <a:pt x="402" y="298"/>
                </a:lnTo>
                <a:lnTo>
                  <a:pt x="404" y="290"/>
                </a:lnTo>
                <a:lnTo>
                  <a:pt x="407" y="284"/>
                </a:lnTo>
                <a:lnTo>
                  <a:pt x="408" y="277"/>
                </a:lnTo>
                <a:lnTo>
                  <a:pt x="409" y="269"/>
                </a:lnTo>
                <a:lnTo>
                  <a:pt x="445" y="268"/>
                </a:lnTo>
                <a:lnTo>
                  <a:pt x="450" y="234"/>
                </a:lnTo>
                <a:lnTo>
                  <a:pt x="415" y="223"/>
                </a:lnTo>
                <a:lnTo>
                  <a:pt x="415" y="216"/>
                </a:lnTo>
                <a:lnTo>
                  <a:pt x="414" y="210"/>
                </a:lnTo>
                <a:lnTo>
                  <a:pt x="414" y="202"/>
                </a:lnTo>
                <a:lnTo>
                  <a:pt x="412" y="196"/>
                </a:lnTo>
                <a:lnTo>
                  <a:pt x="445" y="180"/>
                </a:lnTo>
                <a:lnTo>
                  <a:pt x="436" y="147"/>
                </a:lnTo>
                <a:lnTo>
                  <a:pt x="401" y="150"/>
                </a:lnTo>
                <a:lnTo>
                  <a:pt x="398" y="144"/>
                </a:lnTo>
                <a:lnTo>
                  <a:pt x="395" y="138"/>
                </a:lnTo>
                <a:lnTo>
                  <a:pt x="392" y="131"/>
                </a:lnTo>
                <a:lnTo>
                  <a:pt x="389" y="125"/>
                </a:lnTo>
                <a:lnTo>
                  <a:pt x="412" y="100"/>
                </a:lnTo>
                <a:lnTo>
                  <a:pt x="390" y="73"/>
                </a:lnTo>
                <a:lnTo>
                  <a:pt x="360" y="89"/>
                </a:lnTo>
                <a:lnTo>
                  <a:pt x="354" y="83"/>
                </a:lnTo>
                <a:lnTo>
                  <a:pt x="350" y="79"/>
                </a:lnTo>
                <a:lnTo>
                  <a:pt x="344" y="74"/>
                </a:lnTo>
                <a:lnTo>
                  <a:pt x="338" y="70"/>
                </a:lnTo>
                <a:lnTo>
                  <a:pt x="350" y="37"/>
                </a:lnTo>
                <a:lnTo>
                  <a:pt x="320" y="21"/>
                </a:lnTo>
                <a:lnTo>
                  <a:pt x="299" y="46"/>
                </a:lnTo>
                <a:lnTo>
                  <a:pt x="292" y="43"/>
                </a:lnTo>
                <a:lnTo>
                  <a:pt x="284" y="40"/>
                </a:lnTo>
                <a:lnTo>
                  <a:pt x="277" y="39"/>
                </a:lnTo>
                <a:lnTo>
                  <a:pt x="270" y="36"/>
                </a:lnTo>
                <a:lnTo>
                  <a:pt x="268" y="4"/>
                </a:lnTo>
                <a:lnTo>
                  <a:pt x="234" y="0"/>
                </a:lnTo>
                <a:lnTo>
                  <a:pt x="225" y="30"/>
                </a:lnTo>
                <a:lnTo>
                  <a:pt x="222" y="30"/>
                </a:lnTo>
                <a:lnTo>
                  <a:pt x="221" y="30"/>
                </a:lnTo>
                <a:lnTo>
                  <a:pt x="218" y="30"/>
                </a:lnTo>
                <a:lnTo>
                  <a:pt x="215" y="30"/>
                </a:lnTo>
                <a:lnTo>
                  <a:pt x="219" y="128"/>
                </a:lnTo>
                <a:lnTo>
                  <a:pt x="235" y="129"/>
                </a:lnTo>
                <a:lnTo>
                  <a:pt x="250" y="132"/>
                </a:lnTo>
                <a:lnTo>
                  <a:pt x="265" y="140"/>
                </a:lnTo>
                <a:lnTo>
                  <a:pt x="279" y="147"/>
                </a:lnTo>
                <a:lnTo>
                  <a:pt x="290" y="158"/>
                </a:lnTo>
                <a:lnTo>
                  <a:pt x="301" y="170"/>
                </a:lnTo>
                <a:lnTo>
                  <a:pt x="308" y="184"/>
                </a:lnTo>
                <a:lnTo>
                  <a:pt x="314" y="199"/>
                </a:lnTo>
                <a:lnTo>
                  <a:pt x="317" y="219"/>
                </a:lnTo>
                <a:lnTo>
                  <a:pt x="317" y="238"/>
                </a:lnTo>
                <a:lnTo>
                  <a:pt x="313" y="256"/>
                </a:lnTo>
                <a:lnTo>
                  <a:pt x="305" y="274"/>
                </a:lnTo>
                <a:lnTo>
                  <a:pt x="295" y="289"/>
                </a:lnTo>
                <a:lnTo>
                  <a:pt x="280" y="302"/>
                </a:lnTo>
                <a:lnTo>
                  <a:pt x="264" y="312"/>
                </a:lnTo>
                <a:lnTo>
                  <a:pt x="246" y="320"/>
                </a:lnTo>
                <a:lnTo>
                  <a:pt x="226" y="323"/>
                </a:lnTo>
                <a:lnTo>
                  <a:pt x="207" y="323"/>
                </a:lnTo>
                <a:lnTo>
                  <a:pt x="189" y="318"/>
                </a:lnTo>
                <a:lnTo>
                  <a:pt x="171" y="311"/>
                </a:lnTo>
                <a:lnTo>
                  <a:pt x="157" y="300"/>
                </a:lnTo>
                <a:lnTo>
                  <a:pt x="143" y="286"/>
                </a:lnTo>
                <a:lnTo>
                  <a:pt x="133" y="269"/>
                </a:lnTo>
                <a:lnTo>
                  <a:pt x="125" y="251"/>
                </a:lnTo>
                <a:lnTo>
                  <a:pt x="122" y="232"/>
                </a:lnTo>
                <a:lnTo>
                  <a:pt x="122" y="213"/>
                </a:lnTo>
                <a:lnTo>
                  <a:pt x="127" y="195"/>
                </a:lnTo>
                <a:lnTo>
                  <a:pt x="134" y="177"/>
                </a:lnTo>
                <a:lnTo>
                  <a:pt x="145" y="162"/>
                </a:lnTo>
                <a:lnTo>
                  <a:pt x="160" y="149"/>
                </a:lnTo>
                <a:lnTo>
                  <a:pt x="176" y="138"/>
                </a:lnTo>
                <a:lnTo>
                  <a:pt x="194" y="131"/>
                </a:lnTo>
                <a:lnTo>
                  <a:pt x="200" y="129"/>
                </a:lnTo>
                <a:lnTo>
                  <a:pt x="206" y="129"/>
                </a:lnTo>
                <a:lnTo>
                  <a:pt x="210" y="128"/>
                </a:lnTo>
                <a:lnTo>
                  <a:pt x="216" y="128"/>
                </a:lnTo>
                <a:lnTo>
                  <a:pt x="206" y="31"/>
                </a:lnTo>
                <a:lnTo>
                  <a:pt x="203" y="31"/>
                </a:lnTo>
                <a:lnTo>
                  <a:pt x="200" y="31"/>
                </a:lnTo>
                <a:lnTo>
                  <a:pt x="197" y="31"/>
                </a:lnTo>
                <a:lnTo>
                  <a:pt x="194" y="31"/>
                </a:lnTo>
                <a:lnTo>
                  <a:pt x="180" y="4"/>
                </a:lnTo>
                <a:lnTo>
                  <a:pt x="148" y="13"/>
                </a:lnTo>
                <a:lnTo>
                  <a:pt x="151" y="43"/>
                </a:lnTo>
                <a:lnTo>
                  <a:pt x="143" y="46"/>
                </a:lnTo>
                <a:lnTo>
                  <a:pt x="136" y="49"/>
                </a:lnTo>
                <a:lnTo>
                  <a:pt x="128" y="52"/>
                </a:lnTo>
                <a:lnTo>
                  <a:pt x="121" y="56"/>
                </a:lnTo>
                <a:lnTo>
                  <a:pt x="100" y="37"/>
                </a:lnTo>
                <a:lnTo>
                  <a:pt x="73" y="59"/>
                </a:lnTo>
                <a:lnTo>
                  <a:pt x="85" y="83"/>
                </a:lnTo>
                <a:lnTo>
                  <a:pt x="79" y="89"/>
                </a:lnTo>
                <a:lnTo>
                  <a:pt x="75" y="95"/>
                </a:lnTo>
                <a:lnTo>
                  <a:pt x="69" y="103"/>
                </a:lnTo>
                <a:lnTo>
                  <a:pt x="63" y="109"/>
                </a:lnTo>
                <a:lnTo>
                  <a:pt x="37" y="100"/>
                </a:lnTo>
                <a:lnTo>
                  <a:pt x="21" y="129"/>
                </a:lnTo>
                <a:lnTo>
                  <a:pt x="40" y="146"/>
                </a:lnTo>
                <a:lnTo>
                  <a:pt x="37" y="153"/>
                </a:lnTo>
                <a:lnTo>
                  <a:pt x="35" y="162"/>
                </a:lnTo>
                <a:lnTo>
                  <a:pt x="33" y="171"/>
                </a:lnTo>
                <a:lnTo>
                  <a:pt x="30" y="180"/>
                </a:lnTo>
                <a:lnTo>
                  <a:pt x="5" y="181"/>
                </a:lnTo>
                <a:lnTo>
                  <a:pt x="0" y="216"/>
                </a:lnTo>
                <a:lnTo>
                  <a:pt x="24" y="222"/>
                </a:lnTo>
                <a:lnTo>
                  <a:pt x="24" y="231"/>
                </a:lnTo>
                <a:lnTo>
                  <a:pt x="26" y="239"/>
                </a:lnTo>
                <a:lnTo>
                  <a:pt x="26" y="248"/>
                </a:lnTo>
                <a:lnTo>
                  <a:pt x="27" y="257"/>
                </a:lnTo>
                <a:lnTo>
                  <a:pt x="5" y="269"/>
                </a:lnTo>
                <a:lnTo>
                  <a:pt x="14" y="302"/>
                </a:lnTo>
                <a:lnTo>
                  <a:pt x="39" y="299"/>
                </a:lnTo>
                <a:lnTo>
                  <a:pt x="42" y="308"/>
                </a:lnTo>
                <a:lnTo>
                  <a:pt x="46" y="315"/>
                </a:lnTo>
                <a:lnTo>
                  <a:pt x="51" y="323"/>
                </a:lnTo>
                <a:lnTo>
                  <a:pt x="55" y="330"/>
                </a:lnTo>
                <a:lnTo>
                  <a:pt x="37" y="350"/>
                </a:lnTo>
                <a:lnTo>
                  <a:pt x="39" y="351"/>
                </a:lnTo>
                <a:lnTo>
                  <a:pt x="369" y="351"/>
                </a:lnTo>
                <a:lnTo>
                  <a:pt x="372" y="348"/>
                </a:lnTo>
                <a:lnTo>
                  <a:pt x="375" y="344"/>
                </a:lnTo>
                <a:lnTo>
                  <a:pt x="377" y="341"/>
                </a:lnTo>
                <a:lnTo>
                  <a:pt x="380" y="3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9" name="Freeform 70"/>
          <p:cNvSpPr>
            <a:spLocks/>
          </p:cNvSpPr>
          <p:nvPr/>
        </p:nvSpPr>
        <p:spPr bwMode="auto">
          <a:xfrm rot="324377">
            <a:off x="2555875" y="1803400"/>
            <a:ext cx="101600" cy="103188"/>
          </a:xfrm>
          <a:custGeom>
            <a:avLst/>
            <a:gdLst>
              <a:gd name="T0" fmla="*/ 2147483647 w 13"/>
              <a:gd name="T1" fmla="*/ 2147483647 h 98"/>
              <a:gd name="T2" fmla="*/ 2147483647 w 13"/>
              <a:gd name="T3" fmla="*/ 0 h 98"/>
              <a:gd name="T4" fmla="*/ 2147483647 w 13"/>
              <a:gd name="T5" fmla="*/ 0 h 98"/>
              <a:gd name="T6" fmla="*/ 2147483647 w 13"/>
              <a:gd name="T7" fmla="*/ 0 h 98"/>
              <a:gd name="T8" fmla="*/ 2147483647 w 13"/>
              <a:gd name="T9" fmla="*/ 0 h 98"/>
              <a:gd name="T10" fmla="*/ 0 w 13"/>
              <a:gd name="T11" fmla="*/ 2147483647 h 98"/>
              <a:gd name="T12" fmla="*/ 2147483647 w 13"/>
              <a:gd name="T13" fmla="*/ 2147483647 h 98"/>
              <a:gd name="T14" fmla="*/ 2147483647 w 13"/>
              <a:gd name="T15" fmla="*/ 2147483647 h 98"/>
              <a:gd name="T16" fmla="*/ 2147483647 w 13"/>
              <a:gd name="T17" fmla="*/ 2147483647 h 98"/>
              <a:gd name="T18" fmla="*/ 2147483647 w 13"/>
              <a:gd name="T19" fmla="*/ 2147483647 h 98"/>
              <a:gd name="T20" fmla="*/ 2147483647 w 13"/>
              <a:gd name="T21" fmla="*/ 2147483647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98"/>
              <a:gd name="T35" fmla="*/ 13 w 13"/>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98">
                <a:moveTo>
                  <a:pt x="13" y="98"/>
                </a:moveTo>
                <a:lnTo>
                  <a:pt x="9" y="0"/>
                </a:lnTo>
                <a:lnTo>
                  <a:pt x="7" y="0"/>
                </a:lnTo>
                <a:lnTo>
                  <a:pt x="4" y="0"/>
                </a:lnTo>
                <a:lnTo>
                  <a:pt x="3" y="0"/>
                </a:lnTo>
                <a:lnTo>
                  <a:pt x="0" y="1"/>
                </a:lnTo>
                <a:lnTo>
                  <a:pt x="10" y="98"/>
                </a:lnTo>
                <a:lnTo>
                  <a:pt x="12" y="98"/>
                </a:lnTo>
                <a:lnTo>
                  <a:pt x="13" y="9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0" name="Freeform 71"/>
          <p:cNvSpPr>
            <a:spLocks/>
          </p:cNvSpPr>
          <p:nvPr/>
        </p:nvSpPr>
        <p:spPr bwMode="auto">
          <a:xfrm>
            <a:off x="3478213" y="1803400"/>
            <a:ext cx="460375" cy="382588"/>
          </a:xfrm>
          <a:custGeom>
            <a:avLst/>
            <a:gdLst>
              <a:gd name="T0" fmla="*/ 2147483647 w 387"/>
              <a:gd name="T1" fmla="*/ 2147483647 h 323"/>
              <a:gd name="T2" fmla="*/ 2147483647 w 387"/>
              <a:gd name="T3" fmla="*/ 2147483647 h 323"/>
              <a:gd name="T4" fmla="*/ 2147483647 w 387"/>
              <a:gd name="T5" fmla="*/ 2147483647 h 323"/>
              <a:gd name="T6" fmla="*/ 2147483647 w 387"/>
              <a:gd name="T7" fmla="*/ 2147483647 h 323"/>
              <a:gd name="T8" fmla="*/ 2147483647 w 387"/>
              <a:gd name="T9" fmla="*/ 2147483647 h 323"/>
              <a:gd name="T10" fmla="*/ 2147483647 w 387"/>
              <a:gd name="T11" fmla="*/ 2147483647 h 323"/>
              <a:gd name="T12" fmla="*/ 2147483647 w 387"/>
              <a:gd name="T13" fmla="*/ 2147483647 h 323"/>
              <a:gd name="T14" fmla="*/ 2147483647 w 387"/>
              <a:gd name="T15" fmla="*/ 2147483647 h 323"/>
              <a:gd name="T16" fmla="*/ 2147483647 w 387"/>
              <a:gd name="T17" fmla="*/ 2147483647 h 323"/>
              <a:gd name="T18" fmla="*/ 2147483647 w 387"/>
              <a:gd name="T19" fmla="*/ 2147483647 h 323"/>
              <a:gd name="T20" fmla="*/ 2147483647 w 387"/>
              <a:gd name="T21" fmla="*/ 2147483647 h 323"/>
              <a:gd name="T22" fmla="*/ 2147483647 w 387"/>
              <a:gd name="T23" fmla="*/ 2147483647 h 323"/>
              <a:gd name="T24" fmla="*/ 2147483647 w 387"/>
              <a:gd name="T25" fmla="*/ 2147483647 h 323"/>
              <a:gd name="T26" fmla="*/ 2147483647 w 387"/>
              <a:gd name="T27" fmla="*/ 0 h 323"/>
              <a:gd name="T28" fmla="*/ 2147483647 w 387"/>
              <a:gd name="T29" fmla="*/ 2147483647 h 323"/>
              <a:gd name="T30" fmla="*/ 2147483647 w 387"/>
              <a:gd name="T31" fmla="*/ 2147483647 h 323"/>
              <a:gd name="T32" fmla="*/ 2147483647 w 387"/>
              <a:gd name="T33" fmla="*/ 2147483647 h 323"/>
              <a:gd name="T34" fmla="*/ 2147483647 w 387"/>
              <a:gd name="T35" fmla="*/ 2147483647 h 323"/>
              <a:gd name="T36" fmla="*/ 2147483647 w 387"/>
              <a:gd name="T37" fmla="*/ 2147483647 h 323"/>
              <a:gd name="T38" fmla="*/ 2147483647 w 387"/>
              <a:gd name="T39" fmla="*/ 2147483647 h 323"/>
              <a:gd name="T40" fmla="*/ 2147483647 w 387"/>
              <a:gd name="T41" fmla="*/ 2147483647 h 323"/>
              <a:gd name="T42" fmla="*/ 2147483647 w 387"/>
              <a:gd name="T43" fmla="*/ 2147483647 h 323"/>
              <a:gd name="T44" fmla="*/ 2147483647 w 387"/>
              <a:gd name="T45" fmla="*/ 2147483647 h 323"/>
              <a:gd name="T46" fmla="*/ 2147483647 w 387"/>
              <a:gd name="T47" fmla="*/ 2147483647 h 323"/>
              <a:gd name="T48" fmla="*/ 2147483647 w 387"/>
              <a:gd name="T49" fmla="*/ 2147483647 h 323"/>
              <a:gd name="T50" fmla="*/ 2147483647 w 387"/>
              <a:gd name="T51" fmla="*/ 2147483647 h 323"/>
              <a:gd name="T52" fmla="*/ 2147483647 w 387"/>
              <a:gd name="T53" fmla="*/ 2147483647 h 323"/>
              <a:gd name="T54" fmla="*/ 2147483647 w 387"/>
              <a:gd name="T55" fmla="*/ 2147483647 h 323"/>
              <a:gd name="T56" fmla="*/ 2147483647 w 387"/>
              <a:gd name="T57" fmla="*/ 2147483647 h 323"/>
              <a:gd name="T58" fmla="*/ 2147483647 w 387"/>
              <a:gd name="T59" fmla="*/ 0 h 323"/>
              <a:gd name="T60" fmla="*/ 2147483647 w 387"/>
              <a:gd name="T61" fmla="*/ 2147483647 h 323"/>
              <a:gd name="T62" fmla="*/ 2147483647 w 387"/>
              <a:gd name="T63" fmla="*/ 2147483647 h 323"/>
              <a:gd name="T64" fmla="*/ 2147483647 w 387"/>
              <a:gd name="T65" fmla="*/ 2147483647 h 323"/>
              <a:gd name="T66" fmla="*/ 2147483647 w 387"/>
              <a:gd name="T67" fmla="*/ 2147483647 h 323"/>
              <a:gd name="T68" fmla="*/ 2147483647 w 387"/>
              <a:gd name="T69" fmla="*/ 2147483647 h 323"/>
              <a:gd name="T70" fmla="*/ 2147483647 w 387"/>
              <a:gd name="T71" fmla="*/ 2147483647 h 323"/>
              <a:gd name="T72" fmla="*/ 2147483647 w 387"/>
              <a:gd name="T73" fmla="*/ 2147483647 h 323"/>
              <a:gd name="T74" fmla="*/ 2147483647 w 387"/>
              <a:gd name="T75" fmla="*/ 2147483647 h 323"/>
              <a:gd name="T76" fmla="*/ 2147483647 w 387"/>
              <a:gd name="T77" fmla="*/ 2147483647 h 323"/>
              <a:gd name="T78" fmla="*/ 2147483647 w 387"/>
              <a:gd name="T79" fmla="*/ 2147483647 h 323"/>
              <a:gd name="T80" fmla="*/ 2147483647 w 387"/>
              <a:gd name="T81" fmla="*/ 2147483647 h 323"/>
              <a:gd name="T82" fmla="*/ 2147483647 w 387"/>
              <a:gd name="T83" fmla="*/ 2147483647 h 323"/>
              <a:gd name="T84" fmla="*/ 2147483647 w 387"/>
              <a:gd name="T85" fmla="*/ 2147483647 h 323"/>
              <a:gd name="T86" fmla="*/ 2147483647 w 387"/>
              <a:gd name="T87" fmla="*/ 2147483647 h 3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7"/>
              <a:gd name="T133" fmla="*/ 0 h 323"/>
              <a:gd name="T134" fmla="*/ 387 w 387"/>
              <a:gd name="T135" fmla="*/ 323 h 3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7" h="323">
                <a:moveTo>
                  <a:pt x="301" y="322"/>
                </a:moveTo>
                <a:lnTo>
                  <a:pt x="305" y="317"/>
                </a:lnTo>
                <a:lnTo>
                  <a:pt x="310" y="313"/>
                </a:lnTo>
                <a:lnTo>
                  <a:pt x="314" y="308"/>
                </a:lnTo>
                <a:lnTo>
                  <a:pt x="319" y="302"/>
                </a:lnTo>
                <a:lnTo>
                  <a:pt x="346" y="316"/>
                </a:lnTo>
                <a:lnTo>
                  <a:pt x="362" y="290"/>
                </a:lnTo>
                <a:lnTo>
                  <a:pt x="340" y="270"/>
                </a:lnTo>
                <a:lnTo>
                  <a:pt x="343" y="264"/>
                </a:lnTo>
                <a:lnTo>
                  <a:pt x="346" y="258"/>
                </a:lnTo>
                <a:lnTo>
                  <a:pt x="347" y="253"/>
                </a:lnTo>
                <a:lnTo>
                  <a:pt x="350" y="247"/>
                </a:lnTo>
                <a:lnTo>
                  <a:pt x="380" y="249"/>
                </a:lnTo>
                <a:lnTo>
                  <a:pt x="387" y="219"/>
                </a:lnTo>
                <a:lnTo>
                  <a:pt x="357" y="207"/>
                </a:lnTo>
                <a:lnTo>
                  <a:pt x="359" y="201"/>
                </a:lnTo>
                <a:lnTo>
                  <a:pt x="359" y="195"/>
                </a:lnTo>
                <a:lnTo>
                  <a:pt x="359" y="189"/>
                </a:lnTo>
                <a:lnTo>
                  <a:pt x="357" y="183"/>
                </a:lnTo>
                <a:lnTo>
                  <a:pt x="387" y="173"/>
                </a:lnTo>
                <a:lnTo>
                  <a:pt x="381" y="143"/>
                </a:lnTo>
                <a:lnTo>
                  <a:pt x="351" y="143"/>
                </a:lnTo>
                <a:lnTo>
                  <a:pt x="350" y="137"/>
                </a:lnTo>
                <a:lnTo>
                  <a:pt x="347" y="131"/>
                </a:lnTo>
                <a:lnTo>
                  <a:pt x="346" y="127"/>
                </a:lnTo>
                <a:lnTo>
                  <a:pt x="343" y="121"/>
                </a:lnTo>
                <a:lnTo>
                  <a:pt x="365" y="100"/>
                </a:lnTo>
                <a:lnTo>
                  <a:pt x="348" y="75"/>
                </a:lnTo>
                <a:lnTo>
                  <a:pt x="320" y="86"/>
                </a:lnTo>
                <a:lnTo>
                  <a:pt x="317" y="82"/>
                </a:lnTo>
                <a:lnTo>
                  <a:pt x="313" y="78"/>
                </a:lnTo>
                <a:lnTo>
                  <a:pt x="308" y="73"/>
                </a:lnTo>
                <a:lnTo>
                  <a:pt x="304" y="69"/>
                </a:lnTo>
                <a:lnTo>
                  <a:pt x="316" y="42"/>
                </a:lnTo>
                <a:lnTo>
                  <a:pt x="290" y="25"/>
                </a:lnTo>
                <a:lnTo>
                  <a:pt x="271" y="46"/>
                </a:lnTo>
                <a:lnTo>
                  <a:pt x="265" y="43"/>
                </a:lnTo>
                <a:lnTo>
                  <a:pt x="259" y="40"/>
                </a:lnTo>
                <a:lnTo>
                  <a:pt x="253" y="37"/>
                </a:lnTo>
                <a:lnTo>
                  <a:pt x="247" y="34"/>
                </a:lnTo>
                <a:lnTo>
                  <a:pt x="249" y="6"/>
                </a:lnTo>
                <a:lnTo>
                  <a:pt x="219" y="0"/>
                </a:lnTo>
                <a:lnTo>
                  <a:pt x="209" y="25"/>
                </a:lnTo>
                <a:lnTo>
                  <a:pt x="207" y="25"/>
                </a:lnTo>
                <a:lnTo>
                  <a:pt x="204" y="25"/>
                </a:lnTo>
                <a:lnTo>
                  <a:pt x="203" y="25"/>
                </a:lnTo>
                <a:lnTo>
                  <a:pt x="200" y="25"/>
                </a:lnTo>
                <a:lnTo>
                  <a:pt x="197" y="109"/>
                </a:lnTo>
                <a:lnTo>
                  <a:pt x="210" y="112"/>
                </a:lnTo>
                <a:lnTo>
                  <a:pt x="223" y="116"/>
                </a:lnTo>
                <a:lnTo>
                  <a:pt x="235" y="122"/>
                </a:lnTo>
                <a:lnTo>
                  <a:pt x="246" y="130"/>
                </a:lnTo>
                <a:lnTo>
                  <a:pt x="255" y="140"/>
                </a:lnTo>
                <a:lnTo>
                  <a:pt x="262" y="152"/>
                </a:lnTo>
                <a:lnTo>
                  <a:pt x="268" y="165"/>
                </a:lnTo>
                <a:lnTo>
                  <a:pt x="273" y="179"/>
                </a:lnTo>
                <a:lnTo>
                  <a:pt x="274" y="195"/>
                </a:lnTo>
                <a:lnTo>
                  <a:pt x="273" y="211"/>
                </a:lnTo>
                <a:lnTo>
                  <a:pt x="267" y="226"/>
                </a:lnTo>
                <a:lnTo>
                  <a:pt x="259" y="241"/>
                </a:lnTo>
                <a:lnTo>
                  <a:pt x="249" y="253"/>
                </a:lnTo>
                <a:lnTo>
                  <a:pt x="235" y="264"/>
                </a:lnTo>
                <a:lnTo>
                  <a:pt x="221" y="272"/>
                </a:lnTo>
                <a:lnTo>
                  <a:pt x="204" y="277"/>
                </a:lnTo>
                <a:lnTo>
                  <a:pt x="188" y="278"/>
                </a:lnTo>
                <a:lnTo>
                  <a:pt x="171" y="277"/>
                </a:lnTo>
                <a:lnTo>
                  <a:pt x="157" y="271"/>
                </a:lnTo>
                <a:lnTo>
                  <a:pt x="142" y="264"/>
                </a:lnTo>
                <a:lnTo>
                  <a:pt x="130" y="253"/>
                </a:lnTo>
                <a:lnTo>
                  <a:pt x="119" y="240"/>
                </a:lnTo>
                <a:lnTo>
                  <a:pt x="110" y="225"/>
                </a:lnTo>
                <a:lnTo>
                  <a:pt x="106" y="209"/>
                </a:lnTo>
                <a:lnTo>
                  <a:pt x="104" y="192"/>
                </a:lnTo>
                <a:lnTo>
                  <a:pt x="106" y="176"/>
                </a:lnTo>
                <a:lnTo>
                  <a:pt x="112" y="161"/>
                </a:lnTo>
                <a:lnTo>
                  <a:pt x="119" y="146"/>
                </a:lnTo>
                <a:lnTo>
                  <a:pt x="130" y="134"/>
                </a:lnTo>
                <a:lnTo>
                  <a:pt x="143" y="124"/>
                </a:lnTo>
                <a:lnTo>
                  <a:pt x="158" y="115"/>
                </a:lnTo>
                <a:lnTo>
                  <a:pt x="174" y="110"/>
                </a:lnTo>
                <a:lnTo>
                  <a:pt x="179" y="109"/>
                </a:lnTo>
                <a:lnTo>
                  <a:pt x="183" y="109"/>
                </a:lnTo>
                <a:lnTo>
                  <a:pt x="188" y="109"/>
                </a:lnTo>
                <a:lnTo>
                  <a:pt x="194" y="109"/>
                </a:lnTo>
                <a:lnTo>
                  <a:pt x="192" y="25"/>
                </a:lnTo>
                <a:lnTo>
                  <a:pt x="189" y="24"/>
                </a:lnTo>
                <a:lnTo>
                  <a:pt x="188" y="24"/>
                </a:lnTo>
                <a:lnTo>
                  <a:pt x="185" y="24"/>
                </a:lnTo>
                <a:lnTo>
                  <a:pt x="182" y="25"/>
                </a:lnTo>
                <a:lnTo>
                  <a:pt x="173" y="0"/>
                </a:lnTo>
                <a:lnTo>
                  <a:pt x="143" y="6"/>
                </a:lnTo>
                <a:lnTo>
                  <a:pt x="145" y="31"/>
                </a:lnTo>
                <a:lnTo>
                  <a:pt x="137" y="33"/>
                </a:lnTo>
                <a:lnTo>
                  <a:pt x="130" y="36"/>
                </a:lnTo>
                <a:lnTo>
                  <a:pt x="124" y="37"/>
                </a:lnTo>
                <a:lnTo>
                  <a:pt x="118" y="40"/>
                </a:lnTo>
                <a:lnTo>
                  <a:pt x="100" y="22"/>
                </a:lnTo>
                <a:lnTo>
                  <a:pt x="76" y="39"/>
                </a:lnTo>
                <a:lnTo>
                  <a:pt x="85" y="61"/>
                </a:lnTo>
                <a:lnTo>
                  <a:pt x="79" y="66"/>
                </a:lnTo>
                <a:lnTo>
                  <a:pt x="75" y="70"/>
                </a:lnTo>
                <a:lnTo>
                  <a:pt x="69" y="75"/>
                </a:lnTo>
                <a:lnTo>
                  <a:pt x="63" y="81"/>
                </a:lnTo>
                <a:lnTo>
                  <a:pt x="42" y="72"/>
                </a:lnTo>
                <a:lnTo>
                  <a:pt x="26" y="95"/>
                </a:lnTo>
                <a:lnTo>
                  <a:pt x="42" y="112"/>
                </a:lnTo>
                <a:lnTo>
                  <a:pt x="37" y="119"/>
                </a:lnTo>
                <a:lnTo>
                  <a:pt x="35" y="125"/>
                </a:lnTo>
                <a:lnTo>
                  <a:pt x="32" y="133"/>
                </a:lnTo>
                <a:lnTo>
                  <a:pt x="29" y="140"/>
                </a:lnTo>
                <a:lnTo>
                  <a:pt x="8" y="139"/>
                </a:lnTo>
                <a:lnTo>
                  <a:pt x="0" y="168"/>
                </a:lnTo>
                <a:lnTo>
                  <a:pt x="21" y="176"/>
                </a:lnTo>
                <a:lnTo>
                  <a:pt x="20" y="183"/>
                </a:lnTo>
                <a:lnTo>
                  <a:pt x="20" y="191"/>
                </a:lnTo>
                <a:lnTo>
                  <a:pt x="20" y="200"/>
                </a:lnTo>
                <a:lnTo>
                  <a:pt x="21" y="207"/>
                </a:lnTo>
                <a:lnTo>
                  <a:pt x="0" y="214"/>
                </a:lnTo>
                <a:lnTo>
                  <a:pt x="6" y="243"/>
                </a:lnTo>
                <a:lnTo>
                  <a:pt x="27" y="243"/>
                </a:lnTo>
                <a:lnTo>
                  <a:pt x="30" y="250"/>
                </a:lnTo>
                <a:lnTo>
                  <a:pt x="33" y="258"/>
                </a:lnTo>
                <a:lnTo>
                  <a:pt x="36" y="264"/>
                </a:lnTo>
                <a:lnTo>
                  <a:pt x="39" y="271"/>
                </a:lnTo>
                <a:lnTo>
                  <a:pt x="23" y="286"/>
                </a:lnTo>
                <a:lnTo>
                  <a:pt x="39" y="311"/>
                </a:lnTo>
                <a:lnTo>
                  <a:pt x="60" y="302"/>
                </a:lnTo>
                <a:lnTo>
                  <a:pt x="64" y="308"/>
                </a:lnTo>
                <a:lnTo>
                  <a:pt x="70" y="313"/>
                </a:lnTo>
                <a:lnTo>
                  <a:pt x="75" y="319"/>
                </a:lnTo>
                <a:lnTo>
                  <a:pt x="81" y="323"/>
                </a:lnTo>
                <a:lnTo>
                  <a:pt x="301" y="323"/>
                </a:lnTo>
                <a:lnTo>
                  <a:pt x="301" y="3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1" name="Freeform 72"/>
          <p:cNvSpPr>
            <a:spLocks/>
          </p:cNvSpPr>
          <p:nvPr/>
        </p:nvSpPr>
        <p:spPr bwMode="auto">
          <a:xfrm>
            <a:off x="2868613" y="2185988"/>
            <a:ext cx="660400" cy="498475"/>
          </a:xfrm>
          <a:custGeom>
            <a:avLst/>
            <a:gdLst>
              <a:gd name="T0" fmla="*/ 2147483647 w 555"/>
              <a:gd name="T1" fmla="*/ 2147483647 h 421"/>
              <a:gd name="T2" fmla="*/ 2147483647 w 555"/>
              <a:gd name="T3" fmla="*/ 2147483647 h 421"/>
              <a:gd name="T4" fmla="*/ 2147483647 w 555"/>
              <a:gd name="T5" fmla="*/ 2147483647 h 421"/>
              <a:gd name="T6" fmla="*/ 2147483647 w 555"/>
              <a:gd name="T7" fmla="*/ 2147483647 h 421"/>
              <a:gd name="T8" fmla="*/ 2147483647 w 555"/>
              <a:gd name="T9" fmla="*/ 2147483647 h 421"/>
              <a:gd name="T10" fmla="*/ 2147483647 w 555"/>
              <a:gd name="T11" fmla="*/ 2147483647 h 421"/>
              <a:gd name="T12" fmla="*/ 2147483647 w 555"/>
              <a:gd name="T13" fmla="*/ 2147483647 h 421"/>
              <a:gd name="T14" fmla="*/ 2147483647 w 555"/>
              <a:gd name="T15" fmla="*/ 2147483647 h 421"/>
              <a:gd name="T16" fmla="*/ 2147483647 w 555"/>
              <a:gd name="T17" fmla="*/ 2147483647 h 421"/>
              <a:gd name="T18" fmla="*/ 2147483647 w 555"/>
              <a:gd name="T19" fmla="*/ 2147483647 h 421"/>
              <a:gd name="T20" fmla="*/ 2147483647 w 555"/>
              <a:gd name="T21" fmla="*/ 2147483647 h 421"/>
              <a:gd name="T22" fmla="*/ 2147483647 w 555"/>
              <a:gd name="T23" fmla="*/ 2147483647 h 421"/>
              <a:gd name="T24" fmla="*/ 2147483647 w 555"/>
              <a:gd name="T25" fmla="*/ 2147483647 h 421"/>
              <a:gd name="T26" fmla="*/ 2147483647 w 555"/>
              <a:gd name="T27" fmla="*/ 2147483647 h 421"/>
              <a:gd name="T28" fmla="*/ 2147483647 w 555"/>
              <a:gd name="T29" fmla="*/ 2147483647 h 421"/>
              <a:gd name="T30" fmla="*/ 2147483647 w 555"/>
              <a:gd name="T31" fmla="*/ 2147483647 h 421"/>
              <a:gd name="T32" fmla="*/ 2147483647 w 555"/>
              <a:gd name="T33" fmla="*/ 2147483647 h 421"/>
              <a:gd name="T34" fmla="*/ 2147483647 w 555"/>
              <a:gd name="T35" fmla="*/ 2147483647 h 421"/>
              <a:gd name="T36" fmla="*/ 2147483647 w 555"/>
              <a:gd name="T37" fmla="*/ 2147483647 h 421"/>
              <a:gd name="T38" fmla="*/ 2147483647 w 555"/>
              <a:gd name="T39" fmla="*/ 2147483647 h 421"/>
              <a:gd name="T40" fmla="*/ 2147483647 w 555"/>
              <a:gd name="T41" fmla="*/ 2147483647 h 421"/>
              <a:gd name="T42" fmla="*/ 2147483647 w 555"/>
              <a:gd name="T43" fmla="*/ 2147483647 h 421"/>
              <a:gd name="T44" fmla="*/ 2147483647 w 555"/>
              <a:gd name="T45" fmla="*/ 2147483647 h 421"/>
              <a:gd name="T46" fmla="*/ 2147483647 w 555"/>
              <a:gd name="T47" fmla="*/ 2147483647 h 421"/>
              <a:gd name="T48" fmla="*/ 2147483647 w 555"/>
              <a:gd name="T49" fmla="*/ 2147483647 h 421"/>
              <a:gd name="T50" fmla="*/ 2147483647 w 555"/>
              <a:gd name="T51" fmla="*/ 2147483647 h 421"/>
              <a:gd name="T52" fmla="*/ 2147483647 w 555"/>
              <a:gd name="T53" fmla="*/ 2147483647 h 421"/>
              <a:gd name="T54" fmla="*/ 2147483647 w 555"/>
              <a:gd name="T55" fmla="*/ 2147483647 h 421"/>
              <a:gd name="T56" fmla="*/ 2147483647 w 555"/>
              <a:gd name="T57" fmla="*/ 2147483647 h 421"/>
              <a:gd name="T58" fmla="*/ 2147483647 w 555"/>
              <a:gd name="T59" fmla="*/ 2147483647 h 421"/>
              <a:gd name="T60" fmla="*/ 2147483647 w 555"/>
              <a:gd name="T61" fmla="*/ 2147483647 h 421"/>
              <a:gd name="T62" fmla="*/ 2147483647 w 555"/>
              <a:gd name="T63" fmla="*/ 2147483647 h 421"/>
              <a:gd name="T64" fmla="*/ 2147483647 w 555"/>
              <a:gd name="T65" fmla="*/ 2147483647 h 421"/>
              <a:gd name="T66" fmla="*/ 2147483647 w 555"/>
              <a:gd name="T67" fmla="*/ 2147483647 h 421"/>
              <a:gd name="T68" fmla="*/ 2147483647 w 555"/>
              <a:gd name="T69" fmla="*/ 2147483647 h 421"/>
              <a:gd name="T70" fmla="*/ 2147483647 w 555"/>
              <a:gd name="T71" fmla="*/ 2147483647 h 421"/>
              <a:gd name="T72" fmla="*/ 2147483647 w 555"/>
              <a:gd name="T73" fmla="*/ 2147483647 h 421"/>
              <a:gd name="T74" fmla="*/ 2147483647 w 555"/>
              <a:gd name="T75" fmla="*/ 0 h 421"/>
              <a:gd name="T76" fmla="*/ 2147483647 w 555"/>
              <a:gd name="T77" fmla="*/ 2147483647 h 421"/>
              <a:gd name="T78" fmla="*/ 2147483647 w 555"/>
              <a:gd name="T79" fmla="*/ 2147483647 h 421"/>
              <a:gd name="T80" fmla="*/ 2147483647 w 555"/>
              <a:gd name="T81" fmla="*/ 2147483647 h 421"/>
              <a:gd name="T82" fmla="*/ 2147483647 w 555"/>
              <a:gd name="T83" fmla="*/ 2147483647 h 421"/>
              <a:gd name="T84" fmla="*/ 2147483647 w 555"/>
              <a:gd name="T85" fmla="*/ 2147483647 h 421"/>
              <a:gd name="T86" fmla="*/ 2147483647 w 555"/>
              <a:gd name="T87" fmla="*/ 2147483647 h 421"/>
              <a:gd name="T88" fmla="*/ 2147483647 w 555"/>
              <a:gd name="T89" fmla="*/ 2147483647 h 421"/>
              <a:gd name="T90" fmla="*/ 2147483647 w 555"/>
              <a:gd name="T91" fmla="*/ 2147483647 h 421"/>
              <a:gd name="T92" fmla="*/ 2147483647 w 555"/>
              <a:gd name="T93" fmla="*/ 2147483647 h 421"/>
              <a:gd name="T94" fmla="*/ 2147483647 w 555"/>
              <a:gd name="T95" fmla="*/ 2147483647 h 421"/>
              <a:gd name="T96" fmla="*/ 2147483647 w 555"/>
              <a:gd name="T97" fmla="*/ 2147483647 h 421"/>
              <a:gd name="T98" fmla="*/ 2147483647 w 555"/>
              <a:gd name="T99" fmla="*/ 2147483647 h 421"/>
              <a:gd name="T100" fmla="*/ 2147483647 w 555"/>
              <a:gd name="T101" fmla="*/ 2147483647 h 421"/>
              <a:gd name="T102" fmla="*/ 2147483647 w 555"/>
              <a:gd name="T103" fmla="*/ 2147483647 h 421"/>
              <a:gd name="T104" fmla="*/ 2147483647 w 555"/>
              <a:gd name="T105" fmla="*/ 2147483647 h 421"/>
              <a:gd name="T106" fmla="*/ 2147483647 w 555"/>
              <a:gd name="T107" fmla="*/ 2147483647 h 421"/>
              <a:gd name="T108" fmla="*/ 2147483647 w 555"/>
              <a:gd name="T109" fmla="*/ 2147483647 h 421"/>
              <a:gd name="T110" fmla="*/ 2147483647 w 555"/>
              <a:gd name="T111" fmla="*/ 2147483647 h 421"/>
              <a:gd name="T112" fmla="*/ 2147483647 w 555"/>
              <a:gd name="T113" fmla="*/ 2147483647 h 421"/>
              <a:gd name="T114" fmla="*/ 2147483647 w 555"/>
              <a:gd name="T115" fmla="*/ 0 h 421"/>
              <a:gd name="T116" fmla="*/ 2147483647 w 555"/>
              <a:gd name="T117" fmla="*/ 0 h 421"/>
              <a:gd name="T118" fmla="*/ 2147483647 w 555"/>
              <a:gd name="T119" fmla="*/ 0 h 421"/>
              <a:gd name="T120" fmla="*/ 2147483647 w 555"/>
              <a:gd name="T121" fmla="*/ 0 h 421"/>
              <a:gd name="T122" fmla="*/ 2147483647 w 555"/>
              <a:gd name="T123" fmla="*/ 214748364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5"/>
              <a:gd name="T187" fmla="*/ 0 h 421"/>
              <a:gd name="T188" fmla="*/ 555 w 555"/>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5" h="421">
                <a:moveTo>
                  <a:pt x="51" y="46"/>
                </a:moveTo>
                <a:lnTo>
                  <a:pt x="46" y="57"/>
                </a:lnTo>
                <a:lnTo>
                  <a:pt x="43" y="67"/>
                </a:lnTo>
                <a:lnTo>
                  <a:pt x="39" y="77"/>
                </a:lnTo>
                <a:lnTo>
                  <a:pt x="36" y="88"/>
                </a:lnTo>
                <a:lnTo>
                  <a:pt x="4" y="89"/>
                </a:lnTo>
                <a:lnTo>
                  <a:pt x="0" y="133"/>
                </a:lnTo>
                <a:lnTo>
                  <a:pt x="30" y="141"/>
                </a:lnTo>
                <a:lnTo>
                  <a:pt x="30" y="152"/>
                </a:lnTo>
                <a:lnTo>
                  <a:pt x="30" y="162"/>
                </a:lnTo>
                <a:lnTo>
                  <a:pt x="31" y="174"/>
                </a:lnTo>
                <a:lnTo>
                  <a:pt x="33" y="185"/>
                </a:lnTo>
                <a:lnTo>
                  <a:pt x="4" y="198"/>
                </a:lnTo>
                <a:lnTo>
                  <a:pt x="16" y="240"/>
                </a:lnTo>
                <a:lnTo>
                  <a:pt x="48" y="235"/>
                </a:lnTo>
                <a:lnTo>
                  <a:pt x="52" y="246"/>
                </a:lnTo>
                <a:lnTo>
                  <a:pt x="56" y="256"/>
                </a:lnTo>
                <a:lnTo>
                  <a:pt x="61" y="265"/>
                </a:lnTo>
                <a:lnTo>
                  <a:pt x="67" y="274"/>
                </a:lnTo>
                <a:lnTo>
                  <a:pt x="46" y="298"/>
                </a:lnTo>
                <a:lnTo>
                  <a:pt x="73" y="332"/>
                </a:lnTo>
                <a:lnTo>
                  <a:pt x="101" y="316"/>
                </a:lnTo>
                <a:lnTo>
                  <a:pt x="109" y="323"/>
                </a:lnTo>
                <a:lnTo>
                  <a:pt x="117" y="330"/>
                </a:lnTo>
                <a:lnTo>
                  <a:pt x="125" y="336"/>
                </a:lnTo>
                <a:lnTo>
                  <a:pt x="134" y="344"/>
                </a:lnTo>
                <a:lnTo>
                  <a:pt x="123" y="375"/>
                </a:lnTo>
                <a:lnTo>
                  <a:pt x="161" y="396"/>
                </a:lnTo>
                <a:lnTo>
                  <a:pt x="181" y="369"/>
                </a:lnTo>
                <a:lnTo>
                  <a:pt x="192" y="372"/>
                </a:lnTo>
                <a:lnTo>
                  <a:pt x="202" y="375"/>
                </a:lnTo>
                <a:lnTo>
                  <a:pt x="211" y="378"/>
                </a:lnTo>
                <a:lnTo>
                  <a:pt x="222" y="381"/>
                </a:lnTo>
                <a:lnTo>
                  <a:pt x="223" y="417"/>
                </a:lnTo>
                <a:lnTo>
                  <a:pt x="266" y="421"/>
                </a:lnTo>
                <a:lnTo>
                  <a:pt x="277" y="386"/>
                </a:lnTo>
                <a:lnTo>
                  <a:pt x="286" y="386"/>
                </a:lnTo>
                <a:lnTo>
                  <a:pt x="296" y="384"/>
                </a:lnTo>
                <a:lnTo>
                  <a:pt x="305" y="384"/>
                </a:lnTo>
                <a:lnTo>
                  <a:pt x="315" y="383"/>
                </a:lnTo>
                <a:lnTo>
                  <a:pt x="332" y="415"/>
                </a:lnTo>
                <a:lnTo>
                  <a:pt x="373" y="405"/>
                </a:lnTo>
                <a:lnTo>
                  <a:pt x="369" y="365"/>
                </a:lnTo>
                <a:lnTo>
                  <a:pt x="378" y="362"/>
                </a:lnTo>
                <a:lnTo>
                  <a:pt x="385" y="357"/>
                </a:lnTo>
                <a:lnTo>
                  <a:pt x="394" y="353"/>
                </a:lnTo>
                <a:lnTo>
                  <a:pt x="402" y="347"/>
                </a:lnTo>
                <a:lnTo>
                  <a:pt x="431" y="375"/>
                </a:lnTo>
                <a:lnTo>
                  <a:pt x="466" y="348"/>
                </a:lnTo>
                <a:lnTo>
                  <a:pt x="445" y="311"/>
                </a:lnTo>
                <a:lnTo>
                  <a:pt x="451" y="304"/>
                </a:lnTo>
                <a:lnTo>
                  <a:pt x="457" y="298"/>
                </a:lnTo>
                <a:lnTo>
                  <a:pt x="463" y="290"/>
                </a:lnTo>
                <a:lnTo>
                  <a:pt x="469" y="283"/>
                </a:lnTo>
                <a:lnTo>
                  <a:pt x="509" y="298"/>
                </a:lnTo>
                <a:lnTo>
                  <a:pt x="530" y="261"/>
                </a:lnTo>
                <a:lnTo>
                  <a:pt x="495" y="234"/>
                </a:lnTo>
                <a:lnTo>
                  <a:pt x="498" y="225"/>
                </a:lnTo>
                <a:lnTo>
                  <a:pt x="501" y="216"/>
                </a:lnTo>
                <a:lnTo>
                  <a:pt x="503" y="208"/>
                </a:lnTo>
                <a:lnTo>
                  <a:pt x="506" y="199"/>
                </a:lnTo>
                <a:lnTo>
                  <a:pt x="549" y="198"/>
                </a:lnTo>
                <a:lnTo>
                  <a:pt x="555" y="155"/>
                </a:lnTo>
                <a:lnTo>
                  <a:pt x="512" y="143"/>
                </a:lnTo>
                <a:lnTo>
                  <a:pt x="512" y="134"/>
                </a:lnTo>
                <a:lnTo>
                  <a:pt x="512" y="125"/>
                </a:lnTo>
                <a:lnTo>
                  <a:pt x="512" y="116"/>
                </a:lnTo>
                <a:lnTo>
                  <a:pt x="510" y="109"/>
                </a:lnTo>
                <a:lnTo>
                  <a:pt x="549" y="89"/>
                </a:lnTo>
                <a:lnTo>
                  <a:pt x="539" y="48"/>
                </a:lnTo>
                <a:lnTo>
                  <a:pt x="494" y="52"/>
                </a:lnTo>
                <a:lnTo>
                  <a:pt x="491" y="45"/>
                </a:lnTo>
                <a:lnTo>
                  <a:pt x="487" y="36"/>
                </a:lnTo>
                <a:lnTo>
                  <a:pt x="484" y="28"/>
                </a:lnTo>
                <a:lnTo>
                  <a:pt x="479" y="21"/>
                </a:lnTo>
                <a:lnTo>
                  <a:pt x="498" y="0"/>
                </a:lnTo>
                <a:lnTo>
                  <a:pt x="269" y="0"/>
                </a:lnTo>
                <a:lnTo>
                  <a:pt x="271" y="24"/>
                </a:lnTo>
                <a:lnTo>
                  <a:pt x="290" y="25"/>
                </a:lnTo>
                <a:lnTo>
                  <a:pt x="309" y="30"/>
                </a:lnTo>
                <a:lnTo>
                  <a:pt x="326" y="37"/>
                </a:lnTo>
                <a:lnTo>
                  <a:pt x="342" y="48"/>
                </a:lnTo>
                <a:lnTo>
                  <a:pt x="357" y="61"/>
                </a:lnTo>
                <a:lnTo>
                  <a:pt x="370" y="76"/>
                </a:lnTo>
                <a:lnTo>
                  <a:pt x="379" y="92"/>
                </a:lnTo>
                <a:lnTo>
                  <a:pt x="387" y="112"/>
                </a:lnTo>
                <a:lnTo>
                  <a:pt x="391" y="136"/>
                </a:lnTo>
                <a:lnTo>
                  <a:pt x="390" y="159"/>
                </a:lnTo>
                <a:lnTo>
                  <a:pt x="385" y="182"/>
                </a:lnTo>
                <a:lnTo>
                  <a:pt x="376" y="204"/>
                </a:lnTo>
                <a:lnTo>
                  <a:pt x="363" y="222"/>
                </a:lnTo>
                <a:lnTo>
                  <a:pt x="347" y="238"/>
                </a:lnTo>
                <a:lnTo>
                  <a:pt x="326" y="252"/>
                </a:lnTo>
                <a:lnTo>
                  <a:pt x="303" y="261"/>
                </a:lnTo>
                <a:lnTo>
                  <a:pt x="280" y="265"/>
                </a:lnTo>
                <a:lnTo>
                  <a:pt x="256" y="263"/>
                </a:lnTo>
                <a:lnTo>
                  <a:pt x="234" y="259"/>
                </a:lnTo>
                <a:lnTo>
                  <a:pt x="211" y="250"/>
                </a:lnTo>
                <a:lnTo>
                  <a:pt x="193" y="237"/>
                </a:lnTo>
                <a:lnTo>
                  <a:pt x="177" y="220"/>
                </a:lnTo>
                <a:lnTo>
                  <a:pt x="164" y="199"/>
                </a:lnTo>
                <a:lnTo>
                  <a:pt x="155" y="177"/>
                </a:lnTo>
                <a:lnTo>
                  <a:pt x="150" y="153"/>
                </a:lnTo>
                <a:lnTo>
                  <a:pt x="152" y="130"/>
                </a:lnTo>
                <a:lnTo>
                  <a:pt x="156" y="107"/>
                </a:lnTo>
                <a:lnTo>
                  <a:pt x="165" y="85"/>
                </a:lnTo>
                <a:lnTo>
                  <a:pt x="178" y="67"/>
                </a:lnTo>
                <a:lnTo>
                  <a:pt x="195" y="51"/>
                </a:lnTo>
                <a:lnTo>
                  <a:pt x="216" y="37"/>
                </a:lnTo>
                <a:lnTo>
                  <a:pt x="238" y="28"/>
                </a:lnTo>
                <a:lnTo>
                  <a:pt x="245" y="27"/>
                </a:lnTo>
                <a:lnTo>
                  <a:pt x="253" y="25"/>
                </a:lnTo>
                <a:lnTo>
                  <a:pt x="259" y="24"/>
                </a:lnTo>
                <a:lnTo>
                  <a:pt x="266" y="24"/>
                </a:lnTo>
                <a:lnTo>
                  <a:pt x="263" y="0"/>
                </a:lnTo>
                <a:lnTo>
                  <a:pt x="77" y="0"/>
                </a:lnTo>
                <a:lnTo>
                  <a:pt x="74" y="0"/>
                </a:lnTo>
                <a:lnTo>
                  <a:pt x="40" y="0"/>
                </a:lnTo>
                <a:lnTo>
                  <a:pt x="25" y="27"/>
                </a:lnTo>
                <a:lnTo>
                  <a:pt x="51" y="4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2" name="Freeform 73"/>
          <p:cNvSpPr>
            <a:spLocks/>
          </p:cNvSpPr>
          <p:nvPr/>
        </p:nvSpPr>
        <p:spPr bwMode="auto">
          <a:xfrm>
            <a:off x="2420938" y="2179638"/>
            <a:ext cx="400050" cy="117475"/>
          </a:xfrm>
          <a:custGeom>
            <a:avLst/>
            <a:gdLst>
              <a:gd name="T0" fmla="*/ 2147483647 w 338"/>
              <a:gd name="T1" fmla="*/ 2147483647 h 98"/>
              <a:gd name="T2" fmla="*/ 2147483647 w 338"/>
              <a:gd name="T3" fmla="*/ 2147483647 h 98"/>
              <a:gd name="T4" fmla="*/ 2147483647 w 338"/>
              <a:gd name="T5" fmla="*/ 2147483647 h 98"/>
              <a:gd name="T6" fmla="*/ 2147483647 w 338"/>
              <a:gd name="T7" fmla="*/ 2147483647 h 98"/>
              <a:gd name="T8" fmla="*/ 2147483647 w 338"/>
              <a:gd name="T9" fmla="*/ 2147483647 h 98"/>
              <a:gd name="T10" fmla="*/ 2147483647 w 338"/>
              <a:gd name="T11" fmla="*/ 2147483647 h 98"/>
              <a:gd name="T12" fmla="*/ 2147483647 w 338"/>
              <a:gd name="T13" fmla="*/ 2147483647 h 98"/>
              <a:gd name="T14" fmla="*/ 2147483647 w 338"/>
              <a:gd name="T15" fmla="*/ 2147483647 h 98"/>
              <a:gd name="T16" fmla="*/ 2147483647 w 338"/>
              <a:gd name="T17" fmla="*/ 2147483647 h 98"/>
              <a:gd name="T18" fmla="*/ 2147483647 w 338"/>
              <a:gd name="T19" fmla="*/ 2147483647 h 98"/>
              <a:gd name="T20" fmla="*/ 2147483647 w 338"/>
              <a:gd name="T21" fmla="*/ 2147483647 h 98"/>
              <a:gd name="T22" fmla="*/ 2147483647 w 338"/>
              <a:gd name="T23" fmla="*/ 2147483647 h 98"/>
              <a:gd name="T24" fmla="*/ 2147483647 w 338"/>
              <a:gd name="T25" fmla="*/ 2147483647 h 98"/>
              <a:gd name="T26" fmla="*/ 2147483647 w 338"/>
              <a:gd name="T27" fmla="*/ 2147483647 h 98"/>
              <a:gd name="T28" fmla="*/ 2147483647 w 338"/>
              <a:gd name="T29" fmla="*/ 2147483647 h 98"/>
              <a:gd name="T30" fmla="*/ 2147483647 w 338"/>
              <a:gd name="T31" fmla="*/ 2147483647 h 98"/>
              <a:gd name="T32" fmla="*/ 2147483647 w 338"/>
              <a:gd name="T33" fmla="*/ 2147483647 h 98"/>
              <a:gd name="T34" fmla="*/ 2147483647 w 338"/>
              <a:gd name="T35" fmla="*/ 2147483647 h 98"/>
              <a:gd name="T36" fmla="*/ 2147483647 w 338"/>
              <a:gd name="T37" fmla="*/ 2147483647 h 98"/>
              <a:gd name="T38" fmla="*/ 2147483647 w 338"/>
              <a:gd name="T39" fmla="*/ 2147483647 h 98"/>
              <a:gd name="T40" fmla="*/ 2147483647 w 338"/>
              <a:gd name="T41" fmla="*/ 2147483647 h 98"/>
              <a:gd name="T42" fmla="*/ 2147483647 w 338"/>
              <a:gd name="T43" fmla="*/ 2147483647 h 98"/>
              <a:gd name="T44" fmla="*/ 2147483647 w 338"/>
              <a:gd name="T45" fmla="*/ 2147483647 h 98"/>
              <a:gd name="T46" fmla="*/ 2147483647 w 338"/>
              <a:gd name="T47" fmla="*/ 2147483647 h 98"/>
              <a:gd name="T48" fmla="*/ 2147483647 w 338"/>
              <a:gd name="T49" fmla="*/ 2147483647 h 98"/>
              <a:gd name="T50" fmla="*/ 2147483647 w 338"/>
              <a:gd name="T51" fmla="*/ 2147483647 h 98"/>
              <a:gd name="T52" fmla="*/ 2147483647 w 338"/>
              <a:gd name="T53" fmla="*/ 2147483647 h 98"/>
              <a:gd name="T54" fmla="*/ 2147483647 w 338"/>
              <a:gd name="T55" fmla="*/ 2147483647 h 98"/>
              <a:gd name="T56" fmla="*/ 2147483647 w 338"/>
              <a:gd name="T57" fmla="*/ 2147483647 h 98"/>
              <a:gd name="T58" fmla="*/ 2147483647 w 338"/>
              <a:gd name="T59" fmla="*/ 2147483647 h 98"/>
              <a:gd name="T60" fmla="*/ 2147483647 w 338"/>
              <a:gd name="T61" fmla="*/ 2147483647 h 98"/>
              <a:gd name="T62" fmla="*/ 2147483647 w 338"/>
              <a:gd name="T63" fmla="*/ 2147483647 h 98"/>
              <a:gd name="T64" fmla="*/ 2147483647 w 338"/>
              <a:gd name="T65" fmla="*/ 0 h 98"/>
              <a:gd name="T66" fmla="*/ 0 w 338"/>
              <a:gd name="T67" fmla="*/ 0 h 98"/>
              <a:gd name="T68" fmla="*/ 2147483647 w 338"/>
              <a:gd name="T69" fmla="*/ 2147483647 h 98"/>
              <a:gd name="T70" fmla="*/ 2147483647 w 338"/>
              <a:gd name="T71" fmla="*/ 2147483647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8"/>
              <a:gd name="T109" fmla="*/ 0 h 98"/>
              <a:gd name="T110" fmla="*/ 338 w 338"/>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8" h="98">
                <a:moveTo>
                  <a:pt x="43" y="13"/>
                </a:moveTo>
                <a:lnTo>
                  <a:pt x="51" y="19"/>
                </a:lnTo>
                <a:lnTo>
                  <a:pt x="57" y="24"/>
                </a:lnTo>
                <a:lnTo>
                  <a:pt x="64" y="30"/>
                </a:lnTo>
                <a:lnTo>
                  <a:pt x="70" y="36"/>
                </a:lnTo>
                <a:lnTo>
                  <a:pt x="61" y="61"/>
                </a:lnTo>
                <a:lnTo>
                  <a:pt x="91" y="77"/>
                </a:lnTo>
                <a:lnTo>
                  <a:pt x="109" y="57"/>
                </a:lnTo>
                <a:lnTo>
                  <a:pt x="116" y="58"/>
                </a:lnTo>
                <a:lnTo>
                  <a:pt x="125" y="61"/>
                </a:lnTo>
                <a:lnTo>
                  <a:pt x="132" y="63"/>
                </a:lnTo>
                <a:lnTo>
                  <a:pt x="141" y="66"/>
                </a:lnTo>
                <a:lnTo>
                  <a:pt x="143" y="94"/>
                </a:lnTo>
                <a:lnTo>
                  <a:pt x="177" y="98"/>
                </a:lnTo>
                <a:lnTo>
                  <a:pt x="184" y="70"/>
                </a:lnTo>
                <a:lnTo>
                  <a:pt x="192" y="70"/>
                </a:lnTo>
                <a:lnTo>
                  <a:pt x="201" y="69"/>
                </a:lnTo>
                <a:lnTo>
                  <a:pt x="210" y="69"/>
                </a:lnTo>
                <a:lnTo>
                  <a:pt x="217" y="67"/>
                </a:lnTo>
                <a:lnTo>
                  <a:pt x="231" y="94"/>
                </a:lnTo>
                <a:lnTo>
                  <a:pt x="263" y="85"/>
                </a:lnTo>
                <a:lnTo>
                  <a:pt x="260" y="54"/>
                </a:lnTo>
                <a:lnTo>
                  <a:pt x="268" y="51"/>
                </a:lnTo>
                <a:lnTo>
                  <a:pt x="274" y="46"/>
                </a:lnTo>
                <a:lnTo>
                  <a:pt x="281" y="43"/>
                </a:lnTo>
                <a:lnTo>
                  <a:pt x="287" y="39"/>
                </a:lnTo>
                <a:lnTo>
                  <a:pt x="311" y="61"/>
                </a:lnTo>
                <a:lnTo>
                  <a:pt x="338" y="39"/>
                </a:lnTo>
                <a:lnTo>
                  <a:pt x="321" y="9"/>
                </a:lnTo>
                <a:lnTo>
                  <a:pt x="324" y="6"/>
                </a:lnTo>
                <a:lnTo>
                  <a:pt x="326" y="5"/>
                </a:lnTo>
                <a:lnTo>
                  <a:pt x="329" y="2"/>
                </a:lnTo>
                <a:lnTo>
                  <a:pt x="330" y="0"/>
                </a:lnTo>
                <a:lnTo>
                  <a:pt x="0" y="0"/>
                </a:lnTo>
                <a:lnTo>
                  <a:pt x="21" y="25"/>
                </a:lnTo>
                <a:lnTo>
                  <a:pt x="43" y="1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3" name="Freeform 74"/>
          <p:cNvSpPr>
            <a:spLocks/>
          </p:cNvSpPr>
          <p:nvPr/>
        </p:nvSpPr>
        <p:spPr bwMode="auto">
          <a:xfrm>
            <a:off x="3563938" y="2185988"/>
            <a:ext cx="284162" cy="77787"/>
          </a:xfrm>
          <a:custGeom>
            <a:avLst/>
            <a:gdLst>
              <a:gd name="T0" fmla="*/ 0 w 239"/>
              <a:gd name="T1" fmla="*/ 2147483647 h 64"/>
              <a:gd name="T2" fmla="*/ 2147483647 w 239"/>
              <a:gd name="T3" fmla="*/ 2147483647 h 64"/>
              <a:gd name="T4" fmla="*/ 2147483647 w 239"/>
              <a:gd name="T5" fmla="*/ 2147483647 h 64"/>
              <a:gd name="T6" fmla="*/ 2147483647 w 239"/>
              <a:gd name="T7" fmla="*/ 2147483647 h 64"/>
              <a:gd name="T8" fmla="*/ 2147483647 w 239"/>
              <a:gd name="T9" fmla="*/ 2147483647 h 64"/>
              <a:gd name="T10" fmla="*/ 2147483647 w 239"/>
              <a:gd name="T11" fmla="*/ 2147483647 h 64"/>
              <a:gd name="T12" fmla="*/ 2147483647 w 239"/>
              <a:gd name="T13" fmla="*/ 2147483647 h 64"/>
              <a:gd name="T14" fmla="*/ 2147483647 w 239"/>
              <a:gd name="T15" fmla="*/ 2147483647 h 64"/>
              <a:gd name="T16" fmla="*/ 2147483647 w 239"/>
              <a:gd name="T17" fmla="*/ 2147483647 h 64"/>
              <a:gd name="T18" fmla="*/ 2147483647 w 239"/>
              <a:gd name="T19" fmla="*/ 2147483647 h 64"/>
              <a:gd name="T20" fmla="*/ 2147483647 w 239"/>
              <a:gd name="T21" fmla="*/ 2147483647 h 64"/>
              <a:gd name="T22" fmla="*/ 2147483647 w 239"/>
              <a:gd name="T23" fmla="*/ 2147483647 h 64"/>
              <a:gd name="T24" fmla="*/ 2147483647 w 239"/>
              <a:gd name="T25" fmla="*/ 2147483647 h 64"/>
              <a:gd name="T26" fmla="*/ 2147483647 w 239"/>
              <a:gd name="T27" fmla="*/ 2147483647 h 64"/>
              <a:gd name="T28" fmla="*/ 2147483647 w 239"/>
              <a:gd name="T29" fmla="*/ 2147483647 h 64"/>
              <a:gd name="T30" fmla="*/ 2147483647 w 239"/>
              <a:gd name="T31" fmla="*/ 2147483647 h 64"/>
              <a:gd name="T32" fmla="*/ 2147483647 w 239"/>
              <a:gd name="T33" fmla="*/ 2147483647 h 64"/>
              <a:gd name="T34" fmla="*/ 2147483647 w 239"/>
              <a:gd name="T35" fmla="*/ 2147483647 h 64"/>
              <a:gd name="T36" fmla="*/ 2147483647 w 239"/>
              <a:gd name="T37" fmla="*/ 2147483647 h 64"/>
              <a:gd name="T38" fmla="*/ 2147483647 w 239"/>
              <a:gd name="T39" fmla="*/ 2147483647 h 64"/>
              <a:gd name="T40" fmla="*/ 2147483647 w 239"/>
              <a:gd name="T41" fmla="*/ 2147483647 h 64"/>
              <a:gd name="T42" fmla="*/ 2147483647 w 239"/>
              <a:gd name="T43" fmla="*/ 2147483647 h 64"/>
              <a:gd name="T44" fmla="*/ 2147483647 w 239"/>
              <a:gd name="T45" fmla="*/ 2147483647 h 64"/>
              <a:gd name="T46" fmla="*/ 2147483647 w 239"/>
              <a:gd name="T47" fmla="*/ 0 h 64"/>
              <a:gd name="T48" fmla="*/ 2147483647 w 239"/>
              <a:gd name="T49" fmla="*/ 0 h 64"/>
              <a:gd name="T50" fmla="*/ 2147483647 w 239"/>
              <a:gd name="T51" fmla="*/ 0 h 64"/>
              <a:gd name="T52" fmla="*/ 2147483647 w 239"/>
              <a:gd name="T53" fmla="*/ 0 h 64"/>
              <a:gd name="T54" fmla="*/ 2147483647 w 239"/>
              <a:gd name="T55" fmla="*/ 0 h 64"/>
              <a:gd name="T56" fmla="*/ 2147483647 w 239"/>
              <a:gd name="T57" fmla="*/ 0 h 64"/>
              <a:gd name="T58" fmla="*/ 0 w 239"/>
              <a:gd name="T59" fmla="*/ 2147483647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9"/>
              <a:gd name="T91" fmla="*/ 0 h 64"/>
              <a:gd name="T92" fmla="*/ 239 w 239"/>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9" h="64">
                <a:moveTo>
                  <a:pt x="0" y="21"/>
                </a:moveTo>
                <a:lnTo>
                  <a:pt x="25" y="39"/>
                </a:lnTo>
                <a:lnTo>
                  <a:pt x="41" y="21"/>
                </a:lnTo>
                <a:lnTo>
                  <a:pt x="49" y="24"/>
                </a:lnTo>
                <a:lnTo>
                  <a:pt x="55" y="27"/>
                </a:lnTo>
                <a:lnTo>
                  <a:pt x="62" y="30"/>
                </a:lnTo>
                <a:lnTo>
                  <a:pt x="68" y="33"/>
                </a:lnTo>
                <a:lnTo>
                  <a:pt x="67" y="57"/>
                </a:lnTo>
                <a:lnTo>
                  <a:pt x="96" y="63"/>
                </a:lnTo>
                <a:lnTo>
                  <a:pt x="105" y="39"/>
                </a:lnTo>
                <a:lnTo>
                  <a:pt x="113" y="40"/>
                </a:lnTo>
                <a:lnTo>
                  <a:pt x="120" y="40"/>
                </a:lnTo>
                <a:lnTo>
                  <a:pt x="126" y="40"/>
                </a:lnTo>
                <a:lnTo>
                  <a:pt x="134" y="39"/>
                </a:lnTo>
                <a:lnTo>
                  <a:pt x="143" y="64"/>
                </a:lnTo>
                <a:lnTo>
                  <a:pt x="172" y="58"/>
                </a:lnTo>
                <a:lnTo>
                  <a:pt x="171" y="31"/>
                </a:lnTo>
                <a:lnTo>
                  <a:pt x="177" y="28"/>
                </a:lnTo>
                <a:lnTo>
                  <a:pt x="184" y="25"/>
                </a:lnTo>
                <a:lnTo>
                  <a:pt x="190" y="24"/>
                </a:lnTo>
                <a:lnTo>
                  <a:pt x="196" y="21"/>
                </a:lnTo>
                <a:lnTo>
                  <a:pt x="215" y="40"/>
                </a:lnTo>
                <a:lnTo>
                  <a:pt x="239" y="25"/>
                </a:lnTo>
                <a:lnTo>
                  <a:pt x="229" y="0"/>
                </a:lnTo>
                <a:lnTo>
                  <a:pt x="9" y="0"/>
                </a:lnTo>
                <a:lnTo>
                  <a:pt x="0" y="2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4" name="Freeform 75"/>
          <p:cNvSpPr>
            <a:spLocks/>
          </p:cNvSpPr>
          <p:nvPr/>
        </p:nvSpPr>
        <p:spPr bwMode="auto">
          <a:xfrm>
            <a:off x="2838450" y="1309688"/>
            <a:ext cx="317500" cy="315912"/>
          </a:xfrm>
          <a:custGeom>
            <a:avLst/>
            <a:gdLst>
              <a:gd name="T0" fmla="*/ 2147483647 w 268"/>
              <a:gd name="T1" fmla="*/ 0 h 266"/>
              <a:gd name="T2" fmla="*/ 2147483647 w 268"/>
              <a:gd name="T3" fmla="*/ 2147483647 h 266"/>
              <a:gd name="T4" fmla="*/ 2147483647 w 268"/>
              <a:gd name="T5" fmla="*/ 2147483647 h 266"/>
              <a:gd name="T6" fmla="*/ 2147483647 w 268"/>
              <a:gd name="T7" fmla="*/ 2147483647 h 266"/>
              <a:gd name="T8" fmla="*/ 2147483647 w 268"/>
              <a:gd name="T9" fmla="*/ 2147483647 h 266"/>
              <a:gd name="T10" fmla="*/ 2147483647 w 268"/>
              <a:gd name="T11" fmla="*/ 2147483647 h 266"/>
              <a:gd name="T12" fmla="*/ 2147483647 w 268"/>
              <a:gd name="T13" fmla="*/ 2147483647 h 266"/>
              <a:gd name="T14" fmla="*/ 2147483647 w 268"/>
              <a:gd name="T15" fmla="*/ 2147483647 h 266"/>
              <a:gd name="T16" fmla="*/ 2147483647 w 268"/>
              <a:gd name="T17" fmla="*/ 2147483647 h 266"/>
              <a:gd name="T18" fmla="*/ 2147483647 w 268"/>
              <a:gd name="T19" fmla="*/ 2147483647 h 266"/>
              <a:gd name="T20" fmla="*/ 2147483647 w 268"/>
              <a:gd name="T21" fmla="*/ 2147483647 h 266"/>
              <a:gd name="T22" fmla="*/ 2147483647 w 268"/>
              <a:gd name="T23" fmla="*/ 2147483647 h 266"/>
              <a:gd name="T24" fmla="*/ 2147483647 w 268"/>
              <a:gd name="T25" fmla="*/ 2147483647 h 266"/>
              <a:gd name="T26" fmla="*/ 2147483647 w 268"/>
              <a:gd name="T27" fmla="*/ 2147483647 h 266"/>
              <a:gd name="T28" fmla="*/ 2147483647 w 268"/>
              <a:gd name="T29" fmla="*/ 2147483647 h 266"/>
              <a:gd name="T30" fmla="*/ 2147483647 w 268"/>
              <a:gd name="T31" fmla="*/ 2147483647 h 266"/>
              <a:gd name="T32" fmla="*/ 0 w 268"/>
              <a:gd name="T33" fmla="*/ 2147483647 h 266"/>
              <a:gd name="T34" fmla="*/ 2147483647 w 268"/>
              <a:gd name="T35" fmla="*/ 2147483647 h 266"/>
              <a:gd name="T36" fmla="*/ 2147483647 w 268"/>
              <a:gd name="T37" fmla="*/ 2147483647 h 266"/>
              <a:gd name="T38" fmla="*/ 2147483647 w 268"/>
              <a:gd name="T39" fmla="*/ 2147483647 h 266"/>
              <a:gd name="T40" fmla="*/ 2147483647 w 268"/>
              <a:gd name="T41" fmla="*/ 2147483647 h 266"/>
              <a:gd name="T42" fmla="*/ 2147483647 w 268"/>
              <a:gd name="T43" fmla="*/ 2147483647 h 266"/>
              <a:gd name="T44" fmla="*/ 2147483647 w 268"/>
              <a:gd name="T45" fmla="*/ 2147483647 h 266"/>
              <a:gd name="T46" fmla="*/ 2147483647 w 268"/>
              <a:gd name="T47" fmla="*/ 2147483647 h 266"/>
              <a:gd name="T48" fmla="*/ 2147483647 w 268"/>
              <a:gd name="T49" fmla="*/ 2147483647 h 266"/>
              <a:gd name="T50" fmla="*/ 2147483647 w 268"/>
              <a:gd name="T51" fmla="*/ 2147483647 h 266"/>
              <a:gd name="T52" fmla="*/ 2147483647 w 268"/>
              <a:gd name="T53" fmla="*/ 2147483647 h 266"/>
              <a:gd name="T54" fmla="*/ 2147483647 w 268"/>
              <a:gd name="T55" fmla="*/ 2147483647 h 266"/>
              <a:gd name="T56" fmla="*/ 2147483647 w 268"/>
              <a:gd name="T57" fmla="*/ 2147483647 h 266"/>
              <a:gd name="T58" fmla="*/ 2147483647 w 268"/>
              <a:gd name="T59" fmla="*/ 2147483647 h 266"/>
              <a:gd name="T60" fmla="*/ 2147483647 w 268"/>
              <a:gd name="T61" fmla="*/ 2147483647 h 266"/>
              <a:gd name="T62" fmla="*/ 2147483647 w 268"/>
              <a:gd name="T63" fmla="*/ 2147483647 h 266"/>
              <a:gd name="T64" fmla="*/ 2147483647 w 268"/>
              <a:gd name="T65" fmla="*/ 2147483647 h 266"/>
              <a:gd name="T66" fmla="*/ 2147483647 w 268"/>
              <a:gd name="T67" fmla="*/ 2147483647 h 266"/>
              <a:gd name="T68" fmla="*/ 2147483647 w 268"/>
              <a:gd name="T69" fmla="*/ 0 h 2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8"/>
              <a:gd name="T106" fmla="*/ 0 h 266"/>
              <a:gd name="T107" fmla="*/ 268 w 268"/>
              <a:gd name="T108" fmla="*/ 266 h 2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8" h="266">
                <a:moveTo>
                  <a:pt x="268" y="0"/>
                </a:moveTo>
                <a:lnTo>
                  <a:pt x="240" y="1"/>
                </a:lnTo>
                <a:lnTo>
                  <a:pt x="215" y="6"/>
                </a:lnTo>
                <a:lnTo>
                  <a:pt x="188" y="12"/>
                </a:lnTo>
                <a:lnTo>
                  <a:pt x="164" y="21"/>
                </a:lnTo>
                <a:lnTo>
                  <a:pt x="140" y="32"/>
                </a:lnTo>
                <a:lnTo>
                  <a:pt x="118" y="46"/>
                </a:lnTo>
                <a:lnTo>
                  <a:pt x="97" y="61"/>
                </a:lnTo>
                <a:lnTo>
                  <a:pt x="79" y="77"/>
                </a:lnTo>
                <a:lnTo>
                  <a:pt x="61" y="96"/>
                </a:lnTo>
                <a:lnTo>
                  <a:pt x="47" y="117"/>
                </a:lnTo>
                <a:lnTo>
                  <a:pt x="33" y="140"/>
                </a:lnTo>
                <a:lnTo>
                  <a:pt x="21" y="162"/>
                </a:lnTo>
                <a:lnTo>
                  <a:pt x="12" y="187"/>
                </a:lnTo>
                <a:lnTo>
                  <a:pt x="6" y="212"/>
                </a:lnTo>
                <a:lnTo>
                  <a:pt x="2" y="239"/>
                </a:lnTo>
                <a:lnTo>
                  <a:pt x="0" y="266"/>
                </a:lnTo>
                <a:lnTo>
                  <a:pt x="18" y="266"/>
                </a:lnTo>
                <a:lnTo>
                  <a:pt x="20" y="242"/>
                </a:lnTo>
                <a:lnTo>
                  <a:pt x="23" y="218"/>
                </a:lnTo>
                <a:lnTo>
                  <a:pt x="29" y="195"/>
                </a:lnTo>
                <a:lnTo>
                  <a:pt x="38" y="172"/>
                </a:lnTo>
                <a:lnTo>
                  <a:pt x="47" y="150"/>
                </a:lnTo>
                <a:lnTo>
                  <a:pt x="60" y="129"/>
                </a:lnTo>
                <a:lnTo>
                  <a:pt x="75" y="110"/>
                </a:lnTo>
                <a:lnTo>
                  <a:pt x="91" y="92"/>
                </a:lnTo>
                <a:lnTo>
                  <a:pt x="109" y="76"/>
                </a:lnTo>
                <a:lnTo>
                  <a:pt x="128" y="61"/>
                </a:lnTo>
                <a:lnTo>
                  <a:pt x="149" y="47"/>
                </a:lnTo>
                <a:lnTo>
                  <a:pt x="172" y="37"/>
                </a:lnTo>
                <a:lnTo>
                  <a:pt x="195" y="29"/>
                </a:lnTo>
                <a:lnTo>
                  <a:pt x="219" y="23"/>
                </a:lnTo>
                <a:lnTo>
                  <a:pt x="243" y="21"/>
                </a:lnTo>
                <a:lnTo>
                  <a:pt x="268" y="19"/>
                </a:lnTo>
                <a:lnTo>
                  <a:pt x="26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5" name="Freeform 76"/>
          <p:cNvSpPr>
            <a:spLocks/>
          </p:cNvSpPr>
          <p:nvPr/>
        </p:nvSpPr>
        <p:spPr bwMode="auto">
          <a:xfrm>
            <a:off x="2805113" y="1612900"/>
            <a:ext cx="87312" cy="76200"/>
          </a:xfrm>
          <a:custGeom>
            <a:avLst/>
            <a:gdLst>
              <a:gd name="T0" fmla="*/ 0 w 75"/>
              <a:gd name="T1" fmla="*/ 0 h 64"/>
              <a:gd name="T2" fmla="*/ 2147483647 w 75"/>
              <a:gd name="T3" fmla="*/ 2147483647 h 64"/>
              <a:gd name="T4" fmla="*/ 2147483647 w 75"/>
              <a:gd name="T5" fmla="*/ 0 h 64"/>
              <a:gd name="T6" fmla="*/ 0 w 75"/>
              <a:gd name="T7" fmla="*/ 0 h 64"/>
              <a:gd name="T8" fmla="*/ 0 60000 65536"/>
              <a:gd name="T9" fmla="*/ 0 60000 65536"/>
              <a:gd name="T10" fmla="*/ 0 60000 65536"/>
              <a:gd name="T11" fmla="*/ 0 60000 65536"/>
              <a:gd name="T12" fmla="*/ 0 w 75"/>
              <a:gd name="T13" fmla="*/ 0 h 64"/>
              <a:gd name="T14" fmla="*/ 75 w 75"/>
              <a:gd name="T15" fmla="*/ 64 h 64"/>
            </a:gdLst>
            <a:ahLst/>
            <a:cxnLst>
              <a:cxn ang="T8">
                <a:pos x="T0" y="T1"/>
              </a:cxn>
              <a:cxn ang="T9">
                <a:pos x="T2" y="T3"/>
              </a:cxn>
              <a:cxn ang="T10">
                <a:pos x="T4" y="T5"/>
              </a:cxn>
              <a:cxn ang="T11">
                <a:pos x="T6" y="T7"/>
              </a:cxn>
            </a:cxnLst>
            <a:rect l="T12" t="T13" r="T14" b="T15"/>
            <a:pathLst>
              <a:path w="75" h="64">
                <a:moveTo>
                  <a:pt x="0" y="0"/>
                </a:moveTo>
                <a:lnTo>
                  <a:pt x="37" y="64"/>
                </a:lnTo>
                <a:lnTo>
                  <a:pt x="75"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6" name="Freeform 77"/>
          <p:cNvSpPr>
            <a:spLocks/>
          </p:cNvSpPr>
          <p:nvPr/>
        </p:nvSpPr>
        <p:spPr bwMode="auto">
          <a:xfrm rot="-3767472">
            <a:off x="2362201" y="1679575"/>
            <a:ext cx="354012" cy="280987"/>
          </a:xfrm>
          <a:custGeom>
            <a:avLst/>
            <a:gdLst>
              <a:gd name="T0" fmla="*/ 2147483647 w 298"/>
              <a:gd name="T1" fmla="*/ 2147483647 h 237"/>
              <a:gd name="T2" fmla="*/ 2147483647 w 298"/>
              <a:gd name="T3" fmla="*/ 2147483647 h 237"/>
              <a:gd name="T4" fmla="*/ 2147483647 w 298"/>
              <a:gd name="T5" fmla="*/ 2147483647 h 237"/>
              <a:gd name="T6" fmla="*/ 2147483647 w 298"/>
              <a:gd name="T7" fmla="*/ 2147483647 h 237"/>
              <a:gd name="T8" fmla="*/ 2147483647 w 298"/>
              <a:gd name="T9" fmla="*/ 2147483647 h 237"/>
              <a:gd name="T10" fmla="*/ 2147483647 w 298"/>
              <a:gd name="T11" fmla="*/ 2147483647 h 237"/>
              <a:gd name="T12" fmla="*/ 2147483647 w 298"/>
              <a:gd name="T13" fmla="*/ 2147483647 h 237"/>
              <a:gd name="T14" fmla="*/ 2147483647 w 298"/>
              <a:gd name="T15" fmla="*/ 2147483647 h 237"/>
              <a:gd name="T16" fmla="*/ 2147483647 w 298"/>
              <a:gd name="T17" fmla="*/ 2147483647 h 237"/>
              <a:gd name="T18" fmla="*/ 2147483647 w 298"/>
              <a:gd name="T19" fmla="*/ 2147483647 h 237"/>
              <a:gd name="T20" fmla="*/ 2147483647 w 298"/>
              <a:gd name="T21" fmla="*/ 2147483647 h 237"/>
              <a:gd name="T22" fmla="*/ 2147483647 w 298"/>
              <a:gd name="T23" fmla="*/ 2147483647 h 237"/>
              <a:gd name="T24" fmla="*/ 2147483647 w 298"/>
              <a:gd name="T25" fmla="*/ 2147483647 h 237"/>
              <a:gd name="T26" fmla="*/ 2147483647 w 298"/>
              <a:gd name="T27" fmla="*/ 2147483647 h 237"/>
              <a:gd name="T28" fmla="*/ 2147483647 w 298"/>
              <a:gd name="T29" fmla="*/ 0 h 237"/>
              <a:gd name="T30" fmla="*/ 2147483647 w 298"/>
              <a:gd name="T31" fmla="*/ 0 h 237"/>
              <a:gd name="T32" fmla="*/ 0 w 298"/>
              <a:gd name="T33" fmla="*/ 2147483647 h 237"/>
              <a:gd name="T34" fmla="*/ 2147483647 w 298"/>
              <a:gd name="T35" fmla="*/ 2147483647 h 237"/>
              <a:gd name="T36" fmla="*/ 2147483647 w 298"/>
              <a:gd name="T37" fmla="*/ 2147483647 h 237"/>
              <a:gd name="T38" fmla="*/ 2147483647 w 298"/>
              <a:gd name="T39" fmla="*/ 2147483647 h 237"/>
              <a:gd name="T40" fmla="*/ 2147483647 w 298"/>
              <a:gd name="T41" fmla="*/ 2147483647 h 237"/>
              <a:gd name="T42" fmla="*/ 2147483647 w 298"/>
              <a:gd name="T43" fmla="*/ 2147483647 h 237"/>
              <a:gd name="T44" fmla="*/ 2147483647 w 298"/>
              <a:gd name="T45" fmla="*/ 2147483647 h 237"/>
              <a:gd name="T46" fmla="*/ 2147483647 w 298"/>
              <a:gd name="T47" fmla="*/ 2147483647 h 237"/>
              <a:gd name="T48" fmla="*/ 2147483647 w 298"/>
              <a:gd name="T49" fmla="*/ 2147483647 h 237"/>
              <a:gd name="T50" fmla="*/ 2147483647 w 298"/>
              <a:gd name="T51" fmla="*/ 2147483647 h 237"/>
              <a:gd name="T52" fmla="*/ 2147483647 w 298"/>
              <a:gd name="T53" fmla="*/ 2147483647 h 237"/>
              <a:gd name="T54" fmla="*/ 2147483647 w 298"/>
              <a:gd name="T55" fmla="*/ 2147483647 h 237"/>
              <a:gd name="T56" fmla="*/ 2147483647 w 298"/>
              <a:gd name="T57" fmla="*/ 2147483647 h 237"/>
              <a:gd name="T58" fmla="*/ 2147483647 w 298"/>
              <a:gd name="T59" fmla="*/ 2147483647 h 237"/>
              <a:gd name="T60" fmla="*/ 2147483647 w 298"/>
              <a:gd name="T61" fmla="*/ 2147483647 h 237"/>
              <a:gd name="T62" fmla="*/ 2147483647 w 298"/>
              <a:gd name="T63" fmla="*/ 2147483647 h 237"/>
              <a:gd name="T64" fmla="*/ 2147483647 w 298"/>
              <a:gd name="T65" fmla="*/ 2147483647 h 237"/>
              <a:gd name="T66" fmla="*/ 2147483647 w 298"/>
              <a:gd name="T67" fmla="*/ 2147483647 h 237"/>
              <a:gd name="T68" fmla="*/ 2147483647 w 298"/>
              <a:gd name="T69" fmla="*/ 2147483647 h 2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8"/>
              <a:gd name="T106" fmla="*/ 0 h 237"/>
              <a:gd name="T107" fmla="*/ 298 w 298"/>
              <a:gd name="T108" fmla="*/ 237 h 2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8" h="237">
                <a:moveTo>
                  <a:pt x="298" y="234"/>
                </a:moveTo>
                <a:lnTo>
                  <a:pt x="293" y="207"/>
                </a:lnTo>
                <a:lnTo>
                  <a:pt x="286" y="182"/>
                </a:lnTo>
                <a:lnTo>
                  <a:pt x="275" y="156"/>
                </a:lnTo>
                <a:lnTo>
                  <a:pt x="263" y="134"/>
                </a:lnTo>
                <a:lnTo>
                  <a:pt x="249" y="112"/>
                </a:lnTo>
                <a:lnTo>
                  <a:pt x="234" y="91"/>
                </a:lnTo>
                <a:lnTo>
                  <a:pt x="216" y="73"/>
                </a:lnTo>
                <a:lnTo>
                  <a:pt x="196" y="57"/>
                </a:lnTo>
                <a:lnTo>
                  <a:pt x="174" y="42"/>
                </a:lnTo>
                <a:lnTo>
                  <a:pt x="152" y="28"/>
                </a:lnTo>
                <a:lnTo>
                  <a:pt x="130" y="18"/>
                </a:lnTo>
                <a:lnTo>
                  <a:pt x="104" y="10"/>
                </a:lnTo>
                <a:lnTo>
                  <a:pt x="79" y="4"/>
                </a:lnTo>
                <a:lnTo>
                  <a:pt x="54" y="0"/>
                </a:lnTo>
                <a:lnTo>
                  <a:pt x="27" y="0"/>
                </a:lnTo>
                <a:lnTo>
                  <a:pt x="0" y="1"/>
                </a:lnTo>
                <a:lnTo>
                  <a:pt x="2" y="21"/>
                </a:lnTo>
                <a:lnTo>
                  <a:pt x="25" y="19"/>
                </a:lnTo>
                <a:lnTo>
                  <a:pt x="51" y="19"/>
                </a:lnTo>
                <a:lnTo>
                  <a:pt x="74" y="22"/>
                </a:lnTo>
                <a:lnTo>
                  <a:pt x="97" y="27"/>
                </a:lnTo>
                <a:lnTo>
                  <a:pt x="121" y="34"/>
                </a:lnTo>
                <a:lnTo>
                  <a:pt x="141" y="45"/>
                </a:lnTo>
                <a:lnTo>
                  <a:pt x="164" y="57"/>
                </a:lnTo>
                <a:lnTo>
                  <a:pt x="183" y="70"/>
                </a:lnTo>
                <a:lnTo>
                  <a:pt x="202" y="86"/>
                </a:lnTo>
                <a:lnTo>
                  <a:pt x="219" y="104"/>
                </a:lnTo>
                <a:lnTo>
                  <a:pt x="234" y="122"/>
                </a:lnTo>
                <a:lnTo>
                  <a:pt x="247" y="143"/>
                </a:lnTo>
                <a:lnTo>
                  <a:pt x="259" y="165"/>
                </a:lnTo>
                <a:lnTo>
                  <a:pt x="268" y="188"/>
                </a:lnTo>
                <a:lnTo>
                  <a:pt x="274" y="211"/>
                </a:lnTo>
                <a:lnTo>
                  <a:pt x="278" y="237"/>
                </a:lnTo>
                <a:lnTo>
                  <a:pt x="298" y="2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7" name="Freeform 78"/>
          <p:cNvSpPr>
            <a:spLocks/>
          </p:cNvSpPr>
          <p:nvPr/>
        </p:nvSpPr>
        <p:spPr bwMode="auto">
          <a:xfrm rot="-3751534">
            <a:off x="2301875" y="1868488"/>
            <a:ext cx="79375" cy="85725"/>
          </a:xfrm>
          <a:custGeom>
            <a:avLst/>
            <a:gdLst>
              <a:gd name="T0" fmla="*/ 2147483647 w 68"/>
              <a:gd name="T1" fmla="*/ 0 h 73"/>
              <a:gd name="T2" fmla="*/ 0 w 68"/>
              <a:gd name="T3" fmla="*/ 2147483647 h 73"/>
              <a:gd name="T4" fmla="*/ 2147483647 w 68"/>
              <a:gd name="T5" fmla="*/ 2147483647 h 73"/>
              <a:gd name="T6" fmla="*/ 2147483647 w 68"/>
              <a:gd name="T7" fmla="*/ 0 h 73"/>
              <a:gd name="T8" fmla="*/ 0 60000 65536"/>
              <a:gd name="T9" fmla="*/ 0 60000 65536"/>
              <a:gd name="T10" fmla="*/ 0 60000 65536"/>
              <a:gd name="T11" fmla="*/ 0 60000 65536"/>
              <a:gd name="T12" fmla="*/ 0 w 68"/>
              <a:gd name="T13" fmla="*/ 0 h 73"/>
              <a:gd name="T14" fmla="*/ 68 w 68"/>
              <a:gd name="T15" fmla="*/ 73 h 73"/>
            </a:gdLst>
            <a:ahLst/>
            <a:cxnLst>
              <a:cxn ang="T8">
                <a:pos x="T0" y="T1"/>
              </a:cxn>
              <a:cxn ang="T9">
                <a:pos x="T2" y="T3"/>
              </a:cxn>
              <a:cxn ang="T10">
                <a:pos x="T4" y="T5"/>
              </a:cxn>
              <a:cxn ang="T11">
                <a:pos x="T6" y="T7"/>
              </a:cxn>
            </a:cxnLst>
            <a:rect l="T12" t="T13" r="T14" b="T15"/>
            <a:pathLst>
              <a:path w="68" h="73">
                <a:moveTo>
                  <a:pt x="58" y="0"/>
                </a:moveTo>
                <a:lnTo>
                  <a:pt x="0" y="45"/>
                </a:lnTo>
                <a:lnTo>
                  <a:pt x="68" y="73"/>
                </a:lnTo>
                <a:lnTo>
                  <a:pt x="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8" name="Text Box 79"/>
          <p:cNvSpPr txBox="1">
            <a:spLocks noChangeArrowheads="1"/>
          </p:cNvSpPr>
          <p:nvPr/>
        </p:nvSpPr>
        <p:spPr bwMode="auto">
          <a:xfrm>
            <a:off x="7243763" y="1681163"/>
            <a:ext cx="2352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l" eaLnBrk="1" hangingPunct="1">
              <a:spcBef>
                <a:spcPct val="50000"/>
              </a:spcBef>
              <a:buClrTx/>
              <a:buSzTx/>
              <a:buFontTx/>
              <a:buNone/>
            </a:pPr>
            <a:r>
              <a:rPr lang="en-GB" altLang="en-US" sz="1800" i="1" dirty="0">
                <a:solidFill>
                  <a:srgbClr val="CC0000"/>
                </a:solidFill>
              </a:rPr>
              <a:t>Improved management</a:t>
            </a:r>
          </a:p>
        </p:txBody>
      </p:sp>
      <p:grpSp>
        <p:nvGrpSpPr>
          <p:cNvPr id="35879" name="Group 82"/>
          <p:cNvGrpSpPr>
            <a:grpSpLocks/>
          </p:cNvGrpSpPr>
          <p:nvPr/>
        </p:nvGrpSpPr>
        <p:grpSpPr bwMode="auto">
          <a:xfrm>
            <a:off x="6605588" y="4746625"/>
            <a:ext cx="3186112" cy="1500188"/>
            <a:chOff x="4161" y="2801"/>
            <a:chExt cx="2007" cy="945"/>
          </a:xfrm>
        </p:grpSpPr>
        <p:grpSp>
          <p:nvGrpSpPr>
            <p:cNvPr id="35889" name="Group 83"/>
            <p:cNvGrpSpPr>
              <a:grpSpLocks/>
            </p:cNvGrpSpPr>
            <p:nvPr/>
          </p:nvGrpSpPr>
          <p:grpSpPr bwMode="auto">
            <a:xfrm>
              <a:off x="4609" y="2801"/>
              <a:ext cx="589" cy="587"/>
              <a:chOff x="4609" y="2801"/>
              <a:chExt cx="589" cy="587"/>
            </a:xfrm>
          </p:grpSpPr>
          <p:sp>
            <p:nvSpPr>
              <p:cNvPr id="36019" name="AutoShape 84"/>
              <p:cNvSpPr>
                <a:spLocks noChangeAspect="1" noChangeArrowheads="1" noTextEdit="1"/>
              </p:cNvSpPr>
              <p:nvPr/>
            </p:nvSpPr>
            <p:spPr bwMode="auto">
              <a:xfrm>
                <a:off x="4609" y="2801"/>
                <a:ext cx="589"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020" name="Freeform 85"/>
              <p:cNvSpPr>
                <a:spLocks/>
              </p:cNvSpPr>
              <p:nvPr/>
            </p:nvSpPr>
            <p:spPr bwMode="auto">
              <a:xfrm>
                <a:off x="4613" y="3287"/>
                <a:ext cx="193" cy="7"/>
              </a:xfrm>
              <a:custGeom>
                <a:avLst/>
                <a:gdLst>
                  <a:gd name="T0" fmla="*/ 0 w 772"/>
                  <a:gd name="T1" fmla="*/ 0 h 27"/>
                  <a:gd name="T2" fmla="*/ 0 w 772"/>
                  <a:gd name="T3" fmla="*/ 0 h 27"/>
                  <a:gd name="T4" fmla="*/ 0 w 772"/>
                  <a:gd name="T5" fmla="*/ 0 h 27"/>
                  <a:gd name="T6" fmla="*/ 0 w 772"/>
                  <a:gd name="T7" fmla="*/ 0 h 27"/>
                  <a:gd name="T8" fmla="*/ 0 60000 65536"/>
                  <a:gd name="T9" fmla="*/ 0 60000 65536"/>
                  <a:gd name="T10" fmla="*/ 0 60000 65536"/>
                  <a:gd name="T11" fmla="*/ 0 60000 65536"/>
                  <a:gd name="T12" fmla="*/ 0 w 772"/>
                  <a:gd name="T13" fmla="*/ 0 h 27"/>
                  <a:gd name="T14" fmla="*/ 772 w 772"/>
                  <a:gd name="T15" fmla="*/ 27 h 27"/>
                </a:gdLst>
                <a:ahLst/>
                <a:cxnLst>
                  <a:cxn ang="T8">
                    <a:pos x="T0" y="T1"/>
                  </a:cxn>
                  <a:cxn ang="T9">
                    <a:pos x="T2" y="T3"/>
                  </a:cxn>
                  <a:cxn ang="T10">
                    <a:pos x="T4" y="T5"/>
                  </a:cxn>
                  <a:cxn ang="T11">
                    <a:pos x="T6" y="T7"/>
                  </a:cxn>
                </a:cxnLst>
                <a:rect l="T12" t="T13" r="T14" b="T15"/>
                <a:pathLst>
                  <a:path w="772" h="27">
                    <a:moveTo>
                      <a:pt x="0" y="16"/>
                    </a:moveTo>
                    <a:lnTo>
                      <a:pt x="772" y="0"/>
                    </a:lnTo>
                    <a:lnTo>
                      <a:pt x="772" y="27"/>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890" name="Group 86"/>
            <p:cNvGrpSpPr>
              <a:grpSpLocks/>
            </p:cNvGrpSpPr>
            <p:nvPr/>
          </p:nvGrpSpPr>
          <p:grpSpPr bwMode="auto">
            <a:xfrm>
              <a:off x="4614" y="2830"/>
              <a:ext cx="584" cy="563"/>
              <a:chOff x="4614" y="2830"/>
              <a:chExt cx="584" cy="563"/>
            </a:xfrm>
          </p:grpSpPr>
          <p:sp>
            <p:nvSpPr>
              <p:cNvPr id="35959" name="Freeform 87"/>
              <p:cNvSpPr>
                <a:spLocks/>
              </p:cNvSpPr>
              <p:nvPr/>
            </p:nvSpPr>
            <p:spPr bwMode="auto">
              <a:xfrm>
                <a:off x="4711" y="3234"/>
                <a:ext cx="7" cy="58"/>
              </a:xfrm>
              <a:custGeom>
                <a:avLst/>
                <a:gdLst>
                  <a:gd name="T0" fmla="*/ 0 w 26"/>
                  <a:gd name="T1" fmla="*/ 0 h 235"/>
                  <a:gd name="T2" fmla="*/ 0 w 26"/>
                  <a:gd name="T3" fmla="*/ 0 h 235"/>
                  <a:gd name="T4" fmla="*/ 0 w 26"/>
                  <a:gd name="T5" fmla="*/ 0 h 235"/>
                  <a:gd name="T6" fmla="*/ 0 w 26"/>
                  <a:gd name="T7" fmla="*/ 0 h 235"/>
                  <a:gd name="T8" fmla="*/ 0 w 26"/>
                  <a:gd name="T9" fmla="*/ 0 h 235"/>
                  <a:gd name="T10" fmla="*/ 0 w 26"/>
                  <a:gd name="T11" fmla="*/ 0 h 235"/>
                  <a:gd name="T12" fmla="*/ 0 w 26"/>
                  <a:gd name="T13" fmla="*/ 0 h 235"/>
                  <a:gd name="T14" fmla="*/ 0 w 26"/>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5"/>
                  <a:gd name="T26" fmla="*/ 26 w 26"/>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5">
                    <a:moveTo>
                      <a:pt x="26" y="0"/>
                    </a:moveTo>
                    <a:lnTo>
                      <a:pt x="3" y="9"/>
                    </a:lnTo>
                    <a:lnTo>
                      <a:pt x="0" y="228"/>
                    </a:lnTo>
                    <a:lnTo>
                      <a:pt x="2" y="229"/>
                    </a:lnTo>
                    <a:lnTo>
                      <a:pt x="6" y="232"/>
                    </a:lnTo>
                    <a:lnTo>
                      <a:pt x="8" y="233"/>
                    </a:lnTo>
                    <a:lnTo>
                      <a:pt x="11" y="235"/>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0" name="Freeform 88"/>
              <p:cNvSpPr>
                <a:spLocks/>
              </p:cNvSpPr>
              <p:nvPr/>
            </p:nvSpPr>
            <p:spPr bwMode="auto">
              <a:xfrm>
                <a:off x="4652" y="3357"/>
                <a:ext cx="30" cy="36"/>
              </a:xfrm>
              <a:custGeom>
                <a:avLst/>
                <a:gdLst>
                  <a:gd name="T0" fmla="*/ 0 w 121"/>
                  <a:gd name="T1" fmla="*/ 0 h 141"/>
                  <a:gd name="T2" fmla="*/ 0 w 121"/>
                  <a:gd name="T3" fmla="*/ 0 h 141"/>
                  <a:gd name="T4" fmla="*/ 0 w 121"/>
                  <a:gd name="T5" fmla="*/ 0 h 141"/>
                  <a:gd name="T6" fmla="*/ 0 w 121"/>
                  <a:gd name="T7" fmla="*/ 0 h 141"/>
                  <a:gd name="T8" fmla="*/ 0 w 121"/>
                  <a:gd name="T9" fmla="*/ 0 h 141"/>
                  <a:gd name="T10" fmla="*/ 0 w 121"/>
                  <a:gd name="T11" fmla="*/ 0 h 141"/>
                  <a:gd name="T12" fmla="*/ 0 w 121"/>
                  <a:gd name="T13" fmla="*/ 0 h 141"/>
                  <a:gd name="T14" fmla="*/ 0 w 121"/>
                  <a:gd name="T15" fmla="*/ 0 h 141"/>
                  <a:gd name="T16" fmla="*/ 0 w 121"/>
                  <a:gd name="T17" fmla="*/ 0 h 141"/>
                  <a:gd name="T18" fmla="*/ 0 w 121"/>
                  <a:gd name="T19" fmla="*/ 0 h 141"/>
                  <a:gd name="T20" fmla="*/ 0 w 121"/>
                  <a:gd name="T21" fmla="*/ 0 h 141"/>
                  <a:gd name="T22" fmla="*/ 0 w 121"/>
                  <a:gd name="T23" fmla="*/ 0 h 141"/>
                  <a:gd name="T24" fmla="*/ 0 w 121"/>
                  <a:gd name="T25" fmla="*/ 0 h 141"/>
                  <a:gd name="T26" fmla="*/ 0 w 121"/>
                  <a:gd name="T27" fmla="*/ 0 h 141"/>
                  <a:gd name="T28" fmla="*/ 0 w 121"/>
                  <a:gd name="T29" fmla="*/ 0 h 141"/>
                  <a:gd name="T30" fmla="*/ 0 w 121"/>
                  <a:gd name="T31" fmla="*/ 0 h 141"/>
                  <a:gd name="T32" fmla="*/ 0 w 121"/>
                  <a:gd name="T33" fmla="*/ 0 h 141"/>
                  <a:gd name="T34" fmla="*/ 0 w 121"/>
                  <a:gd name="T35" fmla="*/ 0 h 141"/>
                  <a:gd name="T36" fmla="*/ 0 w 121"/>
                  <a:gd name="T37" fmla="*/ 0 h 141"/>
                  <a:gd name="T38" fmla="*/ 0 w 121"/>
                  <a:gd name="T39" fmla="*/ 0 h 141"/>
                  <a:gd name="T40" fmla="*/ 0 w 121"/>
                  <a:gd name="T41" fmla="*/ 0 h 141"/>
                  <a:gd name="T42" fmla="*/ 0 w 121"/>
                  <a:gd name="T43" fmla="*/ 0 h 141"/>
                  <a:gd name="T44" fmla="*/ 0 w 121"/>
                  <a:gd name="T45" fmla="*/ 0 h 141"/>
                  <a:gd name="T46" fmla="*/ 0 w 121"/>
                  <a:gd name="T47" fmla="*/ 0 h 141"/>
                  <a:gd name="T48" fmla="*/ 0 w 121"/>
                  <a:gd name="T49" fmla="*/ 0 h 141"/>
                  <a:gd name="T50" fmla="*/ 0 w 121"/>
                  <a:gd name="T51" fmla="*/ 0 h 141"/>
                  <a:gd name="T52" fmla="*/ 0 w 121"/>
                  <a:gd name="T53" fmla="*/ 0 h 141"/>
                  <a:gd name="T54" fmla="*/ 0 w 121"/>
                  <a:gd name="T55" fmla="*/ 0 h 141"/>
                  <a:gd name="T56" fmla="*/ 0 w 121"/>
                  <a:gd name="T57" fmla="*/ 0 h 141"/>
                  <a:gd name="T58" fmla="*/ 0 w 121"/>
                  <a:gd name="T59" fmla="*/ 0 h 141"/>
                  <a:gd name="T60" fmla="*/ 0 w 121"/>
                  <a:gd name="T61" fmla="*/ 0 h 141"/>
                  <a:gd name="T62" fmla="*/ 0 w 121"/>
                  <a:gd name="T63" fmla="*/ 0 h 141"/>
                  <a:gd name="T64" fmla="*/ 0 w 121"/>
                  <a:gd name="T65" fmla="*/ 0 h 141"/>
                  <a:gd name="T66" fmla="*/ 0 w 121"/>
                  <a:gd name="T67" fmla="*/ 0 h 141"/>
                  <a:gd name="T68" fmla="*/ 0 w 121"/>
                  <a:gd name="T69" fmla="*/ 0 h 141"/>
                  <a:gd name="T70" fmla="*/ 0 w 121"/>
                  <a:gd name="T71" fmla="*/ 0 h 141"/>
                  <a:gd name="T72" fmla="*/ 0 w 121"/>
                  <a:gd name="T73" fmla="*/ 0 h 141"/>
                  <a:gd name="T74" fmla="*/ 0 w 121"/>
                  <a:gd name="T75" fmla="*/ 0 h 141"/>
                  <a:gd name="T76" fmla="*/ 0 w 121"/>
                  <a:gd name="T77" fmla="*/ 0 h 141"/>
                  <a:gd name="T78" fmla="*/ 0 w 121"/>
                  <a:gd name="T79" fmla="*/ 0 h 141"/>
                  <a:gd name="T80" fmla="*/ 0 w 121"/>
                  <a:gd name="T81" fmla="*/ 0 h 141"/>
                  <a:gd name="T82" fmla="*/ 0 w 121"/>
                  <a:gd name="T83" fmla="*/ 0 h 141"/>
                  <a:gd name="T84" fmla="*/ 0 w 121"/>
                  <a:gd name="T85" fmla="*/ 0 h 141"/>
                  <a:gd name="T86" fmla="*/ 0 w 121"/>
                  <a:gd name="T87" fmla="*/ 0 h 141"/>
                  <a:gd name="T88" fmla="*/ 0 w 121"/>
                  <a:gd name="T89" fmla="*/ 0 h 141"/>
                  <a:gd name="T90" fmla="*/ 0 w 121"/>
                  <a:gd name="T91" fmla="*/ 0 h 141"/>
                  <a:gd name="T92" fmla="*/ 0 w 121"/>
                  <a:gd name="T93" fmla="*/ 0 h 141"/>
                  <a:gd name="T94" fmla="*/ 0 w 121"/>
                  <a:gd name="T95" fmla="*/ 0 h 141"/>
                  <a:gd name="T96" fmla="*/ 0 w 121"/>
                  <a:gd name="T97" fmla="*/ 0 h 141"/>
                  <a:gd name="T98" fmla="*/ 0 w 121"/>
                  <a:gd name="T99" fmla="*/ 0 h 141"/>
                  <a:gd name="T100" fmla="*/ 0 w 121"/>
                  <a:gd name="T101" fmla="*/ 0 h 141"/>
                  <a:gd name="T102" fmla="*/ 0 w 121"/>
                  <a:gd name="T103" fmla="*/ 0 h 141"/>
                  <a:gd name="T104" fmla="*/ 0 w 121"/>
                  <a:gd name="T105" fmla="*/ 0 h 141"/>
                  <a:gd name="T106" fmla="*/ 0 w 121"/>
                  <a:gd name="T107" fmla="*/ 0 h 141"/>
                  <a:gd name="T108" fmla="*/ 0 w 121"/>
                  <a:gd name="T109" fmla="*/ 0 h 141"/>
                  <a:gd name="T110" fmla="*/ 0 w 121"/>
                  <a:gd name="T111" fmla="*/ 0 h 141"/>
                  <a:gd name="T112" fmla="*/ 0 w 121"/>
                  <a:gd name="T113" fmla="*/ 0 h 141"/>
                  <a:gd name="T114" fmla="*/ 0 w 121"/>
                  <a:gd name="T115" fmla="*/ 0 h 141"/>
                  <a:gd name="T116" fmla="*/ 0 w 121"/>
                  <a:gd name="T117" fmla="*/ 0 h 141"/>
                  <a:gd name="T118" fmla="*/ 0 w 121"/>
                  <a:gd name="T119" fmla="*/ 0 h 141"/>
                  <a:gd name="T120" fmla="*/ 0 w 121"/>
                  <a:gd name="T121" fmla="*/ 0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
                  <a:gd name="T184" fmla="*/ 0 h 141"/>
                  <a:gd name="T185" fmla="*/ 121 w 121"/>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 h="141">
                    <a:moveTo>
                      <a:pt x="50" y="16"/>
                    </a:moveTo>
                    <a:lnTo>
                      <a:pt x="44" y="27"/>
                    </a:lnTo>
                    <a:lnTo>
                      <a:pt x="40" y="37"/>
                    </a:lnTo>
                    <a:lnTo>
                      <a:pt x="40" y="47"/>
                    </a:lnTo>
                    <a:lnTo>
                      <a:pt x="45" y="55"/>
                    </a:lnTo>
                    <a:lnTo>
                      <a:pt x="46" y="55"/>
                    </a:lnTo>
                    <a:lnTo>
                      <a:pt x="46" y="56"/>
                    </a:lnTo>
                    <a:lnTo>
                      <a:pt x="41" y="63"/>
                    </a:lnTo>
                    <a:lnTo>
                      <a:pt x="35" y="70"/>
                    </a:lnTo>
                    <a:lnTo>
                      <a:pt x="30" y="77"/>
                    </a:lnTo>
                    <a:lnTo>
                      <a:pt x="24" y="83"/>
                    </a:lnTo>
                    <a:lnTo>
                      <a:pt x="19" y="90"/>
                    </a:lnTo>
                    <a:lnTo>
                      <a:pt x="12" y="96"/>
                    </a:lnTo>
                    <a:lnTo>
                      <a:pt x="7" y="103"/>
                    </a:lnTo>
                    <a:lnTo>
                      <a:pt x="1" y="110"/>
                    </a:lnTo>
                    <a:lnTo>
                      <a:pt x="0" y="117"/>
                    </a:lnTo>
                    <a:lnTo>
                      <a:pt x="0" y="125"/>
                    </a:lnTo>
                    <a:lnTo>
                      <a:pt x="0" y="133"/>
                    </a:lnTo>
                    <a:lnTo>
                      <a:pt x="0" y="141"/>
                    </a:lnTo>
                    <a:lnTo>
                      <a:pt x="9" y="133"/>
                    </a:lnTo>
                    <a:lnTo>
                      <a:pt x="17" y="126"/>
                    </a:lnTo>
                    <a:lnTo>
                      <a:pt x="26" y="118"/>
                    </a:lnTo>
                    <a:lnTo>
                      <a:pt x="36" y="110"/>
                    </a:lnTo>
                    <a:lnTo>
                      <a:pt x="45" y="102"/>
                    </a:lnTo>
                    <a:lnTo>
                      <a:pt x="54" y="93"/>
                    </a:lnTo>
                    <a:lnTo>
                      <a:pt x="64" y="86"/>
                    </a:lnTo>
                    <a:lnTo>
                      <a:pt x="72" y="77"/>
                    </a:lnTo>
                    <a:lnTo>
                      <a:pt x="74" y="78"/>
                    </a:lnTo>
                    <a:lnTo>
                      <a:pt x="77" y="81"/>
                    </a:lnTo>
                    <a:lnTo>
                      <a:pt x="82" y="82"/>
                    </a:lnTo>
                    <a:lnTo>
                      <a:pt x="87" y="82"/>
                    </a:lnTo>
                    <a:lnTo>
                      <a:pt x="92" y="81"/>
                    </a:lnTo>
                    <a:lnTo>
                      <a:pt x="97" y="78"/>
                    </a:lnTo>
                    <a:lnTo>
                      <a:pt x="102" y="75"/>
                    </a:lnTo>
                    <a:lnTo>
                      <a:pt x="106" y="71"/>
                    </a:lnTo>
                    <a:lnTo>
                      <a:pt x="111" y="66"/>
                    </a:lnTo>
                    <a:lnTo>
                      <a:pt x="119" y="53"/>
                    </a:lnTo>
                    <a:lnTo>
                      <a:pt x="121" y="42"/>
                    </a:lnTo>
                    <a:lnTo>
                      <a:pt x="121" y="32"/>
                    </a:lnTo>
                    <a:lnTo>
                      <a:pt x="116" y="25"/>
                    </a:lnTo>
                    <a:lnTo>
                      <a:pt x="111" y="22"/>
                    </a:lnTo>
                    <a:lnTo>
                      <a:pt x="105" y="22"/>
                    </a:lnTo>
                    <a:lnTo>
                      <a:pt x="99" y="23"/>
                    </a:lnTo>
                    <a:lnTo>
                      <a:pt x="92" y="26"/>
                    </a:lnTo>
                    <a:lnTo>
                      <a:pt x="94" y="18"/>
                    </a:lnTo>
                    <a:lnTo>
                      <a:pt x="94" y="12"/>
                    </a:lnTo>
                    <a:lnTo>
                      <a:pt x="91" y="7"/>
                    </a:lnTo>
                    <a:lnTo>
                      <a:pt x="87" y="3"/>
                    </a:lnTo>
                    <a:lnTo>
                      <a:pt x="84" y="1"/>
                    </a:lnTo>
                    <a:lnTo>
                      <a:pt x="80" y="0"/>
                    </a:lnTo>
                    <a:lnTo>
                      <a:pt x="75" y="1"/>
                    </a:lnTo>
                    <a:lnTo>
                      <a:pt x="70" y="2"/>
                    </a:lnTo>
                    <a:lnTo>
                      <a:pt x="65" y="3"/>
                    </a:lnTo>
                    <a:lnTo>
                      <a:pt x="60" y="7"/>
                    </a:lnTo>
                    <a:lnTo>
                      <a:pt x="55" y="11"/>
                    </a:lnTo>
                    <a:lnTo>
                      <a:pt x="5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1" name="Freeform 89"/>
              <p:cNvSpPr>
                <a:spLocks/>
              </p:cNvSpPr>
              <p:nvPr/>
            </p:nvSpPr>
            <p:spPr bwMode="auto">
              <a:xfrm>
                <a:off x="4614" y="2830"/>
                <a:ext cx="584" cy="558"/>
              </a:xfrm>
              <a:custGeom>
                <a:avLst/>
                <a:gdLst>
                  <a:gd name="T0" fmla="*/ 0 w 2336"/>
                  <a:gd name="T1" fmla="*/ 0 h 2231"/>
                  <a:gd name="T2" fmla="*/ 0 w 2336"/>
                  <a:gd name="T3" fmla="*/ 0 h 2231"/>
                  <a:gd name="T4" fmla="*/ 0 w 2336"/>
                  <a:gd name="T5" fmla="*/ 0 h 2231"/>
                  <a:gd name="T6" fmla="*/ 0 w 2336"/>
                  <a:gd name="T7" fmla="*/ 0 h 2231"/>
                  <a:gd name="T8" fmla="*/ 0 w 2336"/>
                  <a:gd name="T9" fmla="*/ 0 h 2231"/>
                  <a:gd name="T10" fmla="*/ 0 60000 65536"/>
                  <a:gd name="T11" fmla="*/ 0 60000 65536"/>
                  <a:gd name="T12" fmla="*/ 0 60000 65536"/>
                  <a:gd name="T13" fmla="*/ 0 60000 65536"/>
                  <a:gd name="T14" fmla="*/ 0 60000 65536"/>
                  <a:gd name="T15" fmla="*/ 0 w 2336"/>
                  <a:gd name="T16" fmla="*/ 0 h 2231"/>
                  <a:gd name="T17" fmla="*/ 2336 w 2336"/>
                  <a:gd name="T18" fmla="*/ 2231 h 2231"/>
                </a:gdLst>
                <a:ahLst/>
                <a:cxnLst>
                  <a:cxn ang="T10">
                    <a:pos x="T0" y="T1"/>
                  </a:cxn>
                  <a:cxn ang="T11">
                    <a:pos x="T2" y="T3"/>
                  </a:cxn>
                  <a:cxn ang="T12">
                    <a:pos x="T4" y="T5"/>
                  </a:cxn>
                  <a:cxn ang="T13">
                    <a:pos x="T6" y="T7"/>
                  </a:cxn>
                  <a:cxn ang="T14">
                    <a:pos x="T8" y="T9"/>
                  </a:cxn>
                </a:cxnLst>
                <a:rect l="T15" t="T16" r="T17" b="T18"/>
                <a:pathLst>
                  <a:path w="2336" h="2231">
                    <a:moveTo>
                      <a:pt x="0" y="1890"/>
                    </a:moveTo>
                    <a:lnTo>
                      <a:pt x="238" y="342"/>
                    </a:lnTo>
                    <a:lnTo>
                      <a:pt x="2109" y="0"/>
                    </a:lnTo>
                    <a:lnTo>
                      <a:pt x="2336" y="2231"/>
                    </a:lnTo>
                    <a:lnTo>
                      <a:pt x="0" y="1890"/>
                    </a:lnTo>
                    <a:close/>
                  </a:path>
                </a:pathLst>
              </a:custGeom>
              <a:solidFill>
                <a:srgbClr val="A5C4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2" name="Freeform 90"/>
              <p:cNvSpPr>
                <a:spLocks/>
              </p:cNvSpPr>
              <p:nvPr/>
            </p:nvSpPr>
            <p:spPr bwMode="auto">
              <a:xfrm>
                <a:off x="4915" y="2894"/>
                <a:ext cx="115" cy="59"/>
              </a:xfrm>
              <a:custGeom>
                <a:avLst/>
                <a:gdLst>
                  <a:gd name="T0" fmla="*/ 0 w 965"/>
                  <a:gd name="T1" fmla="*/ 0 h 493"/>
                  <a:gd name="T2" fmla="*/ 0 w 965"/>
                  <a:gd name="T3" fmla="*/ 0 h 493"/>
                  <a:gd name="T4" fmla="*/ 0 w 965"/>
                  <a:gd name="T5" fmla="*/ 0 h 493"/>
                  <a:gd name="T6" fmla="*/ 0 w 965"/>
                  <a:gd name="T7" fmla="*/ 0 h 493"/>
                  <a:gd name="T8" fmla="*/ 0 w 965"/>
                  <a:gd name="T9" fmla="*/ 0 h 493"/>
                  <a:gd name="T10" fmla="*/ 0 w 965"/>
                  <a:gd name="T11" fmla="*/ 0 h 493"/>
                  <a:gd name="T12" fmla="*/ 0 w 965"/>
                  <a:gd name="T13" fmla="*/ 0 h 493"/>
                  <a:gd name="T14" fmla="*/ 0 w 965"/>
                  <a:gd name="T15" fmla="*/ 0 h 493"/>
                  <a:gd name="T16" fmla="*/ 0 w 965"/>
                  <a:gd name="T17" fmla="*/ 0 h 493"/>
                  <a:gd name="T18" fmla="*/ 0 w 965"/>
                  <a:gd name="T19" fmla="*/ 0 h 493"/>
                  <a:gd name="T20" fmla="*/ 0 w 965"/>
                  <a:gd name="T21" fmla="*/ 0 h 493"/>
                  <a:gd name="T22" fmla="*/ 0 w 965"/>
                  <a:gd name="T23" fmla="*/ 0 h 493"/>
                  <a:gd name="T24" fmla="*/ 0 w 965"/>
                  <a:gd name="T25" fmla="*/ 0 h 493"/>
                  <a:gd name="T26" fmla="*/ 0 w 965"/>
                  <a:gd name="T27" fmla="*/ 0 h 493"/>
                  <a:gd name="T28" fmla="*/ 0 w 965"/>
                  <a:gd name="T29" fmla="*/ 0 h 493"/>
                  <a:gd name="T30" fmla="*/ 0 w 965"/>
                  <a:gd name="T31" fmla="*/ 0 h 493"/>
                  <a:gd name="T32" fmla="*/ 0 w 965"/>
                  <a:gd name="T33" fmla="*/ 0 h 493"/>
                  <a:gd name="T34" fmla="*/ 0 w 965"/>
                  <a:gd name="T35" fmla="*/ 0 h 493"/>
                  <a:gd name="T36" fmla="*/ 0 w 965"/>
                  <a:gd name="T37" fmla="*/ 0 h 493"/>
                  <a:gd name="T38" fmla="*/ 0 w 965"/>
                  <a:gd name="T39" fmla="*/ 0 h 493"/>
                  <a:gd name="T40" fmla="*/ 0 w 965"/>
                  <a:gd name="T41" fmla="*/ 0 h 493"/>
                  <a:gd name="T42" fmla="*/ 0 w 965"/>
                  <a:gd name="T43" fmla="*/ 0 h 493"/>
                  <a:gd name="T44" fmla="*/ 0 w 965"/>
                  <a:gd name="T45" fmla="*/ 0 h 493"/>
                  <a:gd name="T46" fmla="*/ 0 w 965"/>
                  <a:gd name="T47" fmla="*/ 0 h 493"/>
                  <a:gd name="T48" fmla="*/ 0 w 965"/>
                  <a:gd name="T49" fmla="*/ 0 h 493"/>
                  <a:gd name="T50" fmla="*/ 0 w 965"/>
                  <a:gd name="T51" fmla="*/ 0 h 493"/>
                  <a:gd name="T52" fmla="*/ 0 w 965"/>
                  <a:gd name="T53" fmla="*/ 0 h 493"/>
                  <a:gd name="T54" fmla="*/ 0 w 965"/>
                  <a:gd name="T55" fmla="*/ 0 h 493"/>
                  <a:gd name="T56" fmla="*/ 0 w 965"/>
                  <a:gd name="T57" fmla="*/ 0 h 493"/>
                  <a:gd name="T58" fmla="*/ 0 w 965"/>
                  <a:gd name="T59" fmla="*/ 0 h 493"/>
                  <a:gd name="T60" fmla="*/ 0 w 965"/>
                  <a:gd name="T61" fmla="*/ 0 h 493"/>
                  <a:gd name="T62" fmla="*/ 0 w 965"/>
                  <a:gd name="T63" fmla="*/ 0 h 493"/>
                  <a:gd name="T64" fmla="*/ 0 w 965"/>
                  <a:gd name="T65" fmla="*/ 0 h 493"/>
                  <a:gd name="T66" fmla="*/ 0 w 965"/>
                  <a:gd name="T67" fmla="*/ 0 h 493"/>
                  <a:gd name="T68" fmla="*/ 0 w 965"/>
                  <a:gd name="T69" fmla="*/ 0 h 493"/>
                  <a:gd name="T70" fmla="*/ 0 w 965"/>
                  <a:gd name="T71" fmla="*/ 0 h 493"/>
                  <a:gd name="T72" fmla="*/ 0 w 965"/>
                  <a:gd name="T73" fmla="*/ 0 h 493"/>
                  <a:gd name="T74" fmla="*/ 0 w 965"/>
                  <a:gd name="T75" fmla="*/ 0 h 493"/>
                  <a:gd name="T76" fmla="*/ 0 w 965"/>
                  <a:gd name="T77" fmla="*/ 0 h 493"/>
                  <a:gd name="T78" fmla="*/ 0 w 965"/>
                  <a:gd name="T79" fmla="*/ 0 h 493"/>
                  <a:gd name="T80" fmla="*/ 0 w 965"/>
                  <a:gd name="T81" fmla="*/ 0 h 493"/>
                  <a:gd name="T82" fmla="*/ 0 w 965"/>
                  <a:gd name="T83" fmla="*/ 0 h 493"/>
                  <a:gd name="T84" fmla="*/ 0 w 965"/>
                  <a:gd name="T85" fmla="*/ 0 h 493"/>
                  <a:gd name="T86" fmla="*/ 0 w 965"/>
                  <a:gd name="T87" fmla="*/ 0 h 493"/>
                  <a:gd name="T88" fmla="*/ 0 w 965"/>
                  <a:gd name="T89" fmla="*/ 0 h 493"/>
                  <a:gd name="T90" fmla="*/ 0 w 965"/>
                  <a:gd name="T91" fmla="*/ 0 h 493"/>
                  <a:gd name="T92" fmla="*/ 0 w 965"/>
                  <a:gd name="T93" fmla="*/ 0 h 493"/>
                  <a:gd name="T94" fmla="*/ 0 w 965"/>
                  <a:gd name="T95" fmla="*/ 0 h 493"/>
                  <a:gd name="T96" fmla="*/ 0 w 965"/>
                  <a:gd name="T97" fmla="*/ 0 h 493"/>
                  <a:gd name="T98" fmla="*/ 0 w 965"/>
                  <a:gd name="T99" fmla="*/ 0 h 493"/>
                  <a:gd name="T100" fmla="*/ 0 w 965"/>
                  <a:gd name="T101" fmla="*/ 0 h 493"/>
                  <a:gd name="T102" fmla="*/ 0 w 965"/>
                  <a:gd name="T103" fmla="*/ 0 h 493"/>
                  <a:gd name="T104" fmla="*/ 0 w 965"/>
                  <a:gd name="T105" fmla="*/ 0 h 493"/>
                  <a:gd name="T106" fmla="*/ 0 w 965"/>
                  <a:gd name="T107" fmla="*/ 0 h 493"/>
                  <a:gd name="T108" fmla="*/ 0 w 965"/>
                  <a:gd name="T109" fmla="*/ 0 h 493"/>
                  <a:gd name="T110" fmla="*/ 0 w 965"/>
                  <a:gd name="T111" fmla="*/ 0 h 493"/>
                  <a:gd name="T112" fmla="*/ 0 w 965"/>
                  <a:gd name="T113" fmla="*/ 0 h 4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5"/>
                  <a:gd name="T172" fmla="*/ 0 h 493"/>
                  <a:gd name="T173" fmla="*/ 965 w 965"/>
                  <a:gd name="T174" fmla="*/ 493 h 4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5" h="493">
                    <a:moveTo>
                      <a:pt x="79" y="331"/>
                    </a:moveTo>
                    <a:lnTo>
                      <a:pt x="93" y="324"/>
                    </a:lnTo>
                    <a:lnTo>
                      <a:pt x="108" y="318"/>
                    </a:lnTo>
                    <a:lnTo>
                      <a:pt x="124" y="312"/>
                    </a:lnTo>
                    <a:lnTo>
                      <a:pt x="139" y="307"/>
                    </a:lnTo>
                    <a:lnTo>
                      <a:pt x="156" y="304"/>
                    </a:lnTo>
                    <a:lnTo>
                      <a:pt x="171" y="301"/>
                    </a:lnTo>
                    <a:lnTo>
                      <a:pt x="188" y="299"/>
                    </a:lnTo>
                    <a:lnTo>
                      <a:pt x="204" y="299"/>
                    </a:lnTo>
                    <a:lnTo>
                      <a:pt x="225" y="300"/>
                    </a:lnTo>
                    <a:lnTo>
                      <a:pt x="247" y="302"/>
                    </a:lnTo>
                    <a:lnTo>
                      <a:pt x="267" y="307"/>
                    </a:lnTo>
                    <a:lnTo>
                      <a:pt x="286" y="313"/>
                    </a:lnTo>
                    <a:lnTo>
                      <a:pt x="304" y="321"/>
                    </a:lnTo>
                    <a:lnTo>
                      <a:pt x="321" y="331"/>
                    </a:lnTo>
                    <a:lnTo>
                      <a:pt x="337" y="341"/>
                    </a:lnTo>
                    <a:lnTo>
                      <a:pt x="352" y="353"/>
                    </a:lnTo>
                    <a:lnTo>
                      <a:pt x="365" y="366"/>
                    </a:lnTo>
                    <a:lnTo>
                      <a:pt x="377" y="380"/>
                    </a:lnTo>
                    <a:lnTo>
                      <a:pt x="388" y="397"/>
                    </a:lnTo>
                    <a:lnTo>
                      <a:pt x="397" y="414"/>
                    </a:lnTo>
                    <a:lnTo>
                      <a:pt x="405" y="430"/>
                    </a:lnTo>
                    <a:lnTo>
                      <a:pt x="411" y="449"/>
                    </a:lnTo>
                    <a:lnTo>
                      <a:pt x="416" y="468"/>
                    </a:lnTo>
                    <a:lnTo>
                      <a:pt x="418" y="488"/>
                    </a:lnTo>
                    <a:lnTo>
                      <a:pt x="424" y="487"/>
                    </a:lnTo>
                    <a:lnTo>
                      <a:pt x="431" y="486"/>
                    </a:lnTo>
                    <a:lnTo>
                      <a:pt x="437" y="485"/>
                    </a:lnTo>
                    <a:lnTo>
                      <a:pt x="444" y="483"/>
                    </a:lnTo>
                    <a:lnTo>
                      <a:pt x="450" y="483"/>
                    </a:lnTo>
                    <a:lnTo>
                      <a:pt x="457" y="482"/>
                    </a:lnTo>
                    <a:lnTo>
                      <a:pt x="463" y="482"/>
                    </a:lnTo>
                    <a:lnTo>
                      <a:pt x="470" y="482"/>
                    </a:lnTo>
                    <a:lnTo>
                      <a:pt x="479" y="482"/>
                    </a:lnTo>
                    <a:lnTo>
                      <a:pt x="488" y="483"/>
                    </a:lnTo>
                    <a:lnTo>
                      <a:pt x="497" y="483"/>
                    </a:lnTo>
                    <a:lnTo>
                      <a:pt x="505" y="485"/>
                    </a:lnTo>
                    <a:lnTo>
                      <a:pt x="513" y="487"/>
                    </a:lnTo>
                    <a:lnTo>
                      <a:pt x="520" y="488"/>
                    </a:lnTo>
                    <a:lnTo>
                      <a:pt x="528" y="490"/>
                    </a:lnTo>
                    <a:lnTo>
                      <a:pt x="536" y="493"/>
                    </a:lnTo>
                    <a:lnTo>
                      <a:pt x="965" y="493"/>
                    </a:lnTo>
                    <a:lnTo>
                      <a:pt x="959" y="464"/>
                    </a:lnTo>
                    <a:lnTo>
                      <a:pt x="950" y="440"/>
                    </a:lnTo>
                    <a:lnTo>
                      <a:pt x="936" y="418"/>
                    </a:lnTo>
                    <a:lnTo>
                      <a:pt x="920" y="401"/>
                    </a:lnTo>
                    <a:lnTo>
                      <a:pt x="900" y="388"/>
                    </a:lnTo>
                    <a:lnTo>
                      <a:pt x="879" y="378"/>
                    </a:lnTo>
                    <a:lnTo>
                      <a:pt x="855" y="372"/>
                    </a:lnTo>
                    <a:lnTo>
                      <a:pt x="829" y="370"/>
                    </a:lnTo>
                    <a:lnTo>
                      <a:pt x="824" y="370"/>
                    </a:lnTo>
                    <a:lnTo>
                      <a:pt x="819" y="370"/>
                    </a:lnTo>
                    <a:lnTo>
                      <a:pt x="814" y="370"/>
                    </a:lnTo>
                    <a:lnTo>
                      <a:pt x="808" y="371"/>
                    </a:lnTo>
                    <a:lnTo>
                      <a:pt x="803" y="371"/>
                    </a:lnTo>
                    <a:lnTo>
                      <a:pt x="797" y="372"/>
                    </a:lnTo>
                    <a:lnTo>
                      <a:pt x="792" y="373"/>
                    </a:lnTo>
                    <a:lnTo>
                      <a:pt x="788" y="375"/>
                    </a:lnTo>
                    <a:lnTo>
                      <a:pt x="782" y="344"/>
                    </a:lnTo>
                    <a:lnTo>
                      <a:pt x="771" y="314"/>
                    </a:lnTo>
                    <a:lnTo>
                      <a:pt x="756" y="288"/>
                    </a:lnTo>
                    <a:lnTo>
                      <a:pt x="736" y="267"/>
                    </a:lnTo>
                    <a:lnTo>
                      <a:pt x="711" y="248"/>
                    </a:lnTo>
                    <a:lnTo>
                      <a:pt x="684" y="235"/>
                    </a:lnTo>
                    <a:lnTo>
                      <a:pt x="653" y="227"/>
                    </a:lnTo>
                    <a:lnTo>
                      <a:pt x="618" y="223"/>
                    </a:lnTo>
                    <a:lnTo>
                      <a:pt x="605" y="223"/>
                    </a:lnTo>
                    <a:lnTo>
                      <a:pt x="592" y="224"/>
                    </a:lnTo>
                    <a:lnTo>
                      <a:pt x="581" y="227"/>
                    </a:lnTo>
                    <a:lnTo>
                      <a:pt x="568" y="230"/>
                    </a:lnTo>
                    <a:lnTo>
                      <a:pt x="556" y="234"/>
                    </a:lnTo>
                    <a:lnTo>
                      <a:pt x="544" y="238"/>
                    </a:lnTo>
                    <a:lnTo>
                      <a:pt x="532" y="243"/>
                    </a:lnTo>
                    <a:lnTo>
                      <a:pt x="521" y="249"/>
                    </a:lnTo>
                    <a:lnTo>
                      <a:pt x="521" y="223"/>
                    </a:lnTo>
                    <a:lnTo>
                      <a:pt x="518" y="198"/>
                    </a:lnTo>
                    <a:lnTo>
                      <a:pt x="512" y="175"/>
                    </a:lnTo>
                    <a:lnTo>
                      <a:pt x="505" y="151"/>
                    </a:lnTo>
                    <a:lnTo>
                      <a:pt x="494" y="130"/>
                    </a:lnTo>
                    <a:lnTo>
                      <a:pt x="481" y="108"/>
                    </a:lnTo>
                    <a:lnTo>
                      <a:pt x="467" y="89"/>
                    </a:lnTo>
                    <a:lnTo>
                      <a:pt x="450" y="72"/>
                    </a:lnTo>
                    <a:lnTo>
                      <a:pt x="433" y="56"/>
                    </a:lnTo>
                    <a:lnTo>
                      <a:pt x="412" y="42"/>
                    </a:lnTo>
                    <a:lnTo>
                      <a:pt x="390" y="29"/>
                    </a:lnTo>
                    <a:lnTo>
                      <a:pt x="367" y="18"/>
                    </a:lnTo>
                    <a:lnTo>
                      <a:pt x="343" y="10"/>
                    </a:lnTo>
                    <a:lnTo>
                      <a:pt x="317" y="4"/>
                    </a:lnTo>
                    <a:lnTo>
                      <a:pt x="289" y="1"/>
                    </a:lnTo>
                    <a:lnTo>
                      <a:pt x="261" y="0"/>
                    </a:lnTo>
                    <a:lnTo>
                      <a:pt x="242" y="0"/>
                    </a:lnTo>
                    <a:lnTo>
                      <a:pt x="223" y="2"/>
                    </a:lnTo>
                    <a:lnTo>
                      <a:pt x="204" y="4"/>
                    </a:lnTo>
                    <a:lnTo>
                      <a:pt x="186" y="8"/>
                    </a:lnTo>
                    <a:lnTo>
                      <a:pt x="169" y="13"/>
                    </a:lnTo>
                    <a:lnTo>
                      <a:pt x="151" y="18"/>
                    </a:lnTo>
                    <a:lnTo>
                      <a:pt x="133" y="26"/>
                    </a:lnTo>
                    <a:lnTo>
                      <a:pt x="116" y="33"/>
                    </a:lnTo>
                    <a:lnTo>
                      <a:pt x="100" y="41"/>
                    </a:lnTo>
                    <a:lnTo>
                      <a:pt x="83" y="50"/>
                    </a:lnTo>
                    <a:lnTo>
                      <a:pt x="68" y="60"/>
                    </a:lnTo>
                    <a:lnTo>
                      <a:pt x="54" y="71"/>
                    </a:lnTo>
                    <a:lnTo>
                      <a:pt x="40" y="82"/>
                    </a:lnTo>
                    <a:lnTo>
                      <a:pt x="25" y="94"/>
                    </a:lnTo>
                    <a:lnTo>
                      <a:pt x="12" y="107"/>
                    </a:lnTo>
                    <a:lnTo>
                      <a:pt x="0" y="120"/>
                    </a:lnTo>
                    <a:lnTo>
                      <a:pt x="19" y="142"/>
                    </a:lnTo>
                    <a:lnTo>
                      <a:pt x="35" y="165"/>
                    </a:lnTo>
                    <a:lnTo>
                      <a:pt x="49" y="190"/>
                    </a:lnTo>
                    <a:lnTo>
                      <a:pt x="61" y="216"/>
                    </a:lnTo>
                    <a:lnTo>
                      <a:pt x="69" y="243"/>
                    </a:lnTo>
                    <a:lnTo>
                      <a:pt x="75" y="272"/>
                    </a:lnTo>
                    <a:lnTo>
                      <a:pt x="79" y="300"/>
                    </a:lnTo>
                    <a:lnTo>
                      <a:pt x="79" y="331"/>
                    </a:lnTo>
                    <a:close/>
                  </a:path>
                </a:pathLst>
              </a:custGeom>
              <a:solidFill>
                <a:srgbClr val="607F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3" name="Freeform 91"/>
              <p:cNvSpPr>
                <a:spLocks/>
              </p:cNvSpPr>
              <p:nvPr/>
            </p:nvSpPr>
            <p:spPr bwMode="auto">
              <a:xfrm>
                <a:off x="4626" y="2949"/>
                <a:ext cx="571" cy="343"/>
              </a:xfrm>
              <a:custGeom>
                <a:avLst/>
                <a:gdLst>
                  <a:gd name="T0" fmla="*/ 0 w 2280"/>
                  <a:gd name="T1" fmla="*/ 0 h 1373"/>
                  <a:gd name="T2" fmla="*/ 0 w 2280"/>
                  <a:gd name="T3" fmla="*/ 0 h 1373"/>
                  <a:gd name="T4" fmla="*/ 0 w 2280"/>
                  <a:gd name="T5" fmla="*/ 0 h 1373"/>
                  <a:gd name="T6" fmla="*/ 0 w 2280"/>
                  <a:gd name="T7" fmla="*/ 0 h 1373"/>
                  <a:gd name="T8" fmla="*/ 0 w 2280"/>
                  <a:gd name="T9" fmla="*/ 0 h 1373"/>
                  <a:gd name="T10" fmla="*/ 0 w 2280"/>
                  <a:gd name="T11" fmla="*/ 0 h 1373"/>
                  <a:gd name="T12" fmla="*/ 0 w 2280"/>
                  <a:gd name="T13" fmla="*/ 0 h 1373"/>
                  <a:gd name="T14" fmla="*/ 0 w 2280"/>
                  <a:gd name="T15" fmla="*/ 0 h 1373"/>
                  <a:gd name="T16" fmla="*/ 0 w 2280"/>
                  <a:gd name="T17" fmla="*/ 0 h 1373"/>
                  <a:gd name="T18" fmla="*/ 0 w 2280"/>
                  <a:gd name="T19" fmla="*/ 0 h 1373"/>
                  <a:gd name="T20" fmla="*/ 0 w 2280"/>
                  <a:gd name="T21" fmla="*/ 0 h 1373"/>
                  <a:gd name="T22" fmla="*/ 0 w 2280"/>
                  <a:gd name="T23" fmla="*/ 0 h 1373"/>
                  <a:gd name="T24" fmla="*/ 0 w 2280"/>
                  <a:gd name="T25" fmla="*/ 0 h 1373"/>
                  <a:gd name="T26" fmla="*/ 0 w 2280"/>
                  <a:gd name="T27" fmla="*/ 0 h 1373"/>
                  <a:gd name="T28" fmla="*/ 0 w 2280"/>
                  <a:gd name="T29" fmla="*/ 0 h 1373"/>
                  <a:gd name="T30" fmla="*/ 0 w 2280"/>
                  <a:gd name="T31" fmla="*/ 0 h 1373"/>
                  <a:gd name="T32" fmla="*/ 0 w 2280"/>
                  <a:gd name="T33" fmla="*/ 0 h 1373"/>
                  <a:gd name="T34" fmla="*/ 0 w 2280"/>
                  <a:gd name="T35" fmla="*/ 0 h 1373"/>
                  <a:gd name="T36" fmla="*/ 0 w 2280"/>
                  <a:gd name="T37" fmla="*/ 0 h 1373"/>
                  <a:gd name="T38" fmla="*/ 0 w 2280"/>
                  <a:gd name="T39" fmla="*/ 0 h 1373"/>
                  <a:gd name="T40" fmla="*/ 0 w 2280"/>
                  <a:gd name="T41" fmla="*/ 0 h 1373"/>
                  <a:gd name="T42" fmla="*/ 0 w 2280"/>
                  <a:gd name="T43" fmla="*/ 0 h 1373"/>
                  <a:gd name="T44" fmla="*/ 0 w 2280"/>
                  <a:gd name="T45" fmla="*/ 0 h 1373"/>
                  <a:gd name="T46" fmla="*/ 0 w 2280"/>
                  <a:gd name="T47" fmla="*/ 0 h 1373"/>
                  <a:gd name="T48" fmla="*/ 0 w 2280"/>
                  <a:gd name="T49" fmla="*/ 0 h 1373"/>
                  <a:gd name="T50" fmla="*/ 0 w 2280"/>
                  <a:gd name="T51" fmla="*/ 0 h 1373"/>
                  <a:gd name="T52" fmla="*/ 0 w 2280"/>
                  <a:gd name="T53" fmla="*/ 0 h 1373"/>
                  <a:gd name="T54" fmla="*/ 0 w 2280"/>
                  <a:gd name="T55" fmla="*/ 0 h 1373"/>
                  <a:gd name="T56" fmla="*/ 0 w 2280"/>
                  <a:gd name="T57" fmla="*/ 0 h 1373"/>
                  <a:gd name="T58" fmla="*/ 0 w 2280"/>
                  <a:gd name="T59" fmla="*/ 0 h 1373"/>
                  <a:gd name="T60" fmla="*/ 0 w 2280"/>
                  <a:gd name="T61" fmla="*/ 0 h 1373"/>
                  <a:gd name="T62" fmla="*/ 0 w 2280"/>
                  <a:gd name="T63" fmla="*/ 0 h 13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80"/>
                  <a:gd name="T97" fmla="*/ 0 h 1373"/>
                  <a:gd name="T98" fmla="*/ 2280 w 2280"/>
                  <a:gd name="T99" fmla="*/ 1373 h 13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80" h="1373">
                    <a:moveTo>
                      <a:pt x="1970" y="981"/>
                    </a:moveTo>
                    <a:lnTo>
                      <a:pt x="1960" y="695"/>
                    </a:lnTo>
                    <a:lnTo>
                      <a:pt x="1759" y="695"/>
                    </a:lnTo>
                    <a:lnTo>
                      <a:pt x="1747" y="0"/>
                    </a:lnTo>
                    <a:lnTo>
                      <a:pt x="1596" y="0"/>
                    </a:lnTo>
                    <a:lnTo>
                      <a:pt x="1606" y="658"/>
                    </a:lnTo>
                    <a:lnTo>
                      <a:pt x="1486" y="658"/>
                    </a:lnTo>
                    <a:lnTo>
                      <a:pt x="1479" y="77"/>
                    </a:lnTo>
                    <a:lnTo>
                      <a:pt x="1300" y="77"/>
                    </a:lnTo>
                    <a:lnTo>
                      <a:pt x="1300" y="703"/>
                    </a:lnTo>
                    <a:lnTo>
                      <a:pt x="503" y="703"/>
                    </a:lnTo>
                    <a:lnTo>
                      <a:pt x="508" y="437"/>
                    </a:lnTo>
                    <a:lnTo>
                      <a:pt x="315" y="437"/>
                    </a:lnTo>
                    <a:lnTo>
                      <a:pt x="316" y="611"/>
                    </a:lnTo>
                    <a:lnTo>
                      <a:pt x="153" y="611"/>
                    </a:lnTo>
                    <a:lnTo>
                      <a:pt x="154" y="1145"/>
                    </a:lnTo>
                    <a:lnTo>
                      <a:pt x="0" y="1145"/>
                    </a:lnTo>
                    <a:lnTo>
                      <a:pt x="0" y="1373"/>
                    </a:lnTo>
                    <a:lnTo>
                      <a:pt x="292" y="1373"/>
                    </a:lnTo>
                    <a:lnTo>
                      <a:pt x="292" y="1329"/>
                    </a:lnTo>
                    <a:lnTo>
                      <a:pt x="865" y="1329"/>
                    </a:lnTo>
                    <a:lnTo>
                      <a:pt x="865" y="1305"/>
                    </a:lnTo>
                    <a:lnTo>
                      <a:pt x="876" y="1290"/>
                    </a:lnTo>
                    <a:lnTo>
                      <a:pt x="894" y="1279"/>
                    </a:lnTo>
                    <a:lnTo>
                      <a:pt x="914" y="1273"/>
                    </a:lnTo>
                    <a:lnTo>
                      <a:pt x="935" y="1270"/>
                    </a:lnTo>
                    <a:lnTo>
                      <a:pt x="954" y="1270"/>
                    </a:lnTo>
                    <a:lnTo>
                      <a:pt x="968" y="1271"/>
                    </a:lnTo>
                    <a:lnTo>
                      <a:pt x="973" y="1271"/>
                    </a:lnTo>
                    <a:lnTo>
                      <a:pt x="2280" y="1271"/>
                    </a:lnTo>
                    <a:lnTo>
                      <a:pt x="2274" y="981"/>
                    </a:lnTo>
                    <a:lnTo>
                      <a:pt x="1970" y="981"/>
                    </a:lnTo>
                    <a:close/>
                  </a:path>
                </a:pathLst>
              </a:custGeom>
              <a:solidFill>
                <a:srgbClr val="EDED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4" name="Freeform 92"/>
              <p:cNvSpPr>
                <a:spLocks/>
              </p:cNvSpPr>
              <p:nvPr/>
            </p:nvSpPr>
            <p:spPr bwMode="auto">
              <a:xfrm>
                <a:off x="4811" y="2906"/>
                <a:ext cx="169" cy="83"/>
              </a:xfrm>
              <a:custGeom>
                <a:avLst/>
                <a:gdLst>
                  <a:gd name="T0" fmla="*/ 0 w 1429"/>
                  <a:gd name="T1" fmla="*/ 0 h 701"/>
                  <a:gd name="T2" fmla="*/ 0 w 1429"/>
                  <a:gd name="T3" fmla="*/ 0 h 701"/>
                  <a:gd name="T4" fmla="*/ 0 w 1429"/>
                  <a:gd name="T5" fmla="*/ 0 h 701"/>
                  <a:gd name="T6" fmla="*/ 0 w 1429"/>
                  <a:gd name="T7" fmla="*/ 0 h 701"/>
                  <a:gd name="T8" fmla="*/ 0 w 1429"/>
                  <a:gd name="T9" fmla="*/ 0 h 701"/>
                  <a:gd name="T10" fmla="*/ 0 w 1429"/>
                  <a:gd name="T11" fmla="*/ 0 h 701"/>
                  <a:gd name="T12" fmla="*/ 0 w 1429"/>
                  <a:gd name="T13" fmla="*/ 0 h 701"/>
                  <a:gd name="T14" fmla="*/ 0 w 1429"/>
                  <a:gd name="T15" fmla="*/ 0 h 701"/>
                  <a:gd name="T16" fmla="*/ 0 w 1429"/>
                  <a:gd name="T17" fmla="*/ 0 h 701"/>
                  <a:gd name="T18" fmla="*/ 0 w 1429"/>
                  <a:gd name="T19" fmla="*/ 0 h 701"/>
                  <a:gd name="T20" fmla="*/ 0 w 1429"/>
                  <a:gd name="T21" fmla="*/ 0 h 701"/>
                  <a:gd name="T22" fmla="*/ 0 w 1429"/>
                  <a:gd name="T23" fmla="*/ 0 h 701"/>
                  <a:gd name="T24" fmla="*/ 0 w 1429"/>
                  <a:gd name="T25" fmla="*/ 0 h 701"/>
                  <a:gd name="T26" fmla="*/ 0 w 1429"/>
                  <a:gd name="T27" fmla="*/ 0 h 701"/>
                  <a:gd name="T28" fmla="*/ 0 w 1429"/>
                  <a:gd name="T29" fmla="*/ 0 h 701"/>
                  <a:gd name="T30" fmla="*/ 0 w 1429"/>
                  <a:gd name="T31" fmla="*/ 0 h 701"/>
                  <a:gd name="T32" fmla="*/ 0 w 1429"/>
                  <a:gd name="T33" fmla="*/ 0 h 701"/>
                  <a:gd name="T34" fmla="*/ 0 w 1429"/>
                  <a:gd name="T35" fmla="*/ 0 h 701"/>
                  <a:gd name="T36" fmla="*/ 0 w 1429"/>
                  <a:gd name="T37" fmla="*/ 0 h 701"/>
                  <a:gd name="T38" fmla="*/ 0 w 1429"/>
                  <a:gd name="T39" fmla="*/ 0 h 701"/>
                  <a:gd name="T40" fmla="*/ 0 w 1429"/>
                  <a:gd name="T41" fmla="*/ 0 h 701"/>
                  <a:gd name="T42" fmla="*/ 0 w 1429"/>
                  <a:gd name="T43" fmla="*/ 0 h 701"/>
                  <a:gd name="T44" fmla="*/ 0 w 1429"/>
                  <a:gd name="T45" fmla="*/ 0 h 701"/>
                  <a:gd name="T46" fmla="*/ 0 w 1429"/>
                  <a:gd name="T47" fmla="*/ 0 h 701"/>
                  <a:gd name="T48" fmla="*/ 0 w 1429"/>
                  <a:gd name="T49" fmla="*/ 0 h 701"/>
                  <a:gd name="T50" fmla="*/ 0 w 1429"/>
                  <a:gd name="T51" fmla="*/ 0 h 701"/>
                  <a:gd name="T52" fmla="*/ 0 w 1429"/>
                  <a:gd name="T53" fmla="*/ 0 h 701"/>
                  <a:gd name="T54" fmla="*/ 0 w 1429"/>
                  <a:gd name="T55" fmla="*/ 0 h 701"/>
                  <a:gd name="T56" fmla="*/ 0 w 1429"/>
                  <a:gd name="T57" fmla="*/ 0 h 701"/>
                  <a:gd name="T58" fmla="*/ 0 w 1429"/>
                  <a:gd name="T59" fmla="*/ 0 h 701"/>
                  <a:gd name="T60" fmla="*/ 0 w 1429"/>
                  <a:gd name="T61" fmla="*/ 0 h 701"/>
                  <a:gd name="T62" fmla="*/ 0 w 1429"/>
                  <a:gd name="T63" fmla="*/ 0 h 701"/>
                  <a:gd name="T64" fmla="*/ 0 w 1429"/>
                  <a:gd name="T65" fmla="*/ 0 h 701"/>
                  <a:gd name="T66" fmla="*/ 0 w 1429"/>
                  <a:gd name="T67" fmla="*/ 0 h 701"/>
                  <a:gd name="T68" fmla="*/ 0 w 1429"/>
                  <a:gd name="T69" fmla="*/ 0 h 701"/>
                  <a:gd name="T70" fmla="*/ 0 w 1429"/>
                  <a:gd name="T71" fmla="*/ 0 h 701"/>
                  <a:gd name="T72" fmla="*/ 0 w 1429"/>
                  <a:gd name="T73" fmla="*/ 0 h 701"/>
                  <a:gd name="T74" fmla="*/ 0 w 1429"/>
                  <a:gd name="T75" fmla="*/ 0 h 701"/>
                  <a:gd name="T76" fmla="*/ 0 w 1429"/>
                  <a:gd name="T77" fmla="*/ 0 h 701"/>
                  <a:gd name="T78" fmla="*/ 0 w 1429"/>
                  <a:gd name="T79" fmla="*/ 0 h 701"/>
                  <a:gd name="T80" fmla="*/ 0 w 1429"/>
                  <a:gd name="T81" fmla="*/ 0 h 701"/>
                  <a:gd name="T82" fmla="*/ 0 w 1429"/>
                  <a:gd name="T83" fmla="*/ 0 h 701"/>
                  <a:gd name="T84" fmla="*/ 0 w 1429"/>
                  <a:gd name="T85" fmla="*/ 0 h 701"/>
                  <a:gd name="T86" fmla="*/ 0 w 1429"/>
                  <a:gd name="T87" fmla="*/ 0 h 701"/>
                  <a:gd name="T88" fmla="*/ 0 w 1429"/>
                  <a:gd name="T89" fmla="*/ 0 h 701"/>
                  <a:gd name="T90" fmla="*/ 0 w 1429"/>
                  <a:gd name="T91" fmla="*/ 0 h 701"/>
                  <a:gd name="T92" fmla="*/ 0 w 1429"/>
                  <a:gd name="T93" fmla="*/ 0 h 701"/>
                  <a:gd name="T94" fmla="*/ 0 w 1429"/>
                  <a:gd name="T95" fmla="*/ 0 h 701"/>
                  <a:gd name="T96" fmla="*/ 0 w 1429"/>
                  <a:gd name="T97" fmla="*/ 0 h 701"/>
                  <a:gd name="T98" fmla="*/ 0 w 1429"/>
                  <a:gd name="T99" fmla="*/ 0 h 701"/>
                  <a:gd name="T100" fmla="*/ 0 w 1429"/>
                  <a:gd name="T101" fmla="*/ 0 h 7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9"/>
                  <a:gd name="T154" fmla="*/ 0 h 701"/>
                  <a:gd name="T155" fmla="*/ 1429 w 1429"/>
                  <a:gd name="T156" fmla="*/ 701 h 7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9" h="701">
                    <a:moveTo>
                      <a:pt x="541" y="44"/>
                    </a:moveTo>
                    <a:lnTo>
                      <a:pt x="487" y="32"/>
                    </a:lnTo>
                    <a:lnTo>
                      <a:pt x="437" y="27"/>
                    </a:lnTo>
                    <a:lnTo>
                      <a:pt x="386" y="27"/>
                    </a:lnTo>
                    <a:lnTo>
                      <a:pt x="337" y="32"/>
                    </a:lnTo>
                    <a:lnTo>
                      <a:pt x="290" y="41"/>
                    </a:lnTo>
                    <a:lnTo>
                      <a:pt x="245" y="53"/>
                    </a:lnTo>
                    <a:lnTo>
                      <a:pt x="203" y="68"/>
                    </a:lnTo>
                    <a:lnTo>
                      <a:pt x="164" y="84"/>
                    </a:lnTo>
                    <a:lnTo>
                      <a:pt x="129" y="102"/>
                    </a:lnTo>
                    <a:lnTo>
                      <a:pt x="97" y="119"/>
                    </a:lnTo>
                    <a:lnTo>
                      <a:pt x="68" y="136"/>
                    </a:lnTo>
                    <a:lnTo>
                      <a:pt x="45" y="151"/>
                    </a:lnTo>
                    <a:lnTo>
                      <a:pt x="26" y="164"/>
                    </a:lnTo>
                    <a:lnTo>
                      <a:pt x="11" y="175"/>
                    </a:lnTo>
                    <a:lnTo>
                      <a:pt x="3" y="182"/>
                    </a:lnTo>
                    <a:lnTo>
                      <a:pt x="0" y="184"/>
                    </a:lnTo>
                    <a:lnTo>
                      <a:pt x="2" y="182"/>
                    </a:lnTo>
                    <a:lnTo>
                      <a:pt x="9" y="175"/>
                    </a:lnTo>
                    <a:lnTo>
                      <a:pt x="21" y="163"/>
                    </a:lnTo>
                    <a:lnTo>
                      <a:pt x="36" y="149"/>
                    </a:lnTo>
                    <a:lnTo>
                      <a:pt x="58" y="131"/>
                    </a:lnTo>
                    <a:lnTo>
                      <a:pt x="83" y="113"/>
                    </a:lnTo>
                    <a:lnTo>
                      <a:pt x="112" y="93"/>
                    </a:lnTo>
                    <a:lnTo>
                      <a:pt x="145" y="74"/>
                    </a:lnTo>
                    <a:lnTo>
                      <a:pt x="183" y="55"/>
                    </a:lnTo>
                    <a:lnTo>
                      <a:pt x="226" y="38"/>
                    </a:lnTo>
                    <a:lnTo>
                      <a:pt x="272" y="24"/>
                    </a:lnTo>
                    <a:lnTo>
                      <a:pt x="322" y="12"/>
                    </a:lnTo>
                    <a:lnTo>
                      <a:pt x="376" y="3"/>
                    </a:lnTo>
                    <a:lnTo>
                      <a:pt x="434" y="0"/>
                    </a:lnTo>
                    <a:lnTo>
                      <a:pt x="496" y="1"/>
                    </a:lnTo>
                    <a:lnTo>
                      <a:pt x="562" y="9"/>
                    </a:lnTo>
                    <a:lnTo>
                      <a:pt x="589" y="15"/>
                    </a:lnTo>
                    <a:lnTo>
                      <a:pt x="615" y="25"/>
                    </a:lnTo>
                    <a:lnTo>
                      <a:pt x="639" y="37"/>
                    </a:lnTo>
                    <a:lnTo>
                      <a:pt x="661" y="51"/>
                    </a:lnTo>
                    <a:lnTo>
                      <a:pt x="683" y="67"/>
                    </a:lnTo>
                    <a:lnTo>
                      <a:pt x="702" y="86"/>
                    </a:lnTo>
                    <a:lnTo>
                      <a:pt x="721" y="106"/>
                    </a:lnTo>
                    <a:lnTo>
                      <a:pt x="736" y="128"/>
                    </a:lnTo>
                    <a:lnTo>
                      <a:pt x="750" y="151"/>
                    </a:lnTo>
                    <a:lnTo>
                      <a:pt x="763" y="175"/>
                    </a:lnTo>
                    <a:lnTo>
                      <a:pt x="774" y="200"/>
                    </a:lnTo>
                    <a:lnTo>
                      <a:pt x="783" y="225"/>
                    </a:lnTo>
                    <a:lnTo>
                      <a:pt x="791" y="249"/>
                    </a:lnTo>
                    <a:lnTo>
                      <a:pt x="796" y="275"/>
                    </a:lnTo>
                    <a:lnTo>
                      <a:pt x="800" y="300"/>
                    </a:lnTo>
                    <a:lnTo>
                      <a:pt x="801" y="325"/>
                    </a:lnTo>
                    <a:lnTo>
                      <a:pt x="809" y="324"/>
                    </a:lnTo>
                    <a:lnTo>
                      <a:pt x="819" y="324"/>
                    </a:lnTo>
                    <a:lnTo>
                      <a:pt x="828" y="323"/>
                    </a:lnTo>
                    <a:lnTo>
                      <a:pt x="839" y="322"/>
                    </a:lnTo>
                    <a:lnTo>
                      <a:pt x="851" y="320"/>
                    </a:lnTo>
                    <a:lnTo>
                      <a:pt x="863" y="319"/>
                    </a:lnTo>
                    <a:lnTo>
                      <a:pt x="876" y="318"/>
                    </a:lnTo>
                    <a:lnTo>
                      <a:pt x="889" y="318"/>
                    </a:lnTo>
                    <a:lnTo>
                      <a:pt x="902" y="318"/>
                    </a:lnTo>
                    <a:lnTo>
                      <a:pt x="915" y="319"/>
                    </a:lnTo>
                    <a:lnTo>
                      <a:pt x="928" y="320"/>
                    </a:lnTo>
                    <a:lnTo>
                      <a:pt x="941" y="322"/>
                    </a:lnTo>
                    <a:lnTo>
                      <a:pt x="954" y="324"/>
                    </a:lnTo>
                    <a:lnTo>
                      <a:pt x="967" y="328"/>
                    </a:lnTo>
                    <a:lnTo>
                      <a:pt x="980" y="332"/>
                    </a:lnTo>
                    <a:lnTo>
                      <a:pt x="992" y="337"/>
                    </a:lnTo>
                    <a:lnTo>
                      <a:pt x="1018" y="351"/>
                    </a:lnTo>
                    <a:lnTo>
                      <a:pt x="1038" y="365"/>
                    </a:lnTo>
                    <a:lnTo>
                      <a:pt x="1052" y="381"/>
                    </a:lnTo>
                    <a:lnTo>
                      <a:pt x="1064" y="396"/>
                    </a:lnTo>
                    <a:lnTo>
                      <a:pt x="1072" y="414"/>
                    </a:lnTo>
                    <a:lnTo>
                      <a:pt x="1079" y="434"/>
                    </a:lnTo>
                    <a:lnTo>
                      <a:pt x="1085" y="456"/>
                    </a:lnTo>
                    <a:lnTo>
                      <a:pt x="1094" y="481"/>
                    </a:lnTo>
                    <a:lnTo>
                      <a:pt x="1107" y="473"/>
                    </a:lnTo>
                    <a:lnTo>
                      <a:pt x="1120" y="466"/>
                    </a:lnTo>
                    <a:lnTo>
                      <a:pt x="1134" y="459"/>
                    </a:lnTo>
                    <a:lnTo>
                      <a:pt x="1149" y="452"/>
                    </a:lnTo>
                    <a:lnTo>
                      <a:pt x="1165" y="446"/>
                    </a:lnTo>
                    <a:lnTo>
                      <a:pt x="1181" y="440"/>
                    </a:lnTo>
                    <a:lnTo>
                      <a:pt x="1198" y="434"/>
                    </a:lnTo>
                    <a:lnTo>
                      <a:pt x="1214" y="429"/>
                    </a:lnTo>
                    <a:lnTo>
                      <a:pt x="1231" y="426"/>
                    </a:lnTo>
                    <a:lnTo>
                      <a:pt x="1247" y="423"/>
                    </a:lnTo>
                    <a:lnTo>
                      <a:pt x="1264" y="421"/>
                    </a:lnTo>
                    <a:lnTo>
                      <a:pt x="1281" y="420"/>
                    </a:lnTo>
                    <a:lnTo>
                      <a:pt x="1296" y="420"/>
                    </a:lnTo>
                    <a:lnTo>
                      <a:pt x="1310" y="421"/>
                    </a:lnTo>
                    <a:lnTo>
                      <a:pt x="1324" y="423"/>
                    </a:lnTo>
                    <a:lnTo>
                      <a:pt x="1337" y="427"/>
                    </a:lnTo>
                    <a:lnTo>
                      <a:pt x="1388" y="454"/>
                    </a:lnTo>
                    <a:lnTo>
                      <a:pt x="1417" y="493"/>
                    </a:lnTo>
                    <a:lnTo>
                      <a:pt x="1429" y="538"/>
                    </a:lnTo>
                    <a:lnTo>
                      <a:pt x="1427" y="584"/>
                    </a:lnTo>
                    <a:lnTo>
                      <a:pt x="1419" y="629"/>
                    </a:lnTo>
                    <a:lnTo>
                      <a:pt x="1407" y="666"/>
                    </a:lnTo>
                    <a:lnTo>
                      <a:pt x="1398" y="692"/>
                    </a:lnTo>
                    <a:lnTo>
                      <a:pt x="1393" y="701"/>
                    </a:lnTo>
                    <a:lnTo>
                      <a:pt x="1395" y="693"/>
                    </a:lnTo>
                    <a:lnTo>
                      <a:pt x="1400" y="671"/>
                    </a:lnTo>
                    <a:lnTo>
                      <a:pt x="1405" y="637"/>
                    </a:lnTo>
                    <a:lnTo>
                      <a:pt x="1405" y="600"/>
                    </a:lnTo>
                    <a:lnTo>
                      <a:pt x="1397" y="559"/>
                    </a:lnTo>
                    <a:lnTo>
                      <a:pt x="1378" y="523"/>
                    </a:lnTo>
                    <a:lnTo>
                      <a:pt x="1346" y="492"/>
                    </a:lnTo>
                    <a:lnTo>
                      <a:pt x="1295" y="473"/>
                    </a:lnTo>
                    <a:lnTo>
                      <a:pt x="1282" y="471"/>
                    </a:lnTo>
                    <a:lnTo>
                      <a:pt x="1269" y="469"/>
                    </a:lnTo>
                    <a:lnTo>
                      <a:pt x="1255" y="468"/>
                    </a:lnTo>
                    <a:lnTo>
                      <a:pt x="1242" y="468"/>
                    </a:lnTo>
                    <a:lnTo>
                      <a:pt x="1227" y="468"/>
                    </a:lnTo>
                    <a:lnTo>
                      <a:pt x="1214" y="469"/>
                    </a:lnTo>
                    <a:lnTo>
                      <a:pt x="1201" y="471"/>
                    </a:lnTo>
                    <a:lnTo>
                      <a:pt x="1187" y="473"/>
                    </a:lnTo>
                    <a:lnTo>
                      <a:pt x="1174" y="477"/>
                    </a:lnTo>
                    <a:lnTo>
                      <a:pt x="1160" y="480"/>
                    </a:lnTo>
                    <a:lnTo>
                      <a:pt x="1147" y="485"/>
                    </a:lnTo>
                    <a:lnTo>
                      <a:pt x="1134" y="490"/>
                    </a:lnTo>
                    <a:lnTo>
                      <a:pt x="1121" y="495"/>
                    </a:lnTo>
                    <a:lnTo>
                      <a:pt x="1109" y="503"/>
                    </a:lnTo>
                    <a:lnTo>
                      <a:pt x="1096" y="510"/>
                    </a:lnTo>
                    <a:lnTo>
                      <a:pt x="1084" y="517"/>
                    </a:lnTo>
                    <a:lnTo>
                      <a:pt x="1073" y="491"/>
                    </a:lnTo>
                    <a:lnTo>
                      <a:pt x="1060" y="467"/>
                    </a:lnTo>
                    <a:lnTo>
                      <a:pt x="1043" y="445"/>
                    </a:lnTo>
                    <a:lnTo>
                      <a:pt x="1024" y="425"/>
                    </a:lnTo>
                    <a:lnTo>
                      <a:pt x="1000" y="407"/>
                    </a:lnTo>
                    <a:lnTo>
                      <a:pt x="975" y="391"/>
                    </a:lnTo>
                    <a:lnTo>
                      <a:pt x="947" y="378"/>
                    </a:lnTo>
                    <a:lnTo>
                      <a:pt x="915" y="369"/>
                    </a:lnTo>
                    <a:lnTo>
                      <a:pt x="899" y="365"/>
                    </a:lnTo>
                    <a:lnTo>
                      <a:pt x="880" y="363"/>
                    </a:lnTo>
                    <a:lnTo>
                      <a:pt x="862" y="361"/>
                    </a:lnTo>
                    <a:lnTo>
                      <a:pt x="841" y="359"/>
                    </a:lnTo>
                    <a:lnTo>
                      <a:pt x="820" y="359"/>
                    </a:lnTo>
                    <a:lnTo>
                      <a:pt x="800" y="359"/>
                    </a:lnTo>
                    <a:lnTo>
                      <a:pt x="781" y="359"/>
                    </a:lnTo>
                    <a:lnTo>
                      <a:pt x="764" y="361"/>
                    </a:lnTo>
                    <a:lnTo>
                      <a:pt x="763" y="354"/>
                    </a:lnTo>
                    <a:lnTo>
                      <a:pt x="760" y="333"/>
                    </a:lnTo>
                    <a:lnTo>
                      <a:pt x="753" y="304"/>
                    </a:lnTo>
                    <a:lnTo>
                      <a:pt x="743" y="267"/>
                    </a:lnTo>
                    <a:lnTo>
                      <a:pt x="730" y="227"/>
                    </a:lnTo>
                    <a:lnTo>
                      <a:pt x="714" y="188"/>
                    </a:lnTo>
                    <a:lnTo>
                      <a:pt x="693" y="150"/>
                    </a:lnTo>
                    <a:lnTo>
                      <a:pt x="670" y="119"/>
                    </a:lnTo>
                    <a:lnTo>
                      <a:pt x="653" y="104"/>
                    </a:lnTo>
                    <a:lnTo>
                      <a:pt x="633" y="90"/>
                    </a:lnTo>
                    <a:lnTo>
                      <a:pt x="612" y="77"/>
                    </a:lnTo>
                    <a:lnTo>
                      <a:pt x="590" y="66"/>
                    </a:lnTo>
                    <a:lnTo>
                      <a:pt x="571" y="57"/>
                    </a:lnTo>
                    <a:lnTo>
                      <a:pt x="555" y="50"/>
                    </a:lnTo>
                    <a:lnTo>
                      <a:pt x="544" y="45"/>
                    </a:lnTo>
                    <a:lnTo>
                      <a:pt x="541"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5" name="Freeform 93"/>
              <p:cNvSpPr>
                <a:spLocks/>
              </p:cNvSpPr>
              <p:nvPr/>
            </p:nvSpPr>
            <p:spPr bwMode="auto">
              <a:xfrm>
                <a:off x="4958" y="2878"/>
                <a:ext cx="113" cy="64"/>
              </a:xfrm>
              <a:custGeom>
                <a:avLst/>
                <a:gdLst>
                  <a:gd name="T0" fmla="*/ 0 w 950"/>
                  <a:gd name="T1" fmla="*/ 0 h 541"/>
                  <a:gd name="T2" fmla="*/ 0 w 950"/>
                  <a:gd name="T3" fmla="*/ 0 h 541"/>
                  <a:gd name="T4" fmla="*/ 0 w 950"/>
                  <a:gd name="T5" fmla="*/ 0 h 541"/>
                  <a:gd name="T6" fmla="*/ 0 w 950"/>
                  <a:gd name="T7" fmla="*/ 0 h 541"/>
                  <a:gd name="T8" fmla="*/ 0 w 950"/>
                  <a:gd name="T9" fmla="*/ 0 h 541"/>
                  <a:gd name="T10" fmla="*/ 0 w 950"/>
                  <a:gd name="T11" fmla="*/ 0 h 541"/>
                  <a:gd name="T12" fmla="*/ 0 w 950"/>
                  <a:gd name="T13" fmla="*/ 0 h 541"/>
                  <a:gd name="T14" fmla="*/ 0 w 950"/>
                  <a:gd name="T15" fmla="*/ 0 h 541"/>
                  <a:gd name="T16" fmla="*/ 0 w 950"/>
                  <a:gd name="T17" fmla="*/ 0 h 541"/>
                  <a:gd name="T18" fmla="*/ 0 w 950"/>
                  <a:gd name="T19" fmla="*/ 0 h 541"/>
                  <a:gd name="T20" fmla="*/ 0 w 950"/>
                  <a:gd name="T21" fmla="*/ 0 h 541"/>
                  <a:gd name="T22" fmla="*/ 0 w 950"/>
                  <a:gd name="T23" fmla="*/ 0 h 541"/>
                  <a:gd name="T24" fmla="*/ 0 w 950"/>
                  <a:gd name="T25" fmla="*/ 0 h 541"/>
                  <a:gd name="T26" fmla="*/ 0 w 950"/>
                  <a:gd name="T27" fmla="*/ 0 h 541"/>
                  <a:gd name="T28" fmla="*/ 0 w 950"/>
                  <a:gd name="T29" fmla="*/ 0 h 541"/>
                  <a:gd name="T30" fmla="*/ 0 w 950"/>
                  <a:gd name="T31" fmla="*/ 0 h 541"/>
                  <a:gd name="T32" fmla="*/ 0 w 950"/>
                  <a:gd name="T33" fmla="*/ 0 h 541"/>
                  <a:gd name="T34" fmla="*/ 0 w 950"/>
                  <a:gd name="T35" fmla="*/ 0 h 541"/>
                  <a:gd name="T36" fmla="*/ 0 w 950"/>
                  <a:gd name="T37" fmla="*/ 0 h 541"/>
                  <a:gd name="T38" fmla="*/ 0 w 950"/>
                  <a:gd name="T39" fmla="*/ 0 h 541"/>
                  <a:gd name="T40" fmla="*/ 0 w 950"/>
                  <a:gd name="T41" fmla="*/ 0 h 541"/>
                  <a:gd name="T42" fmla="*/ 0 w 950"/>
                  <a:gd name="T43" fmla="*/ 0 h 541"/>
                  <a:gd name="T44" fmla="*/ 0 w 950"/>
                  <a:gd name="T45" fmla="*/ 0 h 541"/>
                  <a:gd name="T46" fmla="*/ 0 w 950"/>
                  <a:gd name="T47" fmla="*/ 0 h 541"/>
                  <a:gd name="T48" fmla="*/ 0 w 950"/>
                  <a:gd name="T49" fmla="*/ 0 h 541"/>
                  <a:gd name="T50" fmla="*/ 0 w 950"/>
                  <a:gd name="T51" fmla="*/ 0 h 541"/>
                  <a:gd name="T52" fmla="*/ 0 w 950"/>
                  <a:gd name="T53" fmla="*/ 0 h 541"/>
                  <a:gd name="T54" fmla="*/ 0 w 950"/>
                  <a:gd name="T55" fmla="*/ 0 h 541"/>
                  <a:gd name="T56" fmla="*/ 0 w 950"/>
                  <a:gd name="T57" fmla="*/ 0 h 541"/>
                  <a:gd name="T58" fmla="*/ 0 w 950"/>
                  <a:gd name="T59" fmla="*/ 0 h 541"/>
                  <a:gd name="T60" fmla="*/ 0 w 950"/>
                  <a:gd name="T61" fmla="*/ 0 h 541"/>
                  <a:gd name="T62" fmla="*/ 0 w 950"/>
                  <a:gd name="T63" fmla="*/ 0 h 541"/>
                  <a:gd name="T64" fmla="*/ 0 w 950"/>
                  <a:gd name="T65" fmla="*/ 0 h 541"/>
                  <a:gd name="T66" fmla="*/ 0 w 950"/>
                  <a:gd name="T67" fmla="*/ 0 h 541"/>
                  <a:gd name="T68" fmla="*/ 0 w 950"/>
                  <a:gd name="T69" fmla="*/ 0 h 541"/>
                  <a:gd name="T70" fmla="*/ 0 w 950"/>
                  <a:gd name="T71" fmla="*/ 0 h 541"/>
                  <a:gd name="T72" fmla="*/ 0 w 950"/>
                  <a:gd name="T73" fmla="*/ 0 h 541"/>
                  <a:gd name="T74" fmla="*/ 0 w 950"/>
                  <a:gd name="T75" fmla="*/ 0 h 541"/>
                  <a:gd name="T76" fmla="*/ 0 w 950"/>
                  <a:gd name="T77" fmla="*/ 0 h 541"/>
                  <a:gd name="T78" fmla="*/ 0 w 950"/>
                  <a:gd name="T79" fmla="*/ 0 h 541"/>
                  <a:gd name="T80" fmla="*/ 0 w 950"/>
                  <a:gd name="T81" fmla="*/ 0 h 541"/>
                  <a:gd name="T82" fmla="*/ 0 w 950"/>
                  <a:gd name="T83" fmla="*/ 0 h 541"/>
                  <a:gd name="T84" fmla="*/ 0 w 950"/>
                  <a:gd name="T85" fmla="*/ 0 h 5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50"/>
                  <a:gd name="T130" fmla="*/ 0 h 541"/>
                  <a:gd name="T131" fmla="*/ 950 w 950"/>
                  <a:gd name="T132" fmla="*/ 541 h 5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50" h="541">
                    <a:moveTo>
                      <a:pt x="903" y="345"/>
                    </a:moveTo>
                    <a:lnTo>
                      <a:pt x="892" y="343"/>
                    </a:lnTo>
                    <a:lnTo>
                      <a:pt x="880" y="343"/>
                    </a:lnTo>
                    <a:lnTo>
                      <a:pt x="868" y="342"/>
                    </a:lnTo>
                    <a:lnTo>
                      <a:pt x="854" y="343"/>
                    </a:lnTo>
                    <a:lnTo>
                      <a:pt x="840" y="344"/>
                    </a:lnTo>
                    <a:lnTo>
                      <a:pt x="824" y="346"/>
                    </a:lnTo>
                    <a:lnTo>
                      <a:pt x="809" y="350"/>
                    </a:lnTo>
                    <a:lnTo>
                      <a:pt x="794" y="353"/>
                    </a:lnTo>
                    <a:lnTo>
                      <a:pt x="777" y="358"/>
                    </a:lnTo>
                    <a:lnTo>
                      <a:pt x="762" y="363"/>
                    </a:lnTo>
                    <a:lnTo>
                      <a:pt x="746" y="369"/>
                    </a:lnTo>
                    <a:lnTo>
                      <a:pt x="731" y="375"/>
                    </a:lnTo>
                    <a:lnTo>
                      <a:pt x="717" y="382"/>
                    </a:lnTo>
                    <a:lnTo>
                      <a:pt x="704" y="388"/>
                    </a:lnTo>
                    <a:lnTo>
                      <a:pt x="691" y="396"/>
                    </a:lnTo>
                    <a:lnTo>
                      <a:pt x="679" y="403"/>
                    </a:lnTo>
                    <a:lnTo>
                      <a:pt x="676" y="379"/>
                    </a:lnTo>
                    <a:lnTo>
                      <a:pt x="674" y="358"/>
                    </a:lnTo>
                    <a:lnTo>
                      <a:pt x="672" y="338"/>
                    </a:lnTo>
                    <a:lnTo>
                      <a:pt x="667" y="320"/>
                    </a:lnTo>
                    <a:lnTo>
                      <a:pt x="660" y="304"/>
                    </a:lnTo>
                    <a:lnTo>
                      <a:pt x="648" y="289"/>
                    </a:lnTo>
                    <a:lnTo>
                      <a:pt x="633" y="278"/>
                    </a:lnTo>
                    <a:lnTo>
                      <a:pt x="611" y="267"/>
                    </a:lnTo>
                    <a:lnTo>
                      <a:pt x="594" y="262"/>
                    </a:lnTo>
                    <a:lnTo>
                      <a:pt x="575" y="259"/>
                    </a:lnTo>
                    <a:lnTo>
                      <a:pt x="554" y="258"/>
                    </a:lnTo>
                    <a:lnTo>
                      <a:pt x="536" y="259"/>
                    </a:lnTo>
                    <a:lnTo>
                      <a:pt x="515" y="261"/>
                    </a:lnTo>
                    <a:lnTo>
                      <a:pt x="498" y="263"/>
                    </a:lnTo>
                    <a:lnTo>
                      <a:pt x="481" y="266"/>
                    </a:lnTo>
                    <a:lnTo>
                      <a:pt x="467" y="268"/>
                    </a:lnTo>
                    <a:lnTo>
                      <a:pt x="472" y="222"/>
                    </a:lnTo>
                    <a:lnTo>
                      <a:pt x="470" y="178"/>
                    </a:lnTo>
                    <a:lnTo>
                      <a:pt x="465" y="136"/>
                    </a:lnTo>
                    <a:lnTo>
                      <a:pt x="450" y="98"/>
                    </a:lnTo>
                    <a:lnTo>
                      <a:pt x="430" y="65"/>
                    </a:lnTo>
                    <a:lnTo>
                      <a:pt x="402" y="36"/>
                    </a:lnTo>
                    <a:lnTo>
                      <a:pt x="364" y="16"/>
                    </a:lnTo>
                    <a:lnTo>
                      <a:pt x="317" y="3"/>
                    </a:lnTo>
                    <a:lnTo>
                      <a:pt x="292" y="1"/>
                    </a:lnTo>
                    <a:lnTo>
                      <a:pt x="266" y="0"/>
                    </a:lnTo>
                    <a:lnTo>
                      <a:pt x="240" y="2"/>
                    </a:lnTo>
                    <a:lnTo>
                      <a:pt x="212" y="4"/>
                    </a:lnTo>
                    <a:lnTo>
                      <a:pt x="186" y="9"/>
                    </a:lnTo>
                    <a:lnTo>
                      <a:pt x="160" y="15"/>
                    </a:lnTo>
                    <a:lnTo>
                      <a:pt x="134" y="22"/>
                    </a:lnTo>
                    <a:lnTo>
                      <a:pt x="111" y="29"/>
                    </a:lnTo>
                    <a:lnTo>
                      <a:pt x="87" y="36"/>
                    </a:lnTo>
                    <a:lnTo>
                      <a:pt x="67" y="43"/>
                    </a:lnTo>
                    <a:lnTo>
                      <a:pt x="48" y="51"/>
                    </a:lnTo>
                    <a:lnTo>
                      <a:pt x="31" y="58"/>
                    </a:lnTo>
                    <a:lnTo>
                      <a:pt x="18" y="62"/>
                    </a:lnTo>
                    <a:lnTo>
                      <a:pt x="9" y="67"/>
                    </a:lnTo>
                    <a:lnTo>
                      <a:pt x="3" y="69"/>
                    </a:lnTo>
                    <a:lnTo>
                      <a:pt x="0" y="71"/>
                    </a:lnTo>
                    <a:lnTo>
                      <a:pt x="3" y="69"/>
                    </a:lnTo>
                    <a:lnTo>
                      <a:pt x="9" y="68"/>
                    </a:lnTo>
                    <a:lnTo>
                      <a:pt x="19" y="65"/>
                    </a:lnTo>
                    <a:lnTo>
                      <a:pt x="32" y="61"/>
                    </a:lnTo>
                    <a:lnTo>
                      <a:pt x="48" y="58"/>
                    </a:lnTo>
                    <a:lnTo>
                      <a:pt x="67" y="53"/>
                    </a:lnTo>
                    <a:lnTo>
                      <a:pt x="88" y="48"/>
                    </a:lnTo>
                    <a:lnTo>
                      <a:pt x="111" y="43"/>
                    </a:lnTo>
                    <a:lnTo>
                      <a:pt x="134" y="40"/>
                    </a:lnTo>
                    <a:lnTo>
                      <a:pt x="159" y="36"/>
                    </a:lnTo>
                    <a:lnTo>
                      <a:pt x="184" y="33"/>
                    </a:lnTo>
                    <a:lnTo>
                      <a:pt x="209" y="32"/>
                    </a:lnTo>
                    <a:lnTo>
                      <a:pt x="234" y="30"/>
                    </a:lnTo>
                    <a:lnTo>
                      <a:pt x="259" y="32"/>
                    </a:lnTo>
                    <a:lnTo>
                      <a:pt x="282" y="34"/>
                    </a:lnTo>
                    <a:lnTo>
                      <a:pt x="303" y="38"/>
                    </a:lnTo>
                    <a:lnTo>
                      <a:pt x="307" y="40"/>
                    </a:lnTo>
                    <a:lnTo>
                      <a:pt x="315" y="45"/>
                    </a:lnTo>
                    <a:lnTo>
                      <a:pt x="328" y="52"/>
                    </a:lnTo>
                    <a:lnTo>
                      <a:pt x="345" y="62"/>
                    </a:lnTo>
                    <a:lnTo>
                      <a:pt x="362" y="74"/>
                    </a:lnTo>
                    <a:lnTo>
                      <a:pt x="378" y="88"/>
                    </a:lnTo>
                    <a:lnTo>
                      <a:pt x="393" y="103"/>
                    </a:lnTo>
                    <a:lnTo>
                      <a:pt x="405" y="117"/>
                    </a:lnTo>
                    <a:lnTo>
                      <a:pt x="418" y="144"/>
                    </a:lnTo>
                    <a:lnTo>
                      <a:pt x="428" y="174"/>
                    </a:lnTo>
                    <a:lnTo>
                      <a:pt x="433" y="204"/>
                    </a:lnTo>
                    <a:lnTo>
                      <a:pt x="435" y="234"/>
                    </a:lnTo>
                    <a:lnTo>
                      <a:pt x="435" y="261"/>
                    </a:lnTo>
                    <a:lnTo>
                      <a:pt x="434" y="282"/>
                    </a:lnTo>
                    <a:lnTo>
                      <a:pt x="433" y="298"/>
                    </a:lnTo>
                    <a:lnTo>
                      <a:pt x="431" y="302"/>
                    </a:lnTo>
                    <a:lnTo>
                      <a:pt x="446" y="301"/>
                    </a:lnTo>
                    <a:lnTo>
                      <a:pt x="461" y="300"/>
                    </a:lnTo>
                    <a:lnTo>
                      <a:pt x="478" y="299"/>
                    </a:lnTo>
                    <a:lnTo>
                      <a:pt x="494" y="299"/>
                    </a:lnTo>
                    <a:lnTo>
                      <a:pt x="509" y="299"/>
                    </a:lnTo>
                    <a:lnTo>
                      <a:pt x="525" y="300"/>
                    </a:lnTo>
                    <a:lnTo>
                      <a:pt x="539" y="302"/>
                    </a:lnTo>
                    <a:lnTo>
                      <a:pt x="552" y="305"/>
                    </a:lnTo>
                    <a:lnTo>
                      <a:pt x="576" y="313"/>
                    </a:lnTo>
                    <a:lnTo>
                      <a:pt x="597" y="324"/>
                    </a:lnTo>
                    <a:lnTo>
                      <a:pt x="616" y="338"/>
                    </a:lnTo>
                    <a:lnTo>
                      <a:pt x="631" y="353"/>
                    </a:lnTo>
                    <a:lnTo>
                      <a:pt x="644" y="371"/>
                    </a:lnTo>
                    <a:lnTo>
                      <a:pt x="654" y="391"/>
                    </a:lnTo>
                    <a:lnTo>
                      <a:pt x="661" y="414"/>
                    </a:lnTo>
                    <a:lnTo>
                      <a:pt x="666" y="437"/>
                    </a:lnTo>
                    <a:lnTo>
                      <a:pt x="688" y="423"/>
                    </a:lnTo>
                    <a:lnTo>
                      <a:pt x="712" y="410"/>
                    </a:lnTo>
                    <a:lnTo>
                      <a:pt x="734" y="399"/>
                    </a:lnTo>
                    <a:lnTo>
                      <a:pt x="758" y="392"/>
                    </a:lnTo>
                    <a:lnTo>
                      <a:pt x="781" y="386"/>
                    </a:lnTo>
                    <a:lnTo>
                      <a:pt x="803" y="384"/>
                    </a:lnTo>
                    <a:lnTo>
                      <a:pt x="824" y="385"/>
                    </a:lnTo>
                    <a:lnTo>
                      <a:pt x="845" y="389"/>
                    </a:lnTo>
                    <a:lnTo>
                      <a:pt x="867" y="397"/>
                    </a:lnTo>
                    <a:lnTo>
                      <a:pt x="885" y="409"/>
                    </a:lnTo>
                    <a:lnTo>
                      <a:pt x="900" y="424"/>
                    </a:lnTo>
                    <a:lnTo>
                      <a:pt x="910" y="443"/>
                    </a:lnTo>
                    <a:lnTo>
                      <a:pt x="917" y="465"/>
                    </a:lnTo>
                    <a:lnTo>
                      <a:pt x="919" y="488"/>
                    </a:lnTo>
                    <a:lnTo>
                      <a:pt x="917" y="514"/>
                    </a:lnTo>
                    <a:lnTo>
                      <a:pt x="911" y="541"/>
                    </a:lnTo>
                    <a:lnTo>
                      <a:pt x="925" y="508"/>
                    </a:lnTo>
                    <a:lnTo>
                      <a:pt x="938" y="476"/>
                    </a:lnTo>
                    <a:lnTo>
                      <a:pt x="946" y="446"/>
                    </a:lnTo>
                    <a:lnTo>
                      <a:pt x="950" y="417"/>
                    </a:lnTo>
                    <a:lnTo>
                      <a:pt x="949" y="392"/>
                    </a:lnTo>
                    <a:lnTo>
                      <a:pt x="942" y="371"/>
                    </a:lnTo>
                    <a:lnTo>
                      <a:pt x="926" y="356"/>
                    </a:lnTo>
                    <a:lnTo>
                      <a:pt x="903" y="3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6" name="Freeform 94"/>
              <p:cNvSpPr>
                <a:spLocks/>
              </p:cNvSpPr>
              <p:nvPr/>
            </p:nvSpPr>
            <p:spPr bwMode="auto">
              <a:xfrm>
                <a:off x="4662" y="3250"/>
                <a:ext cx="112" cy="7"/>
              </a:xfrm>
              <a:custGeom>
                <a:avLst/>
                <a:gdLst>
                  <a:gd name="T0" fmla="*/ 0 w 450"/>
                  <a:gd name="T1" fmla="*/ 0 h 28"/>
                  <a:gd name="T2" fmla="*/ 0 w 450"/>
                  <a:gd name="T3" fmla="*/ 0 h 28"/>
                  <a:gd name="T4" fmla="*/ 0 w 450"/>
                  <a:gd name="T5" fmla="*/ 0 h 28"/>
                  <a:gd name="T6" fmla="*/ 0 w 450"/>
                  <a:gd name="T7" fmla="*/ 0 h 28"/>
                  <a:gd name="T8" fmla="*/ 0 60000 65536"/>
                  <a:gd name="T9" fmla="*/ 0 60000 65536"/>
                  <a:gd name="T10" fmla="*/ 0 60000 65536"/>
                  <a:gd name="T11" fmla="*/ 0 60000 65536"/>
                  <a:gd name="T12" fmla="*/ 0 w 450"/>
                  <a:gd name="T13" fmla="*/ 0 h 28"/>
                  <a:gd name="T14" fmla="*/ 450 w 450"/>
                  <a:gd name="T15" fmla="*/ 28 h 28"/>
                </a:gdLst>
                <a:ahLst/>
                <a:cxnLst>
                  <a:cxn ang="T8">
                    <a:pos x="T0" y="T1"/>
                  </a:cxn>
                  <a:cxn ang="T9">
                    <a:pos x="T2" y="T3"/>
                  </a:cxn>
                  <a:cxn ang="T10">
                    <a:pos x="T4" y="T5"/>
                  </a:cxn>
                  <a:cxn ang="T11">
                    <a:pos x="T6" y="T7"/>
                  </a:cxn>
                </a:cxnLst>
                <a:rect l="T12" t="T13" r="T14" b="T15"/>
                <a:pathLst>
                  <a:path w="450" h="28">
                    <a:moveTo>
                      <a:pt x="0" y="7"/>
                    </a:moveTo>
                    <a:lnTo>
                      <a:pt x="449" y="0"/>
                    </a:lnTo>
                    <a:lnTo>
                      <a:pt x="450" y="28"/>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7" name="Freeform 95"/>
              <p:cNvSpPr>
                <a:spLocks/>
              </p:cNvSpPr>
              <p:nvPr/>
            </p:nvSpPr>
            <p:spPr bwMode="auto">
              <a:xfrm>
                <a:off x="4727" y="3310"/>
                <a:ext cx="133" cy="7"/>
              </a:xfrm>
              <a:custGeom>
                <a:avLst/>
                <a:gdLst>
                  <a:gd name="T0" fmla="*/ 0 w 529"/>
                  <a:gd name="T1" fmla="*/ 0 h 28"/>
                  <a:gd name="T2" fmla="*/ 0 w 529"/>
                  <a:gd name="T3" fmla="*/ 0 h 28"/>
                  <a:gd name="T4" fmla="*/ 0 w 529"/>
                  <a:gd name="T5" fmla="*/ 0 h 28"/>
                  <a:gd name="T6" fmla="*/ 0 w 529"/>
                  <a:gd name="T7" fmla="*/ 0 h 28"/>
                  <a:gd name="T8" fmla="*/ 0 60000 65536"/>
                  <a:gd name="T9" fmla="*/ 0 60000 65536"/>
                  <a:gd name="T10" fmla="*/ 0 60000 65536"/>
                  <a:gd name="T11" fmla="*/ 0 60000 65536"/>
                  <a:gd name="T12" fmla="*/ 0 w 529"/>
                  <a:gd name="T13" fmla="*/ 0 h 28"/>
                  <a:gd name="T14" fmla="*/ 529 w 529"/>
                  <a:gd name="T15" fmla="*/ 28 h 28"/>
                </a:gdLst>
                <a:ahLst/>
                <a:cxnLst>
                  <a:cxn ang="T8">
                    <a:pos x="T0" y="T1"/>
                  </a:cxn>
                  <a:cxn ang="T9">
                    <a:pos x="T2" y="T3"/>
                  </a:cxn>
                  <a:cxn ang="T10">
                    <a:pos x="T4" y="T5"/>
                  </a:cxn>
                  <a:cxn ang="T11">
                    <a:pos x="T6" y="T7"/>
                  </a:cxn>
                </a:cxnLst>
                <a:rect l="T12" t="T13" r="T14" b="T15"/>
                <a:pathLst>
                  <a:path w="529" h="28">
                    <a:moveTo>
                      <a:pt x="0" y="16"/>
                    </a:moveTo>
                    <a:lnTo>
                      <a:pt x="528" y="0"/>
                    </a:lnTo>
                    <a:lnTo>
                      <a:pt x="529" y="28"/>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8" name="Freeform 96"/>
              <p:cNvSpPr>
                <a:spLocks/>
              </p:cNvSpPr>
              <p:nvPr/>
            </p:nvSpPr>
            <p:spPr bwMode="auto">
              <a:xfrm>
                <a:off x="4631" y="3325"/>
                <a:ext cx="525" cy="7"/>
              </a:xfrm>
              <a:custGeom>
                <a:avLst/>
                <a:gdLst>
                  <a:gd name="T0" fmla="*/ 0 w 2101"/>
                  <a:gd name="T1" fmla="*/ 0 h 29"/>
                  <a:gd name="T2" fmla="*/ 0 w 2101"/>
                  <a:gd name="T3" fmla="*/ 0 h 29"/>
                  <a:gd name="T4" fmla="*/ 0 w 2101"/>
                  <a:gd name="T5" fmla="*/ 0 h 29"/>
                  <a:gd name="T6" fmla="*/ 0 w 2101"/>
                  <a:gd name="T7" fmla="*/ 0 h 29"/>
                  <a:gd name="T8" fmla="*/ 0 60000 65536"/>
                  <a:gd name="T9" fmla="*/ 0 60000 65536"/>
                  <a:gd name="T10" fmla="*/ 0 60000 65536"/>
                  <a:gd name="T11" fmla="*/ 0 60000 65536"/>
                  <a:gd name="T12" fmla="*/ 0 w 2101"/>
                  <a:gd name="T13" fmla="*/ 0 h 29"/>
                  <a:gd name="T14" fmla="*/ 2101 w 2101"/>
                  <a:gd name="T15" fmla="*/ 29 h 29"/>
                </a:gdLst>
                <a:ahLst/>
                <a:cxnLst>
                  <a:cxn ang="T8">
                    <a:pos x="T0" y="T1"/>
                  </a:cxn>
                  <a:cxn ang="T9">
                    <a:pos x="T2" y="T3"/>
                  </a:cxn>
                  <a:cxn ang="T10">
                    <a:pos x="T4" y="T5"/>
                  </a:cxn>
                  <a:cxn ang="T11">
                    <a:pos x="T6" y="T7"/>
                  </a:cxn>
                </a:cxnLst>
                <a:rect l="T12" t="T13" r="T14" b="T15"/>
                <a:pathLst>
                  <a:path w="2101" h="29">
                    <a:moveTo>
                      <a:pt x="0" y="23"/>
                    </a:moveTo>
                    <a:lnTo>
                      <a:pt x="2100" y="0"/>
                    </a:lnTo>
                    <a:lnTo>
                      <a:pt x="2101" y="29"/>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9" name="Freeform 97"/>
              <p:cNvSpPr>
                <a:spLocks/>
              </p:cNvSpPr>
              <p:nvPr/>
            </p:nvSpPr>
            <p:spPr bwMode="auto">
              <a:xfrm>
                <a:off x="4758" y="3212"/>
                <a:ext cx="439" cy="103"/>
              </a:xfrm>
              <a:custGeom>
                <a:avLst/>
                <a:gdLst>
                  <a:gd name="T0" fmla="*/ 0 w 1760"/>
                  <a:gd name="T1" fmla="*/ 0 h 412"/>
                  <a:gd name="T2" fmla="*/ 0 w 1760"/>
                  <a:gd name="T3" fmla="*/ 0 h 412"/>
                  <a:gd name="T4" fmla="*/ 0 w 1760"/>
                  <a:gd name="T5" fmla="*/ 0 h 412"/>
                  <a:gd name="T6" fmla="*/ 0 w 1760"/>
                  <a:gd name="T7" fmla="*/ 0 h 412"/>
                  <a:gd name="T8" fmla="*/ 0 w 1760"/>
                  <a:gd name="T9" fmla="*/ 0 h 412"/>
                  <a:gd name="T10" fmla="*/ 0 w 1760"/>
                  <a:gd name="T11" fmla="*/ 0 h 412"/>
                  <a:gd name="T12" fmla="*/ 0 w 1760"/>
                  <a:gd name="T13" fmla="*/ 0 h 412"/>
                  <a:gd name="T14" fmla="*/ 0 w 1760"/>
                  <a:gd name="T15" fmla="*/ 0 h 412"/>
                  <a:gd name="T16" fmla="*/ 0 w 1760"/>
                  <a:gd name="T17" fmla="*/ 0 h 412"/>
                  <a:gd name="T18" fmla="*/ 0 w 1760"/>
                  <a:gd name="T19" fmla="*/ 0 h 412"/>
                  <a:gd name="T20" fmla="*/ 0 w 1760"/>
                  <a:gd name="T21" fmla="*/ 0 h 412"/>
                  <a:gd name="T22" fmla="*/ 0 w 1760"/>
                  <a:gd name="T23" fmla="*/ 0 h 412"/>
                  <a:gd name="T24" fmla="*/ 0 w 1760"/>
                  <a:gd name="T25" fmla="*/ 0 h 412"/>
                  <a:gd name="T26" fmla="*/ 0 w 1760"/>
                  <a:gd name="T27" fmla="*/ 0 h 412"/>
                  <a:gd name="T28" fmla="*/ 0 w 1760"/>
                  <a:gd name="T29" fmla="*/ 0 h 412"/>
                  <a:gd name="T30" fmla="*/ 0 w 1760"/>
                  <a:gd name="T31" fmla="*/ 0 h 412"/>
                  <a:gd name="T32" fmla="*/ 0 w 1760"/>
                  <a:gd name="T33" fmla="*/ 0 h 412"/>
                  <a:gd name="T34" fmla="*/ 0 w 1760"/>
                  <a:gd name="T35" fmla="*/ 0 h 412"/>
                  <a:gd name="T36" fmla="*/ 0 w 1760"/>
                  <a:gd name="T37" fmla="*/ 0 h 412"/>
                  <a:gd name="T38" fmla="*/ 0 w 1760"/>
                  <a:gd name="T39" fmla="*/ 0 h 412"/>
                  <a:gd name="T40" fmla="*/ 0 w 1760"/>
                  <a:gd name="T41" fmla="*/ 0 h 412"/>
                  <a:gd name="T42" fmla="*/ 0 w 1760"/>
                  <a:gd name="T43" fmla="*/ 0 h 412"/>
                  <a:gd name="T44" fmla="*/ 0 w 1760"/>
                  <a:gd name="T45" fmla="*/ 0 h 412"/>
                  <a:gd name="T46" fmla="*/ 0 w 1760"/>
                  <a:gd name="T47" fmla="*/ 0 h 412"/>
                  <a:gd name="T48" fmla="*/ 0 w 1760"/>
                  <a:gd name="T49" fmla="*/ 0 h 412"/>
                  <a:gd name="T50" fmla="*/ 0 w 1760"/>
                  <a:gd name="T51" fmla="*/ 0 h 412"/>
                  <a:gd name="T52" fmla="*/ 0 w 1760"/>
                  <a:gd name="T53" fmla="*/ 0 h 412"/>
                  <a:gd name="T54" fmla="*/ 0 w 1760"/>
                  <a:gd name="T55" fmla="*/ 0 h 412"/>
                  <a:gd name="T56" fmla="*/ 0 w 1760"/>
                  <a:gd name="T57" fmla="*/ 0 h 412"/>
                  <a:gd name="T58" fmla="*/ 0 w 1760"/>
                  <a:gd name="T59" fmla="*/ 0 h 412"/>
                  <a:gd name="T60" fmla="*/ 0 w 1760"/>
                  <a:gd name="T61" fmla="*/ 0 h 412"/>
                  <a:gd name="T62" fmla="*/ 0 w 1760"/>
                  <a:gd name="T63" fmla="*/ 0 h 412"/>
                  <a:gd name="T64" fmla="*/ 0 w 1760"/>
                  <a:gd name="T65" fmla="*/ 0 h 412"/>
                  <a:gd name="T66" fmla="*/ 0 w 1760"/>
                  <a:gd name="T67" fmla="*/ 0 h 412"/>
                  <a:gd name="T68" fmla="*/ 0 w 1760"/>
                  <a:gd name="T69" fmla="*/ 0 h 412"/>
                  <a:gd name="T70" fmla="*/ 0 w 1760"/>
                  <a:gd name="T71" fmla="*/ 0 h 412"/>
                  <a:gd name="T72" fmla="*/ 0 w 1760"/>
                  <a:gd name="T73" fmla="*/ 0 h 412"/>
                  <a:gd name="T74" fmla="*/ 0 w 1760"/>
                  <a:gd name="T75" fmla="*/ 0 h 412"/>
                  <a:gd name="T76" fmla="*/ 0 w 1760"/>
                  <a:gd name="T77" fmla="*/ 0 h 412"/>
                  <a:gd name="T78" fmla="*/ 0 w 1760"/>
                  <a:gd name="T79" fmla="*/ 0 h 412"/>
                  <a:gd name="T80" fmla="*/ 0 w 1760"/>
                  <a:gd name="T81" fmla="*/ 0 h 412"/>
                  <a:gd name="T82" fmla="*/ 0 w 1760"/>
                  <a:gd name="T83" fmla="*/ 0 h 412"/>
                  <a:gd name="T84" fmla="*/ 0 w 1760"/>
                  <a:gd name="T85" fmla="*/ 0 h 412"/>
                  <a:gd name="T86" fmla="*/ 0 w 1760"/>
                  <a:gd name="T87" fmla="*/ 0 h 412"/>
                  <a:gd name="T88" fmla="*/ 0 w 1760"/>
                  <a:gd name="T89" fmla="*/ 0 h 412"/>
                  <a:gd name="T90" fmla="*/ 0 w 1760"/>
                  <a:gd name="T91" fmla="*/ 0 h 412"/>
                  <a:gd name="T92" fmla="*/ 0 w 1760"/>
                  <a:gd name="T93" fmla="*/ 0 h 412"/>
                  <a:gd name="T94" fmla="*/ 0 w 1760"/>
                  <a:gd name="T95" fmla="*/ 0 h 412"/>
                  <a:gd name="T96" fmla="*/ 0 w 1760"/>
                  <a:gd name="T97" fmla="*/ 0 h 412"/>
                  <a:gd name="T98" fmla="*/ 0 w 1760"/>
                  <a:gd name="T99" fmla="*/ 0 h 412"/>
                  <a:gd name="T100" fmla="*/ 0 w 1760"/>
                  <a:gd name="T101" fmla="*/ 0 h 412"/>
                  <a:gd name="T102" fmla="*/ 0 w 1760"/>
                  <a:gd name="T103" fmla="*/ 0 h 412"/>
                  <a:gd name="T104" fmla="*/ 0 w 1760"/>
                  <a:gd name="T105" fmla="*/ 0 h 412"/>
                  <a:gd name="T106" fmla="*/ 0 w 1760"/>
                  <a:gd name="T107" fmla="*/ 0 h 412"/>
                  <a:gd name="T108" fmla="*/ 0 w 1760"/>
                  <a:gd name="T109" fmla="*/ 0 h 412"/>
                  <a:gd name="T110" fmla="*/ 0 w 1760"/>
                  <a:gd name="T111" fmla="*/ 0 h 412"/>
                  <a:gd name="T112" fmla="*/ 0 w 1760"/>
                  <a:gd name="T113" fmla="*/ 0 h 4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60"/>
                  <a:gd name="T172" fmla="*/ 0 h 412"/>
                  <a:gd name="T173" fmla="*/ 1760 w 1760"/>
                  <a:gd name="T174" fmla="*/ 412 h 4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60" h="412">
                    <a:moveTo>
                      <a:pt x="1760" y="380"/>
                    </a:moveTo>
                    <a:lnTo>
                      <a:pt x="1757" y="380"/>
                    </a:lnTo>
                    <a:lnTo>
                      <a:pt x="1749" y="380"/>
                    </a:lnTo>
                    <a:lnTo>
                      <a:pt x="1736" y="381"/>
                    </a:lnTo>
                    <a:lnTo>
                      <a:pt x="1718" y="381"/>
                    </a:lnTo>
                    <a:lnTo>
                      <a:pt x="1697" y="381"/>
                    </a:lnTo>
                    <a:lnTo>
                      <a:pt x="1672" y="382"/>
                    </a:lnTo>
                    <a:lnTo>
                      <a:pt x="1642" y="383"/>
                    </a:lnTo>
                    <a:lnTo>
                      <a:pt x="1610" y="383"/>
                    </a:lnTo>
                    <a:lnTo>
                      <a:pt x="1576" y="385"/>
                    </a:lnTo>
                    <a:lnTo>
                      <a:pt x="1538" y="386"/>
                    </a:lnTo>
                    <a:lnTo>
                      <a:pt x="1499" y="387"/>
                    </a:lnTo>
                    <a:lnTo>
                      <a:pt x="1458" y="388"/>
                    </a:lnTo>
                    <a:lnTo>
                      <a:pt x="1415" y="389"/>
                    </a:lnTo>
                    <a:lnTo>
                      <a:pt x="1371" y="389"/>
                    </a:lnTo>
                    <a:lnTo>
                      <a:pt x="1328" y="391"/>
                    </a:lnTo>
                    <a:lnTo>
                      <a:pt x="1283" y="392"/>
                    </a:lnTo>
                    <a:lnTo>
                      <a:pt x="1238" y="393"/>
                    </a:lnTo>
                    <a:lnTo>
                      <a:pt x="1194" y="394"/>
                    </a:lnTo>
                    <a:lnTo>
                      <a:pt x="1150" y="395"/>
                    </a:lnTo>
                    <a:lnTo>
                      <a:pt x="1107" y="396"/>
                    </a:lnTo>
                    <a:lnTo>
                      <a:pt x="1066" y="398"/>
                    </a:lnTo>
                    <a:lnTo>
                      <a:pt x="1027" y="399"/>
                    </a:lnTo>
                    <a:lnTo>
                      <a:pt x="989" y="400"/>
                    </a:lnTo>
                    <a:lnTo>
                      <a:pt x="955" y="400"/>
                    </a:lnTo>
                    <a:lnTo>
                      <a:pt x="923" y="401"/>
                    </a:lnTo>
                    <a:lnTo>
                      <a:pt x="893" y="402"/>
                    </a:lnTo>
                    <a:lnTo>
                      <a:pt x="868" y="402"/>
                    </a:lnTo>
                    <a:lnTo>
                      <a:pt x="847" y="402"/>
                    </a:lnTo>
                    <a:lnTo>
                      <a:pt x="829" y="404"/>
                    </a:lnTo>
                    <a:lnTo>
                      <a:pt x="816" y="404"/>
                    </a:lnTo>
                    <a:lnTo>
                      <a:pt x="808" y="404"/>
                    </a:lnTo>
                    <a:lnTo>
                      <a:pt x="805" y="404"/>
                    </a:lnTo>
                    <a:lnTo>
                      <a:pt x="797" y="386"/>
                    </a:lnTo>
                    <a:lnTo>
                      <a:pt x="788" y="368"/>
                    </a:lnTo>
                    <a:lnTo>
                      <a:pt x="777" y="352"/>
                    </a:lnTo>
                    <a:lnTo>
                      <a:pt x="766" y="335"/>
                    </a:lnTo>
                    <a:lnTo>
                      <a:pt x="753" y="320"/>
                    </a:lnTo>
                    <a:lnTo>
                      <a:pt x="741" y="304"/>
                    </a:lnTo>
                    <a:lnTo>
                      <a:pt x="728" y="291"/>
                    </a:lnTo>
                    <a:lnTo>
                      <a:pt x="714" y="278"/>
                    </a:lnTo>
                    <a:lnTo>
                      <a:pt x="700" y="266"/>
                    </a:lnTo>
                    <a:lnTo>
                      <a:pt x="686" y="256"/>
                    </a:lnTo>
                    <a:lnTo>
                      <a:pt x="670" y="247"/>
                    </a:lnTo>
                    <a:lnTo>
                      <a:pt x="655" y="239"/>
                    </a:lnTo>
                    <a:lnTo>
                      <a:pt x="638" y="233"/>
                    </a:lnTo>
                    <a:lnTo>
                      <a:pt x="623" y="228"/>
                    </a:lnTo>
                    <a:lnTo>
                      <a:pt x="606" y="226"/>
                    </a:lnTo>
                    <a:lnTo>
                      <a:pt x="590" y="225"/>
                    </a:lnTo>
                    <a:lnTo>
                      <a:pt x="578" y="225"/>
                    </a:lnTo>
                    <a:lnTo>
                      <a:pt x="565" y="226"/>
                    </a:lnTo>
                    <a:lnTo>
                      <a:pt x="553" y="228"/>
                    </a:lnTo>
                    <a:lnTo>
                      <a:pt x="541" y="232"/>
                    </a:lnTo>
                    <a:lnTo>
                      <a:pt x="530" y="236"/>
                    </a:lnTo>
                    <a:lnTo>
                      <a:pt x="519" y="239"/>
                    </a:lnTo>
                    <a:lnTo>
                      <a:pt x="507" y="244"/>
                    </a:lnTo>
                    <a:lnTo>
                      <a:pt x="496" y="250"/>
                    </a:lnTo>
                    <a:lnTo>
                      <a:pt x="485" y="223"/>
                    </a:lnTo>
                    <a:lnTo>
                      <a:pt x="469" y="197"/>
                    </a:lnTo>
                    <a:lnTo>
                      <a:pt x="453" y="174"/>
                    </a:lnTo>
                    <a:lnTo>
                      <a:pt x="432" y="155"/>
                    </a:lnTo>
                    <a:lnTo>
                      <a:pt x="411" y="140"/>
                    </a:lnTo>
                    <a:lnTo>
                      <a:pt x="389" y="128"/>
                    </a:lnTo>
                    <a:lnTo>
                      <a:pt x="364" y="121"/>
                    </a:lnTo>
                    <a:lnTo>
                      <a:pt x="339" y="118"/>
                    </a:lnTo>
                    <a:lnTo>
                      <a:pt x="331" y="118"/>
                    </a:lnTo>
                    <a:lnTo>
                      <a:pt x="322" y="120"/>
                    </a:lnTo>
                    <a:lnTo>
                      <a:pt x="314" y="121"/>
                    </a:lnTo>
                    <a:lnTo>
                      <a:pt x="306" y="123"/>
                    </a:lnTo>
                    <a:lnTo>
                      <a:pt x="299" y="126"/>
                    </a:lnTo>
                    <a:lnTo>
                      <a:pt x="290" y="128"/>
                    </a:lnTo>
                    <a:lnTo>
                      <a:pt x="283" y="131"/>
                    </a:lnTo>
                    <a:lnTo>
                      <a:pt x="276" y="135"/>
                    </a:lnTo>
                    <a:lnTo>
                      <a:pt x="268" y="120"/>
                    </a:lnTo>
                    <a:lnTo>
                      <a:pt x="258" y="105"/>
                    </a:lnTo>
                    <a:lnTo>
                      <a:pt x="249" y="92"/>
                    </a:lnTo>
                    <a:lnTo>
                      <a:pt x="239" y="79"/>
                    </a:lnTo>
                    <a:lnTo>
                      <a:pt x="229" y="68"/>
                    </a:lnTo>
                    <a:lnTo>
                      <a:pt x="217" y="57"/>
                    </a:lnTo>
                    <a:lnTo>
                      <a:pt x="205" y="46"/>
                    </a:lnTo>
                    <a:lnTo>
                      <a:pt x="193" y="37"/>
                    </a:lnTo>
                    <a:lnTo>
                      <a:pt x="180" y="29"/>
                    </a:lnTo>
                    <a:lnTo>
                      <a:pt x="168" y="21"/>
                    </a:lnTo>
                    <a:lnTo>
                      <a:pt x="154" y="16"/>
                    </a:lnTo>
                    <a:lnTo>
                      <a:pt x="141" y="10"/>
                    </a:lnTo>
                    <a:lnTo>
                      <a:pt x="127" y="6"/>
                    </a:lnTo>
                    <a:lnTo>
                      <a:pt x="113" y="3"/>
                    </a:lnTo>
                    <a:lnTo>
                      <a:pt x="97" y="1"/>
                    </a:lnTo>
                    <a:lnTo>
                      <a:pt x="83" y="0"/>
                    </a:lnTo>
                    <a:lnTo>
                      <a:pt x="73" y="0"/>
                    </a:lnTo>
                    <a:lnTo>
                      <a:pt x="61" y="1"/>
                    </a:lnTo>
                    <a:lnTo>
                      <a:pt x="50" y="3"/>
                    </a:lnTo>
                    <a:lnTo>
                      <a:pt x="41" y="5"/>
                    </a:lnTo>
                    <a:lnTo>
                      <a:pt x="30" y="8"/>
                    </a:lnTo>
                    <a:lnTo>
                      <a:pt x="19" y="12"/>
                    </a:lnTo>
                    <a:lnTo>
                      <a:pt x="10" y="16"/>
                    </a:lnTo>
                    <a:lnTo>
                      <a:pt x="0" y="20"/>
                    </a:lnTo>
                    <a:lnTo>
                      <a:pt x="7" y="19"/>
                    </a:lnTo>
                    <a:lnTo>
                      <a:pt x="15" y="17"/>
                    </a:lnTo>
                    <a:lnTo>
                      <a:pt x="22" y="16"/>
                    </a:lnTo>
                    <a:lnTo>
                      <a:pt x="30" y="16"/>
                    </a:lnTo>
                    <a:lnTo>
                      <a:pt x="37" y="14"/>
                    </a:lnTo>
                    <a:lnTo>
                      <a:pt x="45" y="14"/>
                    </a:lnTo>
                    <a:lnTo>
                      <a:pt x="52" y="14"/>
                    </a:lnTo>
                    <a:lnTo>
                      <a:pt x="61" y="14"/>
                    </a:lnTo>
                    <a:lnTo>
                      <a:pt x="76" y="16"/>
                    </a:lnTo>
                    <a:lnTo>
                      <a:pt x="91" y="18"/>
                    </a:lnTo>
                    <a:lnTo>
                      <a:pt x="107" y="23"/>
                    </a:lnTo>
                    <a:lnTo>
                      <a:pt x="121" y="27"/>
                    </a:lnTo>
                    <a:lnTo>
                      <a:pt x="135" y="33"/>
                    </a:lnTo>
                    <a:lnTo>
                      <a:pt x="150" y="39"/>
                    </a:lnTo>
                    <a:lnTo>
                      <a:pt x="164" y="48"/>
                    </a:lnTo>
                    <a:lnTo>
                      <a:pt x="177" y="56"/>
                    </a:lnTo>
                    <a:lnTo>
                      <a:pt x="189" y="66"/>
                    </a:lnTo>
                    <a:lnTo>
                      <a:pt x="200" y="77"/>
                    </a:lnTo>
                    <a:lnTo>
                      <a:pt x="212" y="88"/>
                    </a:lnTo>
                    <a:lnTo>
                      <a:pt x="223" y="100"/>
                    </a:lnTo>
                    <a:lnTo>
                      <a:pt x="234" y="113"/>
                    </a:lnTo>
                    <a:lnTo>
                      <a:pt x="243" y="127"/>
                    </a:lnTo>
                    <a:lnTo>
                      <a:pt x="251" y="141"/>
                    </a:lnTo>
                    <a:lnTo>
                      <a:pt x="260" y="155"/>
                    </a:lnTo>
                    <a:lnTo>
                      <a:pt x="268" y="153"/>
                    </a:lnTo>
                    <a:lnTo>
                      <a:pt x="276" y="149"/>
                    </a:lnTo>
                    <a:lnTo>
                      <a:pt x="284" y="147"/>
                    </a:lnTo>
                    <a:lnTo>
                      <a:pt x="293" y="146"/>
                    </a:lnTo>
                    <a:lnTo>
                      <a:pt x="301" y="145"/>
                    </a:lnTo>
                    <a:lnTo>
                      <a:pt x="309" y="143"/>
                    </a:lnTo>
                    <a:lnTo>
                      <a:pt x="319" y="143"/>
                    </a:lnTo>
                    <a:lnTo>
                      <a:pt x="327" y="143"/>
                    </a:lnTo>
                    <a:lnTo>
                      <a:pt x="345" y="146"/>
                    </a:lnTo>
                    <a:lnTo>
                      <a:pt x="363" y="150"/>
                    </a:lnTo>
                    <a:lnTo>
                      <a:pt x="379" y="156"/>
                    </a:lnTo>
                    <a:lnTo>
                      <a:pt x="396" y="163"/>
                    </a:lnTo>
                    <a:lnTo>
                      <a:pt x="411" y="173"/>
                    </a:lnTo>
                    <a:lnTo>
                      <a:pt x="425" y="185"/>
                    </a:lnTo>
                    <a:lnTo>
                      <a:pt x="438" y="198"/>
                    </a:lnTo>
                    <a:lnTo>
                      <a:pt x="451" y="212"/>
                    </a:lnTo>
                    <a:lnTo>
                      <a:pt x="457" y="219"/>
                    </a:lnTo>
                    <a:lnTo>
                      <a:pt x="462" y="227"/>
                    </a:lnTo>
                    <a:lnTo>
                      <a:pt x="468" y="234"/>
                    </a:lnTo>
                    <a:lnTo>
                      <a:pt x="473" y="243"/>
                    </a:lnTo>
                    <a:lnTo>
                      <a:pt x="477" y="251"/>
                    </a:lnTo>
                    <a:lnTo>
                      <a:pt x="481" y="260"/>
                    </a:lnTo>
                    <a:lnTo>
                      <a:pt x="485" y="269"/>
                    </a:lnTo>
                    <a:lnTo>
                      <a:pt x="488" y="278"/>
                    </a:lnTo>
                    <a:lnTo>
                      <a:pt x="500" y="273"/>
                    </a:lnTo>
                    <a:lnTo>
                      <a:pt x="512" y="270"/>
                    </a:lnTo>
                    <a:lnTo>
                      <a:pt x="524" y="266"/>
                    </a:lnTo>
                    <a:lnTo>
                      <a:pt x="537" y="264"/>
                    </a:lnTo>
                    <a:lnTo>
                      <a:pt x="550" y="262"/>
                    </a:lnTo>
                    <a:lnTo>
                      <a:pt x="562" y="260"/>
                    </a:lnTo>
                    <a:lnTo>
                      <a:pt x="575" y="260"/>
                    </a:lnTo>
                    <a:lnTo>
                      <a:pt x="588" y="260"/>
                    </a:lnTo>
                    <a:lnTo>
                      <a:pt x="604" y="262"/>
                    </a:lnTo>
                    <a:lnTo>
                      <a:pt x="621" y="265"/>
                    </a:lnTo>
                    <a:lnTo>
                      <a:pt x="637" y="269"/>
                    </a:lnTo>
                    <a:lnTo>
                      <a:pt x="653" y="275"/>
                    </a:lnTo>
                    <a:lnTo>
                      <a:pt x="668" y="281"/>
                    </a:lnTo>
                    <a:lnTo>
                      <a:pt x="682" y="288"/>
                    </a:lnTo>
                    <a:lnTo>
                      <a:pt x="696" y="297"/>
                    </a:lnTo>
                    <a:lnTo>
                      <a:pt x="711" y="305"/>
                    </a:lnTo>
                    <a:lnTo>
                      <a:pt x="724" y="316"/>
                    </a:lnTo>
                    <a:lnTo>
                      <a:pt x="737" y="328"/>
                    </a:lnTo>
                    <a:lnTo>
                      <a:pt x="749" y="340"/>
                    </a:lnTo>
                    <a:lnTo>
                      <a:pt x="760" y="353"/>
                    </a:lnTo>
                    <a:lnTo>
                      <a:pt x="771" y="367"/>
                    </a:lnTo>
                    <a:lnTo>
                      <a:pt x="782" y="381"/>
                    </a:lnTo>
                    <a:lnTo>
                      <a:pt x="791" y="396"/>
                    </a:lnTo>
                    <a:lnTo>
                      <a:pt x="799" y="412"/>
                    </a:lnTo>
                    <a:lnTo>
                      <a:pt x="1755" y="412"/>
                    </a:lnTo>
                    <a:lnTo>
                      <a:pt x="1760" y="3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0" name="Freeform 98"/>
              <p:cNvSpPr>
                <a:spLocks/>
              </p:cNvSpPr>
              <p:nvPr/>
            </p:nvSpPr>
            <p:spPr bwMode="auto">
              <a:xfrm>
                <a:off x="4853" y="3119"/>
                <a:ext cx="246" cy="23"/>
              </a:xfrm>
              <a:custGeom>
                <a:avLst/>
                <a:gdLst>
                  <a:gd name="T0" fmla="*/ 0 w 985"/>
                  <a:gd name="T1" fmla="*/ 0 h 93"/>
                  <a:gd name="T2" fmla="*/ 0 w 985"/>
                  <a:gd name="T3" fmla="*/ 0 h 93"/>
                  <a:gd name="T4" fmla="*/ 0 w 985"/>
                  <a:gd name="T5" fmla="*/ 0 h 93"/>
                  <a:gd name="T6" fmla="*/ 0 w 985"/>
                  <a:gd name="T7" fmla="*/ 0 h 93"/>
                  <a:gd name="T8" fmla="*/ 0 w 985"/>
                  <a:gd name="T9" fmla="*/ 0 h 93"/>
                  <a:gd name="T10" fmla="*/ 0 w 985"/>
                  <a:gd name="T11" fmla="*/ 0 h 93"/>
                  <a:gd name="T12" fmla="*/ 0 w 985"/>
                  <a:gd name="T13" fmla="*/ 0 h 93"/>
                  <a:gd name="T14" fmla="*/ 0 w 985"/>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985"/>
                  <a:gd name="T25" fmla="*/ 0 h 93"/>
                  <a:gd name="T26" fmla="*/ 985 w 985"/>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5" h="93">
                    <a:moveTo>
                      <a:pt x="786" y="69"/>
                    </a:moveTo>
                    <a:lnTo>
                      <a:pt x="785" y="0"/>
                    </a:lnTo>
                    <a:lnTo>
                      <a:pt x="760" y="0"/>
                    </a:lnTo>
                    <a:lnTo>
                      <a:pt x="761" y="69"/>
                    </a:lnTo>
                    <a:lnTo>
                      <a:pt x="0" y="65"/>
                    </a:lnTo>
                    <a:lnTo>
                      <a:pt x="0" y="93"/>
                    </a:lnTo>
                    <a:lnTo>
                      <a:pt x="985" y="70"/>
                    </a:lnTo>
                    <a:lnTo>
                      <a:pt x="786"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1" name="Freeform 99"/>
              <p:cNvSpPr>
                <a:spLocks/>
              </p:cNvSpPr>
              <p:nvPr/>
            </p:nvSpPr>
            <p:spPr bwMode="auto">
              <a:xfrm>
                <a:off x="4933" y="3165"/>
                <a:ext cx="5" cy="41"/>
              </a:xfrm>
              <a:custGeom>
                <a:avLst/>
                <a:gdLst>
                  <a:gd name="T0" fmla="*/ 0 w 24"/>
                  <a:gd name="T1" fmla="*/ 0 h 163"/>
                  <a:gd name="T2" fmla="*/ 0 w 24"/>
                  <a:gd name="T3" fmla="*/ 0 h 163"/>
                  <a:gd name="T4" fmla="*/ 0 w 24"/>
                  <a:gd name="T5" fmla="*/ 0 h 163"/>
                  <a:gd name="T6" fmla="*/ 0 w 24"/>
                  <a:gd name="T7" fmla="*/ 0 h 163"/>
                  <a:gd name="T8" fmla="*/ 0 w 24"/>
                  <a:gd name="T9" fmla="*/ 0 h 163"/>
                  <a:gd name="T10" fmla="*/ 0 60000 65536"/>
                  <a:gd name="T11" fmla="*/ 0 60000 65536"/>
                  <a:gd name="T12" fmla="*/ 0 60000 65536"/>
                  <a:gd name="T13" fmla="*/ 0 60000 65536"/>
                  <a:gd name="T14" fmla="*/ 0 60000 65536"/>
                  <a:gd name="T15" fmla="*/ 0 w 24"/>
                  <a:gd name="T16" fmla="*/ 0 h 163"/>
                  <a:gd name="T17" fmla="*/ 24 w 24"/>
                  <a:gd name="T18" fmla="*/ 163 h 163"/>
                </a:gdLst>
                <a:ahLst/>
                <a:cxnLst>
                  <a:cxn ang="T10">
                    <a:pos x="T0" y="T1"/>
                  </a:cxn>
                  <a:cxn ang="T11">
                    <a:pos x="T2" y="T3"/>
                  </a:cxn>
                  <a:cxn ang="T12">
                    <a:pos x="T4" y="T5"/>
                  </a:cxn>
                  <a:cxn ang="T13">
                    <a:pos x="T6" y="T7"/>
                  </a:cxn>
                  <a:cxn ang="T14">
                    <a:pos x="T8" y="T9"/>
                  </a:cxn>
                </a:cxnLst>
                <a:rect l="T15" t="T16" r="T17" b="T18"/>
                <a:pathLst>
                  <a:path w="24" h="163">
                    <a:moveTo>
                      <a:pt x="0" y="0"/>
                    </a:moveTo>
                    <a:lnTo>
                      <a:pt x="20" y="0"/>
                    </a:lnTo>
                    <a:lnTo>
                      <a:pt x="24" y="163"/>
                    </a:lnTo>
                    <a:lnTo>
                      <a:pt x="2" y="16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2" name="Freeform 100"/>
              <p:cNvSpPr>
                <a:spLocks/>
              </p:cNvSpPr>
              <p:nvPr/>
            </p:nvSpPr>
            <p:spPr bwMode="auto">
              <a:xfrm>
                <a:off x="4923" y="3158"/>
                <a:ext cx="6" cy="63"/>
              </a:xfrm>
              <a:custGeom>
                <a:avLst/>
                <a:gdLst>
                  <a:gd name="T0" fmla="*/ 0 w 25"/>
                  <a:gd name="T1" fmla="*/ 0 h 252"/>
                  <a:gd name="T2" fmla="*/ 0 w 25"/>
                  <a:gd name="T3" fmla="*/ 0 h 252"/>
                  <a:gd name="T4" fmla="*/ 0 w 25"/>
                  <a:gd name="T5" fmla="*/ 0 h 252"/>
                  <a:gd name="T6" fmla="*/ 0 w 25"/>
                  <a:gd name="T7" fmla="*/ 0 h 252"/>
                  <a:gd name="T8" fmla="*/ 0 w 25"/>
                  <a:gd name="T9" fmla="*/ 0 h 252"/>
                  <a:gd name="T10" fmla="*/ 0 60000 65536"/>
                  <a:gd name="T11" fmla="*/ 0 60000 65536"/>
                  <a:gd name="T12" fmla="*/ 0 60000 65536"/>
                  <a:gd name="T13" fmla="*/ 0 60000 65536"/>
                  <a:gd name="T14" fmla="*/ 0 60000 65536"/>
                  <a:gd name="T15" fmla="*/ 0 w 25"/>
                  <a:gd name="T16" fmla="*/ 0 h 252"/>
                  <a:gd name="T17" fmla="*/ 25 w 25"/>
                  <a:gd name="T18" fmla="*/ 252 h 252"/>
                </a:gdLst>
                <a:ahLst/>
                <a:cxnLst>
                  <a:cxn ang="T10">
                    <a:pos x="T0" y="T1"/>
                  </a:cxn>
                  <a:cxn ang="T11">
                    <a:pos x="T2" y="T3"/>
                  </a:cxn>
                  <a:cxn ang="T12">
                    <a:pos x="T4" y="T5"/>
                  </a:cxn>
                  <a:cxn ang="T13">
                    <a:pos x="T6" y="T7"/>
                  </a:cxn>
                  <a:cxn ang="T14">
                    <a:pos x="T8" y="T9"/>
                  </a:cxn>
                </a:cxnLst>
                <a:rect l="T15" t="T16" r="T17" b="T18"/>
                <a:pathLst>
                  <a:path w="25" h="252">
                    <a:moveTo>
                      <a:pt x="0" y="0"/>
                    </a:moveTo>
                    <a:lnTo>
                      <a:pt x="21" y="0"/>
                    </a:lnTo>
                    <a:lnTo>
                      <a:pt x="25" y="252"/>
                    </a:lnTo>
                    <a:lnTo>
                      <a:pt x="4" y="25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3" name="Freeform 101"/>
              <p:cNvSpPr>
                <a:spLocks/>
              </p:cNvSpPr>
              <p:nvPr/>
            </p:nvSpPr>
            <p:spPr bwMode="auto">
              <a:xfrm>
                <a:off x="5041" y="3118"/>
                <a:ext cx="69" cy="4"/>
              </a:xfrm>
              <a:custGeom>
                <a:avLst/>
                <a:gdLst>
                  <a:gd name="T0" fmla="*/ 0 w 276"/>
                  <a:gd name="T1" fmla="*/ 0 h 18"/>
                  <a:gd name="T2" fmla="*/ 0 w 276"/>
                  <a:gd name="T3" fmla="*/ 0 h 18"/>
                  <a:gd name="T4" fmla="*/ 0 w 276"/>
                  <a:gd name="T5" fmla="*/ 0 h 18"/>
                  <a:gd name="T6" fmla="*/ 0 w 276"/>
                  <a:gd name="T7" fmla="*/ 0 h 18"/>
                  <a:gd name="T8" fmla="*/ 0 60000 65536"/>
                  <a:gd name="T9" fmla="*/ 0 60000 65536"/>
                  <a:gd name="T10" fmla="*/ 0 60000 65536"/>
                  <a:gd name="T11" fmla="*/ 0 60000 65536"/>
                  <a:gd name="T12" fmla="*/ 0 w 276"/>
                  <a:gd name="T13" fmla="*/ 0 h 18"/>
                  <a:gd name="T14" fmla="*/ 276 w 276"/>
                  <a:gd name="T15" fmla="*/ 18 h 18"/>
                </a:gdLst>
                <a:ahLst/>
                <a:cxnLst>
                  <a:cxn ang="T8">
                    <a:pos x="T0" y="T1"/>
                  </a:cxn>
                  <a:cxn ang="T9">
                    <a:pos x="T2" y="T3"/>
                  </a:cxn>
                  <a:cxn ang="T10">
                    <a:pos x="T4" y="T5"/>
                  </a:cxn>
                  <a:cxn ang="T11">
                    <a:pos x="T6" y="T7"/>
                  </a:cxn>
                </a:cxnLst>
                <a:rect l="T12" t="T13" r="T14" b="T15"/>
                <a:pathLst>
                  <a:path w="276" h="18">
                    <a:moveTo>
                      <a:pt x="276" y="18"/>
                    </a:moveTo>
                    <a:lnTo>
                      <a:pt x="0" y="6"/>
                    </a:lnTo>
                    <a:lnTo>
                      <a:pt x="276" y="0"/>
                    </a:lnTo>
                    <a:lnTo>
                      <a:pt x="27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4" name="Freeform 102"/>
              <p:cNvSpPr>
                <a:spLocks/>
              </p:cNvSpPr>
              <p:nvPr/>
            </p:nvSpPr>
            <p:spPr bwMode="auto">
              <a:xfrm>
                <a:off x="4852" y="3231"/>
                <a:ext cx="56" cy="4"/>
              </a:xfrm>
              <a:custGeom>
                <a:avLst/>
                <a:gdLst>
                  <a:gd name="T0" fmla="*/ 0 w 225"/>
                  <a:gd name="T1" fmla="*/ 0 h 19"/>
                  <a:gd name="T2" fmla="*/ 0 w 225"/>
                  <a:gd name="T3" fmla="*/ 0 h 19"/>
                  <a:gd name="T4" fmla="*/ 0 w 225"/>
                  <a:gd name="T5" fmla="*/ 0 h 19"/>
                  <a:gd name="T6" fmla="*/ 0 w 225"/>
                  <a:gd name="T7" fmla="*/ 0 h 19"/>
                  <a:gd name="T8" fmla="*/ 0 60000 65536"/>
                  <a:gd name="T9" fmla="*/ 0 60000 65536"/>
                  <a:gd name="T10" fmla="*/ 0 60000 65536"/>
                  <a:gd name="T11" fmla="*/ 0 60000 65536"/>
                  <a:gd name="T12" fmla="*/ 0 w 225"/>
                  <a:gd name="T13" fmla="*/ 0 h 19"/>
                  <a:gd name="T14" fmla="*/ 225 w 225"/>
                  <a:gd name="T15" fmla="*/ 19 h 19"/>
                </a:gdLst>
                <a:ahLst/>
                <a:cxnLst>
                  <a:cxn ang="T8">
                    <a:pos x="T0" y="T1"/>
                  </a:cxn>
                  <a:cxn ang="T9">
                    <a:pos x="T2" y="T3"/>
                  </a:cxn>
                  <a:cxn ang="T10">
                    <a:pos x="T4" y="T5"/>
                  </a:cxn>
                  <a:cxn ang="T11">
                    <a:pos x="T6" y="T7"/>
                  </a:cxn>
                </a:cxnLst>
                <a:rect l="T12" t="T13" r="T14" b="T15"/>
                <a:pathLst>
                  <a:path w="225" h="19">
                    <a:moveTo>
                      <a:pt x="0" y="19"/>
                    </a:moveTo>
                    <a:lnTo>
                      <a:pt x="225" y="14"/>
                    </a:lnTo>
                    <a:lnTo>
                      <a:pt x="0"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5" name="Freeform 103"/>
              <p:cNvSpPr>
                <a:spLocks/>
              </p:cNvSpPr>
              <p:nvPr/>
            </p:nvSpPr>
            <p:spPr bwMode="auto">
              <a:xfrm>
                <a:off x="4894" y="3150"/>
                <a:ext cx="6" cy="93"/>
              </a:xfrm>
              <a:custGeom>
                <a:avLst/>
                <a:gdLst>
                  <a:gd name="T0" fmla="*/ 0 w 22"/>
                  <a:gd name="T1" fmla="*/ 0 h 371"/>
                  <a:gd name="T2" fmla="*/ 0 w 22"/>
                  <a:gd name="T3" fmla="*/ 0 h 371"/>
                  <a:gd name="T4" fmla="*/ 0 w 22"/>
                  <a:gd name="T5" fmla="*/ 0 h 371"/>
                  <a:gd name="T6" fmla="*/ 0 w 22"/>
                  <a:gd name="T7" fmla="*/ 0 h 371"/>
                  <a:gd name="T8" fmla="*/ 0 60000 65536"/>
                  <a:gd name="T9" fmla="*/ 0 60000 65536"/>
                  <a:gd name="T10" fmla="*/ 0 60000 65536"/>
                  <a:gd name="T11" fmla="*/ 0 60000 65536"/>
                  <a:gd name="T12" fmla="*/ 0 w 22"/>
                  <a:gd name="T13" fmla="*/ 0 h 371"/>
                  <a:gd name="T14" fmla="*/ 22 w 22"/>
                  <a:gd name="T15" fmla="*/ 371 h 371"/>
                </a:gdLst>
                <a:ahLst/>
                <a:cxnLst>
                  <a:cxn ang="T8">
                    <a:pos x="T0" y="T1"/>
                  </a:cxn>
                  <a:cxn ang="T9">
                    <a:pos x="T2" y="T3"/>
                  </a:cxn>
                  <a:cxn ang="T10">
                    <a:pos x="T4" y="T5"/>
                  </a:cxn>
                  <a:cxn ang="T11">
                    <a:pos x="T6" y="T7"/>
                  </a:cxn>
                </a:cxnLst>
                <a:rect l="T12" t="T13" r="T14" b="T15"/>
                <a:pathLst>
                  <a:path w="22" h="371">
                    <a:moveTo>
                      <a:pt x="0" y="0"/>
                    </a:moveTo>
                    <a:lnTo>
                      <a:pt x="22" y="0"/>
                    </a:lnTo>
                    <a:lnTo>
                      <a:pt x="19" y="3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6" name="Freeform 104"/>
              <p:cNvSpPr>
                <a:spLocks/>
              </p:cNvSpPr>
              <p:nvPr/>
            </p:nvSpPr>
            <p:spPr bwMode="auto">
              <a:xfrm>
                <a:off x="4811" y="3264"/>
                <a:ext cx="5" cy="52"/>
              </a:xfrm>
              <a:custGeom>
                <a:avLst/>
                <a:gdLst>
                  <a:gd name="T0" fmla="*/ 0 w 22"/>
                  <a:gd name="T1" fmla="*/ 0 h 211"/>
                  <a:gd name="T2" fmla="*/ 0 w 22"/>
                  <a:gd name="T3" fmla="*/ 0 h 211"/>
                  <a:gd name="T4" fmla="*/ 0 w 22"/>
                  <a:gd name="T5" fmla="*/ 0 h 211"/>
                  <a:gd name="T6" fmla="*/ 0 w 22"/>
                  <a:gd name="T7" fmla="*/ 0 h 211"/>
                  <a:gd name="T8" fmla="*/ 0 60000 65536"/>
                  <a:gd name="T9" fmla="*/ 0 60000 65536"/>
                  <a:gd name="T10" fmla="*/ 0 60000 65536"/>
                  <a:gd name="T11" fmla="*/ 0 60000 65536"/>
                  <a:gd name="T12" fmla="*/ 0 w 22"/>
                  <a:gd name="T13" fmla="*/ 0 h 211"/>
                  <a:gd name="T14" fmla="*/ 22 w 22"/>
                  <a:gd name="T15" fmla="*/ 211 h 211"/>
                </a:gdLst>
                <a:ahLst/>
                <a:cxnLst>
                  <a:cxn ang="T8">
                    <a:pos x="T0" y="T1"/>
                  </a:cxn>
                  <a:cxn ang="T9">
                    <a:pos x="T2" y="T3"/>
                  </a:cxn>
                  <a:cxn ang="T10">
                    <a:pos x="T4" y="T5"/>
                  </a:cxn>
                  <a:cxn ang="T11">
                    <a:pos x="T6" y="T7"/>
                  </a:cxn>
                </a:cxnLst>
                <a:rect l="T12" t="T13" r="T14" b="T15"/>
                <a:pathLst>
                  <a:path w="22" h="211">
                    <a:moveTo>
                      <a:pt x="0" y="0"/>
                    </a:moveTo>
                    <a:lnTo>
                      <a:pt x="22" y="0"/>
                    </a:lnTo>
                    <a:lnTo>
                      <a:pt x="15" y="2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7" name="Freeform 105"/>
              <p:cNvSpPr>
                <a:spLocks/>
              </p:cNvSpPr>
              <p:nvPr/>
            </p:nvSpPr>
            <p:spPr bwMode="auto">
              <a:xfrm>
                <a:off x="4826" y="3264"/>
                <a:ext cx="5" cy="52"/>
              </a:xfrm>
              <a:custGeom>
                <a:avLst/>
                <a:gdLst>
                  <a:gd name="T0" fmla="*/ 0 w 21"/>
                  <a:gd name="T1" fmla="*/ 0 h 211"/>
                  <a:gd name="T2" fmla="*/ 0 w 21"/>
                  <a:gd name="T3" fmla="*/ 0 h 211"/>
                  <a:gd name="T4" fmla="*/ 0 w 21"/>
                  <a:gd name="T5" fmla="*/ 0 h 211"/>
                  <a:gd name="T6" fmla="*/ 0 w 21"/>
                  <a:gd name="T7" fmla="*/ 0 h 211"/>
                  <a:gd name="T8" fmla="*/ 0 60000 65536"/>
                  <a:gd name="T9" fmla="*/ 0 60000 65536"/>
                  <a:gd name="T10" fmla="*/ 0 60000 65536"/>
                  <a:gd name="T11" fmla="*/ 0 60000 65536"/>
                  <a:gd name="T12" fmla="*/ 0 w 21"/>
                  <a:gd name="T13" fmla="*/ 0 h 211"/>
                  <a:gd name="T14" fmla="*/ 21 w 21"/>
                  <a:gd name="T15" fmla="*/ 211 h 211"/>
                </a:gdLst>
                <a:ahLst/>
                <a:cxnLst>
                  <a:cxn ang="T8">
                    <a:pos x="T0" y="T1"/>
                  </a:cxn>
                  <a:cxn ang="T9">
                    <a:pos x="T2" y="T3"/>
                  </a:cxn>
                  <a:cxn ang="T10">
                    <a:pos x="T4" y="T5"/>
                  </a:cxn>
                  <a:cxn ang="T11">
                    <a:pos x="T6" y="T7"/>
                  </a:cxn>
                </a:cxnLst>
                <a:rect l="T12" t="T13" r="T14" b="T15"/>
                <a:pathLst>
                  <a:path w="21" h="211">
                    <a:moveTo>
                      <a:pt x="0" y="0"/>
                    </a:moveTo>
                    <a:lnTo>
                      <a:pt x="21" y="0"/>
                    </a:lnTo>
                    <a:lnTo>
                      <a:pt x="14" y="2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8" name="Freeform 106"/>
              <p:cNvSpPr>
                <a:spLocks/>
              </p:cNvSpPr>
              <p:nvPr/>
            </p:nvSpPr>
            <p:spPr bwMode="auto">
              <a:xfrm>
                <a:off x="4840" y="3264"/>
                <a:ext cx="6" cy="52"/>
              </a:xfrm>
              <a:custGeom>
                <a:avLst/>
                <a:gdLst>
                  <a:gd name="T0" fmla="*/ 0 w 21"/>
                  <a:gd name="T1" fmla="*/ 0 h 211"/>
                  <a:gd name="T2" fmla="*/ 0 w 21"/>
                  <a:gd name="T3" fmla="*/ 0 h 211"/>
                  <a:gd name="T4" fmla="*/ 0 w 21"/>
                  <a:gd name="T5" fmla="*/ 0 h 211"/>
                  <a:gd name="T6" fmla="*/ 0 w 21"/>
                  <a:gd name="T7" fmla="*/ 0 h 211"/>
                  <a:gd name="T8" fmla="*/ 0 60000 65536"/>
                  <a:gd name="T9" fmla="*/ 0 60000 65536"/>
                  <a:gd name="T10" fmla="*/ 0 60000 65536"/>
                  <a:gd name="T11" fmla="*/ 0 60000 65536"/>
                  <a:gd name="T12" fmla="*/ 0 w 21"/>
                  <a:gd name="T13" fmla="*/ 0 h 211"/>
                  <a:gd name="T14" fmla="*/ 21 w 21"/>
                  <a:gd name="T15" fmla="*/ 211 h 211"/>
                </a:gdLst>
                <a:ahLst/>
                <a:cxnLst>
                  <a:cxn ang="T8">
                    <a:pos x="T0" y="T1"/>
                  </a:cxn>
                  <a:cxn ang="T9">
                    <a:pos x="T2" y="T3"/>
                  </a:cxn>
                  <a:cxn ang="T10">
                    <a:pos x="T4" y="T5"/>
                  </a:cxn>
                  <a:cxn ang="T11">
                    <a:pos x="T6" y="T7"/>
                  </a:cxn>
                </a:cxnLst>
                <a:rect l="T12" t="T13" r="T14" b="T15"/>
                <a:pathLst>
                  <a:path w="21" h="211">
                    <a:moveTo>
                      <a:pt x="0" y="0"/>
                    </a:moveTo>
                    <a:lnTo>
                      <a:pt x="21" y="0"/>
                    </a:lnTo>
                    <a:lnTo>
                      <a:pt x="15" y="2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9" name="Freeform 107"/>
              <p:cNvSpPr>
                <a:spLocks/>
              </p:cNvSpPr>
              <p:nvPr/>
            </p:nvSpPr>
            <p:spPr bwMode="auto">
              <a:xfrm>
                <a:off x="4856" y="3264"/>
                <a:ext cx="5" cy="52"/>
              </a:xfrm>
              <a:custGeom>
                <a:avLst/>
                <a:gdLst>
                  <a:gd name="T0" fmla="*/ 0 w 22"/>
                  <a:gd name="T1" fmla="*/ 0 h 211"/>
                  <a:gd name="T2" fmla="*/ 0 w 22"/>
                  <a:gd name="T3" fmla="*/ 0 h 211"/>
                  <a:gd name="T4" fmla="*/ 0 w 22"/>
                  <a:gd name="T5" fmla="*/ 0 h 211"/>
                  <a:gd name="T6" fmla="*/ 0 w 22"/>
                  <a:gd name="T7" fmla="*/ 0 h 211"/>
                  <a:gd name="T8" fmla="*/ 0 60000 65536"/>
                  <a:gd name="T9" fmla="*/ 0 60000 65536"/>
                  <a:gd name="T10" fmla="*/ 0 60000 65536"/>
                  <a:gd name="T11" fmla="*/ 0 60000 65536"/>
                  <a:gd name="T12" fmla="*/ 0 w 22"/>
                  <a:gd name="T13" fmla="*/ 0 h 211"/>
                  <a:gd name="T14" fmla="*/ 22 w 22"/>
                  <a:gd name="T15" fmla="*/ 211 h 211"/>
                </a:gdLst>
                <a:ahLst/>
                <a:cxnLst>
                  <a:cxn ang="T8">
                    <a:pos x="T0" y="T1"/>
                  </a:cxn>
                  <a:cxn ang="T9">
                    <a:pos x="T2" y="T3"/>
                  </a:cxn>
                  <a:cxn ang="T10">
                    <a:pos x="T4" y="T5"/>
                  </a:cxn>
                  <a:cxn ang="T11">
                    <a:pos x="T6" y="T7"/>
                  </a:cxn>
                </a:cxnLst>
                <a:rect l="T12" t="T13" r="T14" b="T15"/>
                <a:pathLst>
                  <a:path w="22" h="211">
                    <a:moveTo>
                      <a:pt x="0" y="0"/>
                    </a:moveTo>
                    <a:lnTo>
                      <a:pt x="22" y="0"/>
                    </a:lnTo>
                    <a:lnTo>
                      <a:pt x="14" y="2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0" name="Rectangle 108"/>
              <p:cNvSpPr>
                <a:spLocks noChangeArrowheads="1"/>
              </p:cNvSpPr>
              <p:nvPr/>
            </p:nvSpPr>
            <p:spPr bwMode="auto">
              <a:xfrm>
                <a:off x="4873" y="3163"/>
                <a:ext cx="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5981" name="Rectangle 109"/>
              <p:cNvSpPr>
                <a:spLocks noChangeArrowheads="1"/>
              </p:cNvSpPr>
              <p:nvPr/>
            </p:nvSpPr>
            <p:spPr bwMode="auto">
              <a:xfrm>
                <a:off x="4708" y="3115"/>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5982" name="Rectangle 110"/>
              <p:cNvSpPr>
                <a:spLocks noChangeArrowheads="1"/>
              </p:cNvSpPr>
              <p:nvPr/>
            </p:nvSpPr>
            <p:spPr bwMode="auto">
              <a:xfrm>
                <a:off x="4708" y="3135"/>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5983" name="Rectangle 111"/>
              <p:cNvSpPr>
                <a:spLocks noChangeArrowheads="1"/>
              </p:cNvSpPr>
              <p:nvPr/>
            </p:nvSpPr>
            <p:spPr bwMode="auto">
              <a:xfrm>
                <a:off x="4709" y="3154"/>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5984" name="Rectangle 112"/>
              <p:cNvSpPr>
                <a:spLocks noChangeArrowheads="1"/>
              </p:cNvSpPr>
              <p:nvPr/>
            </p:nvSpPr>
            <p:spPr bwMode="auto">
              <a:xfrm>
                <a:off x="4709" y="3174"/>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5985" name="Rectangle 113"/>
              <p:cNvSpPr>
                <a:spLocks noChangeArrowheads="1"/>
              </p:cNvSpPr>
              <p:nvPr/>
            </p:nvSpPr>
            <p:spPr bwMode="auto">
              <a:xfrm>
                <a:off x="4765" y="3096"/>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5986" name="Rectangle 114"/>
              <p:cNvSpPr>
                <a:spLocks noChangeArrowheads="1"/>
              </p:cNvSpPr>
              <p:nvPr/>
            </p:nvSpPr>
            <p:spPr bwMode="auto">
              <a:xfrm>
                <a:off x="4765" y="3115"/>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5987" name="Freeform 115"/>
              <p:cNvSpPr>
                <a:spLocks/>
              </p:cNvSpPr>
              <p:nvPr/>
            </p:nvSpPr>
            <p:spPr bwMode="auto">
              <a:xfrm>
                <a:off x="4765" y="3135"/>
                <a:ext cx="10" cy="5"/>
              </a:xfrm>
              <a:custGeom>
                <a:avLst/>
                <a:gdLst>
                  <a:gd name="T0" fmla="*/ 0 w 39"/>
                  <a:gd name="T1" fmla="*/ 0 h 19"/>
                  <a:gd name="T2" fmla="*/ 0 w 39"/>
                  <a:gd name="T3" fmla="*/ 0 h 19"/>
                  <a:gd name="T4" fmla="*/ 0 w 39"/>
                  <a:gd name="T5" fmla="*/ 0 h 19"/>
                  <a:gd name="T6" fmla="*/ 0 w 39"/>
                  <a:gd name="T7" fmla="*/ 0 h 19"/>
                  <a:gd name="T8" fmla="*/ 0 w 39"/>
                  <a:gd name="T9" fmla="*/ 0 h 19"/>
                  <a:gd name="T10" fmla="*/ 0 60000 65536"/>
                  <a:gd name="T11" fmla="*/ 0 60000 65536"/>
                  <a:gd name="T12" fmla="*/ 0 60000 65536"/>
                  <a:gd name="T13" fmla="*/ 0 60000 65536"/>
                  <a:gd name="T14" fmla="*/ 0 60000 65536"/>
                  <a:gd name="T15" fmla="*/ 0 w 39"/>
                  <a:gd name="T16" fmla="*/ 0 h 19"/>
                  <a:gd name="T17" fmla="*/ 39 w 39"/>
                  <a:gd name="T18" fmla="*/ 19 h 19"/>
                </a:gdLst>
                <a:ahLst/>
                <a:cxnLst>
                  <a:cxn ang="T10">
                    <a:pos x="T0" y="T1"/>
                  </a:cxn>
                  <a:cxn ang="T11">
                    <a:pos x="T2" y="T3"/>
                  </a:cxn>
                  <a:cxn ang="T12">
                    <a:pos x="T4" y="T5"/>
                  </a:cxn>
                  <a:cxn ang="T13">
                    <a:pos x="T6" y="T7"/>
                  </a:cxn>
                  <a:cxn ang="T14">
                    <a:pos x="T8" y="T9"/>
                  </a:cxn>
                </a:cxnLst>
                <a:rect l="T15" t="T16" r="T17" b="T18"/>
                <a:pathLst>
                  <a:path w="39" h="19">
                    <a:moveTo>
                      <a:pt x="0" y="0"/>
                    </a:moveTo>
                    <a:lnTo>
                      <a:pt x="38" y="0"/>
                    </a:lnTo>
                    <a:lnTo>
                      <a:pt x="39" y="19"/>
                    </a:lnTo>
                    <a:lnTo>
                      <a:pt x="0"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8" name="Rectangle 116"/>
              <p:cNvSpPr>
                <a:spLocks noChangeArrowheads="1"/>
              </p:cNvSpPr>
              <p:nvPr/>
            </p:nvSpPr>
            <p:spPr bwMode="auto">
              <a:xfrm>
                <a:off x="4765" y="3154"/>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5989" name="Rectangle 117"/>
              <p:cNvSpPr>
                <a:spLocks noChangeArrowheads="1"/>
              </p:cNvSpPr>
              <p:nvPr/>
            </p:nvSpPr>
            <p:spPr bwMode="auto">
              <a:xfrm>
                <a:off x="4950" y="3158"/>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5990" name="Rectangle 118"/>
              <p:cNvSpPr>
                <a:spLocks noChangeArrowheads="1"/>
              </p:cNvSpPr>
              <p:nvPr/>
            </p:nvSpPr>
            <p:spPr bwMode="auto">
              <a:xfrm>
                <a:off x="4951" y="3168"/>
                <a:ext cx="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5991" name="Rectangle 119"/>
              <p:cNvSpPr>
                <a:spLocks noChangeArrowheads="1"/>
              </p:cNvSpPr>
              <p:nvPr/>
            </p:nvSpPr>
            <p:spPr bwMode="auto">
              <a:xfrm>
                <a:off x="4703" y="3261"/>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5992" name="Rectangle 120"/>
              <p:cNvSpPr>
                <a:spLocks noChangeArrowheads="1"/>
              </p:cNvSpPr>
              <p:nvPr/>
            </p:nvSpPr>
            <p:spPr bwMode="auto">
              <a:xfrm>
                <a:off x="4684" y="3261"/>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5993" name="Rectangle 121"/>
              <p:cNvSpPr>
                <a:spLocks noChangeArrowheads="1"/>
              </p:cNvSpPr>
              <p:nvPr/>
            </p:nvSpPr>
            <p:spPr bwMode="auto">
              <a:xfrm>
                <a:off x="4874" y="3182"/>
                <a:ext cx="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5994" name="Freeform 122"/>
              <p:cNvSpPr>
                <a:spLocks/>
              </p:cNvSpPr>
              <p:nvPr/>
            </p:nvSpPr>
            <p:spPr bwMode="auto">
              <a:xfrm>
                <a:off x="4874" y="3190"/>
                <a:ext cx="14" cy="5"/>
              </a:xfrm>
              <a:custGeom>
                <a:avLst/>
                <a:gdLst>
                  <a:gd name="T0" fmla="*/ 0 w 56"/>
                  <a:gd name="T1" fmla="*/ 0 h 19"/>
                  <a:gd name="T2" fmla="*/ 0 w 56"/>
                  <a:gd name="T3" fmla="*/ 0 h 19"/>
                  <a:gd name="T4" fmla="*/ 0 w 56"/>
                  <a:gd name="T5" fmla="*/ 0 h 19"/>
                  <a:gd name="T6" fmla="*/ 0 w 56"/>
                  <a:gd name="T7" fmla="*/ 0 h 19"/>
                  <a:gd name="T8" fmla="*/ 0 w 56"/>
                  <a:gd name="T9" fmla="*/ 0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0"/>
                    </a:moveTo>
                    <a:lnTo>
                      <a:pt x="56" y="0"/>
                    </a:lnTo>
                    <a:lnTo>
                      <a:pt x="56" y="19"/>
                    </a:lnTo>
                    <a:lnTo>
                      <a:pt x="2"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5" name="Rectangle 123"/>
              <p:cNvSpPr>
                <a:spLocks noChangeArrowheads="1"/>
              </p:cNvSpPr>
              <p:nvPr/>
            </p:nvSpPr>
            <p:spPr bwMode="auto">
              <a:xfrm>
                <a:off x="4840" y="3172"/>
                <a:ext cx="4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5996" name="Freeform 124"/>
              <p:cNvSpPr>
                <a:spLocks/>
              </p:cNvSpPr>
              <p:nvPr/>
            </p:nvSpPr>
            <p:spPr bwMode="auto">
              <a:xfrm>
                <a:off x="5010" y="3147"/>
                <a:ext cx="21" cy="27"/>
              </a:xfrm>
              <a:custGeom>
                <a:avLst/>
                <a:gdLst>
                  <a:gd name="T0" fmla="*/ 0 w 83"/>
                  <a:gd name="T1" fmla="*/ 0 h 107"/>
                  <a:gd name="T2" fmla="*/ 0 w 83"/>
                  <a:gd name="T3" fmla="*/ 0 h 107"/>
                  <a:gd name="T4" fmla="*/ 0 w 83"/>
                  <a:gd name="T5" fmla="*/ 0 h 107"/>
                  <a:gd name="T6" fmla="*/ 0 w 83"/>
                  <a:gd name="T7" fmla="*/ 0 h 107"/>
                  <a:gd name="T8" fmla="*/ 0 w 83"/>
                  <a:gd name="T9" fmla="*/ 0 h 107"/>
                  <a:gd name="T10" fmla="*/ 0 60000 65536"/>
                  <a:gd name="T11" fmla="*/ 0 60000 65536"/>
                  <a:gd name="T12" fmla="*/ 0 60000 65536"/>
                  <a:gd name="T13" fmla="*/ 0 60000 65536"/>
                  <a:gd name="T14" fmla="*/ 0 60000 65536"/>
                  <a:gd name="T15" fmla="*/ 0 w 83"/>
                  <a:gd name="T16" fmla="*/ 0 h 107"/>
                  <a:gd name="T17" fmla="*/ 83 w 83"/>
                  <a:gd name="T18" fmla="*/ 107 h 107"/>
                </a:gdLst>
                <a:ahLst/>
                <a:cxnLst>
                  <a:cxn ang="T10">
                    <a:pos x="T0" y="T1"/>
                  </a:cxn>
                  <a:cxn ang="T11">
                    <a:pos x="T2" y="T3"/>
                  </a:cxn>
                  <a:cxn ang="T12">
                    <a:pos x="T4" y="T5"/>
                  </a:cxn>
                  <a:cxn ang="T13">
                    <a:pos x="T6" y="T7"/>
                  </a:cxn>
                  <a:cxn ang="T14">
                    <a:pos x="T8" y="T9"/>
                  </a:cxn>
                </a:cxnLst>
                <a:rect l="T15" t="T16" r="T17" b="T18"/>
                <a:pathLst>
                  <a:path w="83" h="107">
                    <a:moveTo>
                      <a:pt x="0" y="0"/>
                    </a:moveTo>
                    <a:lnTo>
                      <a:pt x="81" y="0"/>
                    </a:lnTo>
                    <a:lnTo>
                      <a:pt x="83" y="107"/>
                    </a:lnTo>
                    <a:lnTo>
                      <a:pt x="3" y="10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7" name="Freeform 125"/>
              <p:cNvSpPr>
                <a:spLocks/>
              </p:cNvSpPr>
              <p:nvPr/>
            </p:nvSpPr>
            <p:spPr bwMode="auto">
              <a:xfrm>
                <a:off x="5036" y="3147"/>
                <a:ext cx="6" cy="33"/>
              </a:xfrm>
              <a:custGeom>
                <a:avLst/>
                <a:gdLst>
                  <a:gd name="T0" fmla="*/ 0 w 23"/>
                  <a:gd name="T1" fmla="*/ 0 h 129"/>
                  <a:gd name="T2" fmla="*/ 0 w 23"/>
                  <a:gd name="T3" fmla="*/ 0 h 129"/>
                  <a:gd name="T4" fmla="*/ 0 w 23"/>
                  <a:gd name="T5" fmla="*/ 0 h 129"/>
                  <a:gd name="T6" fmla="*/ 0 w 23"/>
                  <a:gd name="T7" fmla="*/ 0 h 129"/>
                  <a:gd name="T8" fmla="*/ 0 w 23"/>
                  <a:gd name="T9" fmla="*/ 0 h 129"/>
                  <a:gd name="T10" fmla="*/ 0 60000 65536"/>
                  <a:gd name="T11" fmla="*/ 0 60000 65536"/>
                  <a:gd name="T12" fmla="*/ 0 60000 65536"/>
                  <a:gd name="T13" fmla="*/ 0 60000 65536"/>
                  <a:gd name="T14" fmla="*/ 0 60000 65536"/>
                  <a:gd name="T15" fmla="*/ 0 w 23"/>
                  <a:gd name="T16" fmla="*/ 0 h 129"/>
                  <a:gd name="T17" fmla="*/ 23 w 23"/>
                  <a:gd name="T18" fmla="*/ 129 h 129"/>
                </a:gdLst>
                <a:ahLst/>
                <a:cxnLst>
                  <a:cxn ang="T10">
                    <a:pos x="T0" y="T1"/>
                  </a:cxn>
                  <a:cxn ang="T11">
                    <a:pos x="T2" y="T3"/>
                  </a:cxn>
                  <a:cxn ang="T12">
                    <a:pos x="T4" y="T5"/>
                  </a:cxn>
                  <a:cxn ang="T13">
                    <a:pos x="T6" y="T7"/>
                  </a:cxn>
                  <a:cxn ang="T14">
                    <a:pos x="T8" y="T9"/>
                  </a:cxn>
                </a:cxnLst>
                <a:rect l="T15" t="T16" r="T17" b="T18"/>
                <a:pathLst>
                  <a:path w="23" h="129">
                    <a:moveTo>
                      <a:pt x="0" y="0"/>
                    </a:moveTo>
                    <a:lnTo>
                      <a:pt x="21" y="0"/>
                    </a:lnTo>
                    <a:lnTo>
                      <a:pt x="23" y="129"/>
                    </a:lnTo>
                    <a:lnTo>
                      <a:pt x="2" y="1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8" name="Freeform 126"/>
              <p:cNvSpPr>
                <a:spLocks/>
              </p:cNvSpPr>
              <p:nvPr/>
            </p:nvSpPr>
            <p:spPr bwMode="auto">
              <a:xfrm>
                <a:off x="5045" y="3147"/>
                <a:ext cx="6" cy="43"/>
              </a:xfrm>
              <a:custGeom>
                <a:avLst/>
                <a:gdLst>
                  <a:gd name="T0" fmla="*/ 0 w 25"/>
                  <a:gd name="T1" fmla="*/ 0 h 172"/>
                  <a:gd name="T2" fmla="*/ 0 w 25"/>
                  <a:gd name="T3" fmla="*/ 0 h 172"/>
                  <a:gd name="T4" fmla="*/ 0 w 25"/>
                  <a:gd name="T5" fmla="*/ 0 h 172"/>
                  <a:gd name="T6" fmla="*/ 0 w 25"/>
                  <a:gd name="T7" fmla="*/ 0 h 172"/>
                  <a:gd name="T8" fmla="*/ 0 w 25"/>
                  <a:gd name="T9" fmla="*/ 0 h 172"/>
                  <a:gd name="T10" fmla="*/ 0 60000 65536"/>
                  <a:gd name="T11" fmla="*/ 0 60000 65536"/>
                  <a:gd name="T12" fmla="*/ 0 60000 65536"/>
                  <a:gd name="T13" fmla="*/ 0 60000 65536"/>
                  <a:gd name="T14" fmla="*/ 0 60000 65536"/>
                  <a:gd name="T15" fmla="*/ 0 w 25"/>
                  <a:gd name="T16" fmla="*/ 0 h 172"/>
                  <a:gd name="T17" fmla="*/ 25 w 25"/>
                  <a:gd name="T18" fmla="*/ 172 h 172"/>
                </a:gdLst>
                <a:ahLst/>
                <a:cxnLst>
                  <a:cxn ang="T10">
                    <a:pos x="T0" y="T1"/>
                  </a:cxn>
                  <a:cxn ang="T11">
                    <a:pos x="T2" y="T3"/>
                  </a:cxn>
                  <a:cxn ang="T12">
                    <a:pos x="T4" y="T5"/>
                  </a:cxn>
                  <a:cxn ang="T13">
                    <a:pos x="T6" y="T7"/>
                  </a:cxn>
                  <a:cxn ang="T14">
                    <a:pos x="T8" y="T9"/>
                  </a:cxn>
                </a:cxnLst>
                <a:rect l="T15" t="T16" r="T17" b="T18"/>
                <a:pathLst>
                  <a:path w="25" h="172">
                    <a:moveTo>
                      <a:pt x="0" y="0"/>
                    </a:moveTo>
                    <a:lnTo>
                      <a:pt x="21" y="0"/>
                    </a:lnTo>
                    <a:lnTo>
                      <a:pt x="25" y="172"/>
                    </a:lnTo>
                    <a:lnTo>
                      <a:pt x="4" y="1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9" name="Freeform 127"/>
              <p:cNvSpPr>
                <a:spLocks/>
              </p:cNvSpPr>
              <p:nvPr/>
            </p:nvSpPr>
            <p:spPr bwMode="auto">
              <a:xfrm>
                <a:off x="5025" y="3195"/>
                <a:ext cx="7" cy="9"/>
              </a:xfrm>
              <a:custGeom>
                <a:avLst/>
                <a:gdLst>
                  <a:gd name="T0" fmla="*/ 0 w 26"/>
                  <a:gd name="T1" fmla="*/ 0 h 34"/>
                  <a:gd name="T2" fmla="*/ 0 w 26"/>
                  <a:gd name="T3" fmla="*/ 0 h 34"/>
                  <a:gd name="T4" fmla="*/ 0 w 26"/>
                  <a:gd name="T5" fmla="*/ 0 h 34"/>
                  <a:gd name="T6" fmla="*/ 0 w 26"/>
                  <a:gd name="T7" fmla="*/ 0 h 34"/>
                  <a:gd name="T8" fmla="*/ 0 w 26"/>
                  <a:gd name="T9" fmla="*/ 0 h 34"/>
                  <a:gd name="T10" fmla="*/ 0 60000 65536"/>
                  <a:gd name="T11" fmla="*/ 0 60000 65536"/>
                  <a:gd name="T12" fmla="*/ 0 60000 65536"/>
                  <a:gd name="T13" fmla="*/ 0 60000 65536"/>
                  <a:gd name="T14" fmla="*/ 0 60000 65536"/>
                  <a:gd name="T15" fmla="*/ 0 w 26"/>
                  <a:gd name="T16" fmla="*/ 0 h 34"/>
                  <a:gd name="T17" fmla="*/ 26 w 26"/>
                  <a:gd name="T18" fmla="*/ 34 h 34"/>
                </a:gdLst>
                <a:ahLst/>
                <a:cxnLst>
                  <a:cxn ang="T10">
                    <a:pos x="T0" y="T1"/>
                  </a:cxn>
                  <a:cxn ang="T11">
                    <a:pos x="T2" y="T3"/>
                  </a:cxn>
                  <a:cxn ang="T12">
                    <a:pos x="T4" y="T5"/>
                  </a:cxn>
                  <a:cxn ang="T13">
                    <a:pos x="T6" y="T7"/>
                  </a:cxn>
                  <a:cxn ang="T14">
                    <a:pos x="T8" y="T9"/>
                  </a:cxn>
                </a:cxnLst>
                <a:rect l="T15" t="T16" r="T17" b="T18"/>
                <a:pathLst>
                  <a:path w="26" h="34">
                    <a:moveTo>
                      <a:pt x="0" y="0"/>
                    </a:moveTo>
                    <a:lnTo>
                      <a:pt x="26" y="0"/>
                    </a:lnTo>
                    <a:lnTo>
                      <a:pt x="26" y="34"/>
                    </a:lnTo>
                    <a:lnTo>
                      <a:pt x="1" y="3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0" name="Freeform 128"/>
              <p:cNvSpPr>
                <a:spLocks/>
              </p:cNvSpPr>
              <p:nvPr/>
            </p:nvSpPr>
            <p:spPr bwMode="auto">
              <a:xfrm>
                <a:off x="5154" y="3277"/>
                <a:ext cx="7" cy="8"/>
              </a:xfrm>
              <a:custGeom>
                <a:avLst/>
                <a:gdLst>
                  <a:gd name="T0" fmla="*/ 0 w 27"/>
                  <a:gd name="T1" fmla="*/ 0 h 33"/>
                  <a:gd name="T2" fmla="*/ 0 w 27"/>
                  <a:gd name="T3" fmla="*/ 0 h 33"/>
                  <a:gd name="T4" fmla="*/ 0 w 27"/>
                  <a:gd name="T5" fmla="*/ 0 h 33"/>
                  <a:gd name="T6" fmla="*/ 0 w 27"/>
                  <a:gd name="T7" fmla="*/ 0 h 33"/>
                  <a:gd name="T8" fmla="*/ 0 w 27"/>
                  <a:gd name="T9" fmla="*/ 0 h 33"/>
                  <a:gd name="T10" fmla="*/ 0 60000 65536"/>
                  <a:gd name="T11" fmla="*/ 0 60000 65536"/>
                  <a:gd name="T12" fmla="*/ 0 60000 65536"/>
                  <a:gd name="T13" fmla="*/ 0 60000 65536"/>
                  <a:gd name="T14" fmla="*/ 0 60000 65536"/>
                  <a:gd name="T15" fmla="*/ 0 w 27"/>
                  <a:gd name="T16" fmla="*/ 0 h 33"/>
                  <a:gd name="T17" fmla="*/ 27 w 27"/>
                  <a:gd name="T18" fmla="*/ 33 h 33"/>
                </a:gdLst>
                <a:ahLst/>
                <a:cxnLst>
                  <a:cxn ang="T10">
                    <a:pos x="T0" y="T1"/>
                  </a:cxn>
                  <a:cxn ang="T11">
                    <a:pos x="T2" y="T3"/>
                  </a:cxn>
                  <a:cxn ang="T12">
                    <a:pos x="T4" y="T5"/>
                  </a:cxn>
                  <a:cxn ang="T13">
                    <a:pos x="T6" y="T7"/>
                  </a:cxn>
                  <a:cxn ang="T14">
                    <a:pos x="T8" y="T9"/>
                  </a:cxn>
                </a:cxnLst>
                <a:rect l="T15" t="T16" r="T17" b="T18"/>
                <a:pathLst>
                  <a:path w="27" h="33">
                    <a:moveTo>
                      <a:pt x="0" y="0"/>
                    </a:moveTo>
                    <a:lnTo>
                      <a:pt x="26" y="0"/>
                    </a:lnTo>
                    <a:lnTo>
                      <a:pt x="27" y="33"/>
                    </a:lnTo>
                    <a:lnTo>
                      <a:pt x="1"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1" name="Freeform 129"/>
              <p:cNvSpPr>
                <a:spLocks/>
              </p:cNvSpPr>
              <p:nvPr/>
            </p:nvSpPr>
            <p:spPr bwMode="auto">
              <a:xfrm>
                <a:off x="5139" y="3277"/>
                <a:ext cx="7" cy="8"/>
              </a:xfrm>
              <a:custGeom>
                <a:avLst/>
                <a:gdLst>
                  <a:gd name="T0" fmla="*/ 0 w 26"/>
                  <a:gd name="T1" fmla="*/ 0 h 33"/>
                  <a:gd name="T2" fmla="*/ 0 w 26"/>
                  <a:gd name="T3" fmla="*/ 0 h 33"/>
                  <a:gd name="T4" fmla="*/ 0 w 26"/>
                  <a:gd name="T5" fmla="*/ 0 h 33"/>
                  <a:gd name="T6" fmla="*/ 0 w 26"/>
                  <a:gd name="T7" fmla="*/ 0 h 33"/>
                  <a:gd name="T8" fmla="*/ 0 w 26"/>
                  <a:gd name="T9" fmla="*/ 0 h 33"/>
                  <a:gd name="T10" fmla="*/ 0 60000 65536"/>
                  <a:gd name="T11" fmla="*/ 0 60000 65536"/>
                  <a:gd name="T12" fmla="*/ 0 60000 65536"/>
                  <a:gd name="T13" fmla="*/ 0 60000 65536"/>
                  <a:gd name="T14" fmla="*/ 0 60000 65536"/>
                  <a:gd name="T15" fmla="*/ 0 w 26"/>
                  <a:gd name="T16" fmla="*/ 0 h 33"/>
                  <a:gd name="T17" fmla="*/ 26 w 26"/>
                  <a:gd name="T18" fmla="*/ 33 h 33"/>
                </a:gdLst>
                <a:ahLst/>
                <a:cxnLst>
                  <a:cxn ang="T10">
                    <a:pos x="T0" y="T1"/>
                  </a:cxn>
                  <a:cxn ang="T11">
                    <a:pos x="T2" y="T3"/>
                  </a:cxn>
                  <a:cxn ang="T12">
                    <a:pos x="T4" y="T5"/>
                  </a:cxn>
                  <a:cxn ang="T13">
                    <a:pos x="T6" y="T7"/>
                  </a:cxn>
                  <a:cxn ang="T14">
                    <a:pos x="T8" y="T9"/>
                  </a:cxn>
                </a:cxnLst>
                <a:rect l="T15" t="T16" r="T17" b="T18"/>
                <a:pathLst>
                  <a:path w="26" h="33">
                    <a:moveTo>
                      <a:pt x="0" y="0"/>
                    </a:moveTo>
                    <a:lnTo>
                      <a:pt x="25" y="0"/>
                    </a:lnTo>
                    <a:lnTo>
                      <a:pt x="26" y="33"/>
                    </a:lnTo>
                    <a:lnTo>
                      <a:pt x="2"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2" name="Freeform 130"/>
              <p:cNvSpPr>
                <a:spLocks/>
              </p:cNvSpPr>
              <p:nvPr/>
            </p:nvSpPr>
            <p:spPr bwMode="auto">
              <a:xfrm>
                <a:off x="5124" y="3277"/>
                <a:ext cx="7" cy="8"/>
              </a:xfrm>
              <a:custGeom>
                <a:avLst/>
                <a:gdLst>
                  <a:gd name="T0" fmla="*/ 0 w 26"/>
                  <a:gd name="T1" fmla="*/ 0 h 33"/>
                  <a:gd name="T2" fmla="*/ 0 w 26"/>
                  <a:gd name="T3" fmla="*/ 0 h 33"/>
                  <a:gd name="T4" fmla="*/ 0 w 26"/>
                  <a:gd name="T5" fmla="*/ 0 h 33"/>
                  <a:gd name="T6" fmla="*/ 0 w 26"/>
                  <a:gd name="T7" fmla="*/ 0 h 33"/>
                  <a:gd name="T8" fmla="*/ 0 w 26"/>
                  <a:gd name="T9" fmla="*/ 0 h 33"/>
                  <a:gd name="T10" fmla="*/ 0 60000 65536"/>
                  <a:gd name="T11" fmla="*/ 0 60000 65536"/>
                  <a:gd name="T12" fmla="*/ 0 60000 65536"/>
                  <a:gd name="T13" fmla="*/ 0 60000 65536"/>
                  <a:gd name="T14" fmla="*/ 0 60000 65536"/>
                  <a:gd name="T15" fmla="*/ 0 w 26"/>
                  <a:gd name="T16" fmla="*/ 0 h 33"/>
                  <a:gd name="T17" fmla="*/ 26 w 26"/>
                  <a:gd name="T18" fmla="*/ 33 h 33"/>
                </a:gdLst>
                <a:ahLst/>
                <a:cxnLst>
                  <a:cxn ang="T10">
                    <a:pos x="T0" y="T1"/>
                  </a:cxn>
                  <a:cxn ang="T11">
                    <a:pos x="T2" y="T3"/>
                  </a:cxn>
                  <a:cxn ang="T12">
                    <a:pos x="T4" y="T5"/>
                  </a:cxn>
                  <a:cxn ang="T13">
                    <a:pos x="T6" y="T7"/>
                  </a:cxn>
                  <a:cxn ang="T14">
                    <a:pos x="T8" y="T9"/>
                  </a:cxn>
                </a:cxnLst>
                <a:rect l="T15" t="T16" r="T17" b="T18"/>
                <a:pathLst>
                  <a:path w="26" h="33">
                    <a:moveTo>
                      <a:pt x="0" y="0"/>
                    </a:moveTo>
                    <a:lnTo>
                      <a:pt x="25" y="0"/>
                    </a:lnTo>
                    <a:lnTo>
                      <a:pt x="26" y="33"/>
                    </a:lnTo>
                    <a:lnTo>
                      <a:pt x="0"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3" name="Freeform 131"/>
              <p:cNvSpPr>
                <a:spLocks/>
              </p:cNvSpPr>
              <p:nvPr/>
            </p:nvSpPr>
            <p:spPr bwMode="auto">
              <a:xfrm>
                <a:off x="5109" y="3277"/>
                <a:ext cx="6" cy="8"/>
              </a:xfrm>
              <a:custGeom>
                <a:avLst/>
                <a:gdLst>
                  <a:gd name="T0" fmla="*/ 0 w 28"/>
                  <a:gd name="T1" fmla="*/ 0 h 33"/>
                  <a:gd name="T2" fmla="*/ 0 w 28"/>
                  <a:gd name="T3" fmla="*/ 0 h 33"/>
                  <a:gd name="T4" fmla="*/ 0 w 28"/>
                  <a:gd name="T5" fmla="*/ 0 h 33"/>
                  <a:gd name="T6" fmla="*/ 0 w 28"/>
                  <a:gd name="T7" fmla="*/ 0 h 33"/>
                  <a:gd name="T8" fmla="*/ 0 w 28"/>
                  <a:gd name="T9" fmla="*/ 0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0"/>
                    </a:moveTo>
                    <a:lnTo>
                      <a:pt x="27" y="0"/>
                    </a:lnTo>
                    <a:lnTo>
                      <a:pt x="28" y="33"/>
                    </a:lnTo>
                    <a:lnTo>
                      <a:pt x="2"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4" name="Freeform 132"/>
              <p:cNvSpPr>
                <a:spLocks/>
              </p:cNvSpPr>
              <p:nvPr/>
            </p:nvSpPr>
            <p:spPr bwMode="auto">
              <a:xfrm>
                <a:off x="5064" y="3164"/>
                <a:ext cx="125" cy="64"/>
              </a:xfrm>
              <a:custGeom>
                <a:avLst/>
                <a:gdLst>
                  <a:gd name="T0" fmla="*/ 0 w 501"/>
                  <a:gd name="T1" fmla="*/ 0 h 254"/>
                  <a:gd name="T2" fmla="*/ 0 w 501"/>
                  <a:gd name="T3" fmla="*/ 0 h 254"/>
                  <a:gd name="T4" fmla="*/ 0 w 501"/>
                  <a:gd name="T5" fmla="*/ 0 h 254"/>
                  <a:gd name="T6" fmla="*/ 0 w 501"/>
                  <a:gd name="T7" fmla="*/ 0 h 254"/>
                  <a:gd name="T8" fmla="*/ 0 w 501"/>
                  <a:gd name="T9" fmla="*/ 0 h 254"/>
                  <a:gd name="T10" fmla="*/ 0 w 501"/>
                  <a:gd name="T11" fmla="*/ 0 h 254"/>
                  <a:gd name="T12" fmla="*/ 0 w 501"/>
                  <a:gd name="T13" fmla="*/ 0 h 254"/>
                  <a:gd name="T14" fmla="*/ 0 w 501"/>
                  <a:gd name="T15" fmla="*/ 0 h 254"/>
                  <a:gd name="T16" fmla="*/ 0 w 501"/>
                  <a:gd name="T17" fmla="*/ 0 h 254"/>
                  <a:gd name="T18" fmla="*/ 0 w 501"/>
                  <a:gd name="T19" fmla="*/ 0 h 254"/>
                  <a:gd name="T20" fmla="*/ 0 w 501"/>
                  <a:gd name="T21" fmla="*/ 0 h 254"/>
                  <a:gd name="T22" fmla="*/ 0 w 501"/>
                  <a:gd name="T23" fmla="*/ 0 h 2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1"/>
                  <a:gd name="T37" fmla="*/ 0 h 254"/>
                  <a:gd name="T38" fmla="*/ 501 w 501"/>
                  <a:gd name="T39" fmla="*/ 254 h 2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1" h="254">
                    <a:moveTo>
                      <a:pt x="500" y="168"/>
                    </a:moveTo>
                    <a:lnTo>
                      <a:pt x="93" y="177"/>
                    </a:lnTo>
                    <a:lnTo>
                      <a:pt x="88" y="0"/>
                    </a:lnTo>
                    <a:lnTo>
                      <a:pt x="18" y="0"/>
                    </a:lnTo>
                    <a:lnTo>
                      <a:pt x="23" y="178"/>
                    </a:lnTo>
                    <a:lnTo>
                      <a:pt x="0" y="184"/>
                    </a:lnTo>
                    <a:lnTo>
                      <a:pt x="448" y="189"/>
                    </a:lnTo>
                    <a:lnTo>
                      <a:pt x="451" y="254"/>
                    </a:lnTo>
                    <a:lnTo>
                      <a:pt x="472" y="254"/>
                    </a:lnTo>
                    <a:lnTo>
                      <a:pt x="470" y="190"/>
                    </a:lnTo>
                    <a:lnTo>
                      <a:pt x="501" y="190"/>
                    </a:lnTo>
                    <a:lnTo>
                      <a:pt x="500"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5" name="Freeform 133"/>
              <p:cNvSpPr>
                <a:spLocks/>
              </p:cNvSpPr>
              <p:nvPr/>
            </p:nvSpPr>
            <p:spPr bwMode="auto">
              <a:xfrm>
                <a:off x="5015" y="3233"/>
                <a:ext cx="172" cy="11"/>
              </a:xfrm>
              <a:custGeom>
                <a:avLst/>
                <a:gdLst>
                  <a:gd name="T0" fmla="*/ 0 w 689"/>
                  <a:gd name="T1" fmla="*/ 0 h 43"/>
                  <a:gd name="T2" fmla="*/ 0 w 689"/>
                  <a:gd name="T3" fmla="*/ 0 h 43"/>
                  <a:gd name="T4" fmla="*/ 0 w 689"/>
                  <a:gd name="T5" fmla="*/ 0 h 43"/>
                  <a:gd name="T6" fmla="*/ 0 w 689"/>
                  <a:gd name="T7" fmla="*/ 0 h 43"/>
                  <a:gd name="T8" fmla="*/ 0 w 689"/>
                  <a:gd name="T9" fmla="*/ 0 h 43"/>
                  <a:gd name="T10" fmla="*/ 0 60000 65536"/>
                  <a:gd name="T11" fmla="*/ 0 60000 65536"/>
                  <a:gd name="T12" fmla="*/ 0 60000 65536"/>
                  <a:gd name="T13" fmla="*/ 0 60000 65536"/>
                  <a:gd name="T14" fmla="*/ 0 60000 65536"/>
                  <a:gd name="T15" fmla="*/ 0 w 689"/>
                  <a:gd name="T16" fmla="*/ 0 h 43"/>
                  <a:gd name="T17" fmla="*/ 689 w 689"/>
                  <a:gd name="T18" fmla="*/ 43 h 43"/>
                </a:gdLst>
                <a:ahLst/>
                <a:cxnLst>
                  <a:cxn ang="T10">
                    <a:pos x="T0" y="T1"/>
                  </a:cxn>
                  <a:cxn ang="T11">
                    <a:pos x="T2" y="T3"/>
                  </a:cxn>
                  <a:cxn ang="T12">
                    <a:pos x="T4" y="T5"/>
                  </a:cxn>
                  <a:cxn ang="T13">
                    <a:pos x="T6" y="T7"/>
                  </a:cxn>
                  <a:cxn ang="T14">
                    <a:pos x="T8" y="T9"/>
                  </a:cxn>
                </a:cxnLst>
                <a:rect l="T15" t="T16" r="T17" b="T18"/>
                <a:pathLst>
                  <a:path w="689" h="43">
                    <a:moveTo>
                      <a:pt x="0" y="0"/>
                    </a:moveTo>
                    <a:lnTo>
                      <a:pt x="688" y="0"/>
                    </a:lnTo>
                    <a:lnTo>
                      <a:pt x="689" y="43"/>
                    </a:lnTo>
                    <a:lnTo>
                      <a:pt x="2" y="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6" name="Freeform 134"/>
              <p:cNvSpPr>
                <a:spLocks/>
              </p:cNvSpPr>
              <p:nvPr/>
            </p:nvSpPr>
            <p:spPr bwMode="auto">
              <a:xfrm>
                <a:off x="4917" y="3252"/>
                <a:ext cx="113" cy="4"/>
              </a:xfrm>
              <a:custGeom>
                <a:avLst/>
                <a:gdLst>
                  <a:gd name="T0" fmla="*/ 0 w 452"/>
                  <a:gd name="T1" fmla="*/ 0 h 14"/>
                  <a:gd name="T2" fmla="*/ 0 w 452"/>
                  <a:gd name="T3" fmla="*/ 0 h 14"/>
                  <a:gd name="T4" fmla="*/ 0 w 452"/>
                  <a:gd name="T5" fmla="*/ 0 h 14"/>
                  <a:gd name="T6" fmla="*/ 0 w 452"/>
                  <a:gd name="T7" fmla="*/ 0 h 14"/>
                  <a:gd name="T8" fmla="*/ 0 w 452"/>
                  <a:gd name="T9" fmla="*/ 0 h 14"/>
                  <a:gd name="T10" fmla="*/ 0 60000 65536"/>
                  <a:gd name="T11" fmla="*/ 0 60000 65536"/>
                  <a:gd name="T12" fmla="*/ 0 60000 65536"/>
                  <a:gd name="T13" fmla="*/ 0 60000 65536"/>
                  <a:gd name="T14" fmla="*/ 0 60000 65536"/>
                  <a:gd name="T15" fmla="*/ 0 w 452"/>
                  <a:gd name="T16" fmla="*/ 0 h 14"/>
                  <a:gd name="T17" fmla="*/ 452 w 452"/>
                  <a:gd name="T18" fmla="*/ 14 h 14"/>
                </a:gdLst>
                <a:ahLst/>
                <a:cxnLst>
                  <a:cxn ang="T10">
                    <a:pos x="T0" y="T1"/>
                  </a:cxn>
                  <a:cxn ang="T11">
                    <a:pos x="T2" y="T3"/>
                  </a:cxn>
                  <a:cxn ang="T12">
                    <a:pos x="T4" y="T5"/>
                  </a:cxn>
                  <a:cxn ang="T13">
                    <a:pos x="T6" y="T7"/>
                  </a:cxn>
                  <a:cxn ang="T14">
                    <a:pos x="T8" y="T9"/>
                  </a:cxn>
                </a:cxnLst>
                <a:rect l="T15" t="T16" r="T17" b="T18"/>
                <a:pathLst>
                  <a:path w="452" h="14">
                    <a:moveTo>
                      <a:pt x="0" y="0"/>
                    </a:moveTo>
                    <a:lnTo>
                      <a:pt x="450" y="0"/>
                    </a:lnTo>
                    <a:lnTo>
                      <a:pt x="452" y="14"/>
                    </a:lnTo>
                    <a:lnTo>
                      <a:pt x="2" y="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7" name="Rectangle 135"/>
              <p:cNvSpPr>
                <a:spLocks noChangeArrowheads="1"/>
              </p:cNvSpPr>
              <p:nvPr/>
            </p:nvSpPr>
            <p:spPr bwMode="auto">
              <a:xfrm>
                <a:off x="4945" y="3209"/>
                <a:ext cx="11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6008" name="Freeform 136"/>
              <p:cNvSpPr>
                <a:spLocks/>
              </p:cNvSpPr>
              <p:nvPr/>
            </p:nvSpPr>
            <p:spPr bwMode="auto">
              <a:xfrm>
                <a:off x="4871" y="3007"/>
                <a:ext cx="194" cy="123"/>
              </a:xfrm>
              <a:custGeom>
                <a:avLst/>
                <a:gdLst>
                  <a:gd name="T0" fmla="*/ 0 w 776"/>
                  <a:gd name="T1" fmla="*/ 0 h 489"/>
                  <a:gd name="T2" fmla="*/ 0 w 776"/>
                  <a:gd name="T3" fmla="*/ 0 h 489"/>
                  <a:gd name="T4" fmla="*/ 0 w 776"/>
                  <a:gd name="T5" fmla="*/ 0 h 489"/>
                  <a:gd name="T6" fmla="*/ 0 w 776"/>
                  <a:gd name="T7" fmla="*/ 0 h 489"/>
                  <a:gd name="T8" fmla="*/ 0 w 776"/>
                  <a:gd name="T9" fmla="*/ 0 h 489"/>
                  <a:gd name="T10" fmla="*/ 0 w 776"/>
                  <a:gd name="T11" fmla="*/ 0 h 489"/>
                  <a:gd name="T12" fmla="*/ 0 w 776"/>
                  <a:gd name="T13" fmla="*/ 0 h 489"/>
                  <a:gd name="T14" fmla="*/ 0 w 776"/>
                  <a:gd name="T15" fmla="*/ 0 h 489"/>
                  <a:gd name="T16" fmla="*/ 0 w 776"/>
                  <a:gd name="T17" fmla="*/ 0 h 489"/>
                  <a:gd name="T18" fmla="*/ 0 w 776"/>
                  <a:gd name="T19" fmla="*/ 0 h 489"/>
                  <a:gd name="T20" fmla="*/ 0 w 776"/>
                  <a:gd name="T21" fmla="*/ 0 h 489"/>
                  <a:gd name="T22" fmla="*/ 0 w 776"/>
                  <a:gd name="T23" fmla="*/ 0 h 489"/>
                  <a:gd name="T24" fmla="*/ 0 w 776"/>
                  <a:gd name="T25" fmla="*/ 0 h 489"/>
                  <a:gd name="T26" fmla="*/ 0 w 776"/>
                  <a:gd name="T27" fmla="*/ 0 h 489"/>
                  <a:gd name="T28" fmla="*/ 0 w 776"/>
                  <a:gd name="T29" fmla="*/ 0 h 489"/>
                  <a:gd name="T30" fmla="*/ 0 w 776"/>
                  <a:gd name="T31" fmla="*/ 0 h 489"/>
                  <a:gd name="T32" fmla="*/ 0 w 776"/>
                  <a:gd name="T33" fmla="*/ 0 h 489"/>
                  <a:gd name="T34" fmla="*/ 0 w 776"/>
                  <a:gd name="T35" fmla="*/ 0 h 489"/>
                  <a:gd name="T36" fmla="*/ 0 w 776"/>
                  <a:gd name="T37" fmla="*/ 0 h 489"/>
                  <a:gd name="T38" fmla="*/ 0 w 776"/>
                  <a:gd name="T39" fmla="*/ 0 h 489"/>
                  <a:gd name="T40" fmla="*/ 0 w 776"/>
                  <a:gd name="T41" fmla="*/ 0 h 489"/>
                  <a:gd name="T42" fmla="*/ 0 w 776"/>
                  <a:gd name="T43" fmla="*/ 0 h 489"/>
                  <a:gd name="T44" fmla="*/ 0 w 776"/>
                  <a:gd name="T45" fmla="*/ 0 h 489"/>
                  <a:gd name="T46" fmla="*/ 0 w 776"/>
                  <a:gd name="T47" fmla="*/ 0 h 489"/>
                  <a:gd name="T48" fmla="*/ 0 w 776"/>
                  <a:gd name="T49" fmla="*/ 0 h 489"/>
                  <a:gd name="T50" fmla="*/ 0 w 776"/>
                  <a:gd name="T51" fmla="*/ 0 h 489"/>
                  <a:gd name="T52" fmla="*/ 0 w 776"/>
                  <a:gd name="T53" fmla="*/ 0 h 4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76"/>
                  <a:gd name="T82" fmla="*/ 0 h 489"/>
                  <a:gd name="T83" fmla="*/ 776 w 776"/>
                  <a:gd name="T84" fmla="*/ 489 h 4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76" h="489">
                    <a:moveTo>
                      <a:pt x="363" y="412"/>
                    </a:moveTo>
                    <a:lnTo>
                      <a:pt x="368" y="0"/>
                    </a:lnTo>
                    <a:lnTo>
                      <a:pt x="343" y="407"/>
                    </a:lnTo>
                    <a:lnTo>
                      <a:pt x="98" y="405"/>
                    </a:lnTo>
                    <a:lnTo>
                      <a:pt x="99" y="434"/>
                    </a:lnTo>
                    <a:lnTo>
                      <a:pt x="254" y="431"/>
                    </a:lnTo>
                    <a:lnTo>
                      <a:pt x="254" y="467"/>
                    </a:lnTo>
                    <a:lnTo>
                      <a:pt x="0" y="467"/>
                    </a:lnTo>
                    <a:lnTo>
                      <a:pt x="0" y="481"/>
                    </a:lnTo>
                    <a:lnTo>
                      <a:pt x="275" y="481"/>
                    </a:lnTo>
                    <a:lnTo>
                      <a:pt x="275" y="475"/>
                    </a:lnTo>
                    <a:lnTo>
                      <a:pt x="275" y="467"/>
                    </a:lnTo>
                    <a:lnTo>
                      <a:pt x="274" y="431"/>
                    </a:lnTo>
                    <a:lnTo>
                      <a:pt x="290" y="430"/>
                    </a:lnTo>
                    <a:lnTo>
                      <a:pt x="291" y="489"/>
                    </a:lnTo>
                    <a:lnTo>
                      <a:pt x="312" y="489"/>
                    </a:lnTo>
                    <a:lnTo>
                      <a:pt x="311" y="430"/>
                    </a:lnTo>
                    <a:lnTo>
                      <a:pt x="459" y="429"/>
                    </a:lnTo>
                    <a:lnTo>
                      <a:pt x="460" y="489"/>
                    </a:lnTo>
                    <a:lnTo>
                      <a:pt x="481" y="489"/>
                    </a:lnTo>
                    <a:lnTo>
                      <a:pt x="480" y="428"/>
                    </a:lnTo>
                    <a:lnTo>
                      <a:pt x="499" y="428"/>
                    </a:lnTo>
                    <a:lnTo>
                      <a:pt x="500" y="481"/>
                    </a:lnTo>
                    <a:lnTo>
                      <a:pt x="521" y="481"/>
                    </a:lnTo>
                    <a:lnTo>
                      <a:pt x="519" y="428"/>
                    </a:lnTo>
                    <a:lnTo>
                      <a:pt x="776" y="425"/>
                    </a:lnTo>
                    <a:lnTo>
                      <a:pt x="363" y="4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9" name="Freeform 137"/>
              <p:cNvSpPr>
                <a:spLocks/>
              </p:cNvSpPr>
              <p:nvPr/>
            </p:nvSpPr>
            <p:spPr bwMode="auto">
              <a:xfrm>
                <a:off x="4909" y="3219"/>
                <a:ext cx="257" cy="4"/>
              </a:xfrm>
              <a:custGeom>
                <a:avLst/>
                <a:gdLst>
                  <a:gd name="T0" fmla="*/ 0 w 1030"/>
                  <a:gd name="T1" fmla="*/ 0 h 14"/>
                  <a:gd name="T2" fmla="*/ 0 w 1030"/>
                  <a:gd name="T3" fmla="*/ 0 h 14"/>
                  <a:gd name="T4" fmla="*/ 0 w 1030"/>
                  <a:gd name="T5" fmla="*/ 0 h 14"/>
                  <a:gd name="T6" fmla="*/ 0 w 1030"/>
                  <a:gd name="T7" fmla="*/ 0 h 14"/>
                  <a:gd name="T8" fmla="*/ 0 w 1030"/>
                  <a:gd name="T9" fmla="*/ 0 h 14"/>
                  <a:gd name="T10" fmla="*/ 0 60000 65536"/>
                  <a:gd name="T11" fmla="*/ 0 60000 65536"/>
                  <a:gd name="T12" fmla="*/ 0 60000 65536"/>
                  <a:gd name="T13" fmla="*/ 0 60000 65536"/>
                  <a:gd name="T14" fmla="*/ 0 60000 65536"/>
                  <a:gd name="T15" fmla="*/ 0 w 1030"/>
                  <a:gd name="T16" fmla="*/ 0 h 14"/>
                  <a:gd name="T17" fmla="*/ 1030 w 1030"/>
                  <a:gd name="T18" fmla="*/ 14 h 14"/>
                </a:gdLst>
                <a:ahLst/>
                <a:cxnLst>
                  <a:cxn ang="T10">
                    <a:pos x="T0" y="T1"/>
                  </a:cxn>
                  <a:cxn ang="T11">
                    <a:pos x="T2" y="T3"/>
                  </a:cxn>
                  <a:cxn ang="T12">
                    <a:pos x="T4" y="T5"/>
                  </a:cxn>
                  <a:cxn ang="T13">
                    <a:pos x="T6" y="T7"/>
                  </a:cxn>
                  <a:cxn ang="T14">
                    <a:pos x="T8" y="T9"/>
                  </a:cxn>
                </a:cxnLst>
                <a:rect l="T15" t="T16" r="T17" b="T18"/>
                <a:pathLst>
                  <a:path w="1030" h="14">
                    <a:moveTo>
                      <a:pt x="0" y="0"/>
                    </a:moveTo>
                    <a:lnTo>
                      <a:pt x="1030" y="0"/>
                    </a:lnTo>
                    <a:lnTo>
                      <a:pt x="1030" y="14"/>
                    </a:lnTo>
                    <a:lnTo>
                      <a:pt x="1" y="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0" name="Freeform 138"/>
              <p:cNvSpPr>
                <a:spLocks/>
              </p:cNvSpPr>
              <p:nvPr/>
            </p:nvSpPr>
            <p:spPr bwMode="auto">
              <a:xfrm>
                <a:off x="4798" y="3145"/>
                <a:ext cx="90" cy="74"/>
              </a:xfrm>
              <a:custGeom>
                <a:avLst/>
                <a:gdLst>
                  <a:gd name="T0" fmla="*/ 0 w 361"/>
                  <a:gd name="T1" fmla="*/ 0 h 294"/>
                  <a:gd name="T2" fmla="*/ 0 w 361"/>
                  <a:gd name="T3" fmla="*/ 0 h 294"/>
                  <a:gd name="T4" fmla="*/ 0 w 361"/>
                  <a:gd name="T5" fmla="*/ 0 h 294"/>
                  <a:gd name="T6" fmla="*/ 0 w 361"/>
                  <a:gd name="T7" fmla="*/ 0 h 294"/>
                  <a:gd name="T8" fmla="*/ 0 w 361"/>
                  <a:gd name="T9" fmla="*/ 0 h 294"/>
                  <a:gd name="T10" fmla="*/ 0 w 361"/>
                  <a:gd name="T11" fmla="*/ 0 h 294"/>
                  <a:gd name="T12" fmla="*/ 0 w 361"/>
                  <a:gd name="T13" fmla="*/ 0 h 294"/>
                  <a:gd name="T14" fmla="*/ 0 w 361"/>
                  <a:gd name="T15" fmla="*/ 0 h 294"/>
                  <a:gd name="T16" fmla="*/ 0 w 361"/>
                  <a:gd name="T17" fmla="*/ 0 h 294"/>
                  <a:gd name="T18" fmla="*/ 0 w 361"/>
                  <a:gd name="T19" fmla="*/ 0 h 294"/>
                  <a:gd name="T20" fmla="*/ 0 w 361"/>
                  <a:gd name="T21" fmla="*/ 0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1"/>
                  <a:gd name="T34" fmla="*/ 0 h 294"/>
                  <a:gd name="T35" fmla="*/ 361 w 361"/>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1" h="294">
                    <a:moveTo>
                      <a:pt x="361" y="264"/>
                    </a:moveTo>
                    <a:lnTo>
                      <a:pt x="179" y="264"/>
                    </a:lnTo>
                    <a:lnTo>
                      <a:pt x="175" y="0"/>
                    </a:lnTo>
                    <a:lnTo>
                      <a:pt x="0" y="0"/>
                    </a:lnTo>
                    <a:lnTo>
                      <a:pt x="3" y="241"/>
                    </a:lnTo>
                    <a:lnTo>
                      <a:pt x="24" y="241"/>
                    </a:lnTo>
                    <a:lnTo>
                      <a:pt x="21" y="28"/>
                    </a:lnTo>
                    <a:lnTo>
                      <a:pt x="154" y="28"/>
                    </a:lnTo>
                    <a:lnTo>
                      <a:pt x="158" y="294"/>
                    </a:lnTo>
                    <a:lnTo>
                      <a:pt x="361" y="291"/>
                    </a:lnTo>
                    <a:lnTo>
                      <a:pt x="361" y="2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1" name="Freeform 139"/>
              <p:cNvSpPr>
                <a:spLocks/>
              </p:cNvSpPr>
              <p:nvPr/>
            </p:nvSpPr>
            <p:spPr bwMode="auto">
              <a:xfrm>
                <a:off x="4648" y="3091"/>
                <a:ext cx="110" cy="142"/>
              </a:xfrm>
              <a:custGeom>
                <a:avLst/>
                <a:gdLst>
                  <a:gd name="T0" fmla="*/ 0 w 441"/>
                  <a:gd name="T1" fmla="*/ 0 h 565"/>
                  <a:gd name="T2" fmla="*/ 0 w 441"/>
                  <a:gd name="T3" fmla="*/ 0 h 565"/>
                  <a:gd name="T4" fmla="*/ 0 w 441"/>
                  <a:gd name="T5" fmla="*/ 0 h 565"/>
                  <a:gd name="T6" fmla="*/ 0 w 441"/>
                  <a:gd name="T7" fmla="*/ 0 h 565"/>
                  <a:gd name="T8" fmla="*/ 0 w 441"/>
                  <a:gd name="T9" fmla="*/ 0 h 565"/>
                  <a:gd name="T10" fmla="*/ 0 w 441"/>
                  <a:gd name="T11" fmla="*/ 0 h 565"/>
                  <a:gd name="T12" fmla="*/ 0 w 441"/>
                  <a:gd name="T13" fmla="*/ 0 h 565"/>
                  <a:gd name="T14" fmla="*/ 0 w 441"/>
                  <a:gd name="T15" fmla="*/ 0 h 565"/>
                  <a:gd name="T16" fmla="*/ 0 w 441"/>
                  <a:gd name="T17" fmla="*/ 0 h 565"/>
                  <a:gd name="T18" fmla="*/ 0 w 441"/>
                  <a:gd name="T19" fmla="*/ 0 h 565"/>
                  <a:gd name="T20" fmla="*/ 0 w 441"/>
                  <a:gd name="T21" fmla="*/ 0 h 565"/>
                  <a:gd name="T22" fmla="*/ 0 w 441"/>
                  <a:gd name="T23" fmla="*/ 0 h 565"/>
                  <a:gd name="T24" fmla="*/ 0 w 441"/>
                  <a:gd name="T25" fmla="*/ 0 h 565"/>
                  <a:gd name="T26" fmla="*/ 0 w 441"/>
                  <a:gd name="T27" fmla="*/ 0 h 565"/>
                  <a:gd name="T28" fmla="*/ 0 w 441"/>
                  <a:gd name="T29" fmla="*/ 0 h 5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1"/>
                  <a:gd name="T46" fmla="*/ 0 h 565"/>
                  <a:gd name="T47" fmla="*/ 441 w 441"/>
                  <a:gd name="T48" fmla="*/ 565 h 5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1" h="565">
                    <a:moveTo>
                      <a:pt x="334" y="534"/>
                    </a:moveTo>
                    <a:lnTo>
                      <a:pt x="330" y="0"/>
                    </a:lnTo>
                    <a:lnTo>
                      <a:pt x="155" y="0"/>
                    </a:lnTo>
                    <a:lnTo>
                      <a:pt x="158" y="454"/>
                    </a:lnTo>
                    <a:lnTo>
                      <a:pt x="0" y="444"/>
                    </a:lnTo>
                    <a:lnTo>
                      <a:pt x="0" y="464"/>
                    </a:lnTo>
                    <a:lnTo>
                      <a:pt x="66" y="462"/>
                    </a:lnTo>
                    <a:lnTo>
                      <a:pt x="225" y="459"/>
                    </a:lnTo>
                    <a:lnTo>
                      <a:pt x="179" y="456"/>
                    </a:lnTo>
                    <a:lnTo>
                      <a:pt x="176" y="28"/>
                    </a:lnTo>
                    <a:lnTo>
                      <a:pt x="310" y="28"/>
                    </a:lnTo>
                    <a:lnTo>
                      <a:pt x="314" y="565"/>
                    </a:lnTo>
                    <a:lnTo>
                      <a:pt x="441" y="561"/>
                    </a:lnTo>
                    <a:lnTo>
                      <a:pt x="441" y="534"/>
                    </a:lnTo>
                    <a:lnTo>
                      <a:pt x="334" y="5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2" name="Freeform 140"/>
              <p:cNvSpPr>
                <a:spLocks/>
              </p:cNvSpPr>
              <p:nvPr/>
            </p:nvSpPr>
            <p:spPr bwMode="auto">
              <a:xfrm>
                <a:off x="4964" y="2986"/>
                <a:ext cx="33" cy="113"/>
              </a:xfrm>
              <a:custGeom>
                <a:avLst/>
                <a:gdLst>
                  <a:gd name="T0" fmla="*/ 0 w 132"/>
                  <a:gd name="T1" fmla="*/ 0 h 453"/>
                  <a:gd name="T2" fmla="*/ 0 w 132"/>
                  <a:gd name="T3" fmla="*/ 0 h 453"/>
                  <a:gd name="T4" fmla="*/ 0 w 132"/>
                  <a:gd name="T5" fmla="*/ 0 h 453"/>
                  <a:gd name="T6" fmla="*/ 0 w 132"/>
                  <a:gd name="T7" fmla="*/ 0 h 453"/>
                  <a:gd name="T8" fmla="*/ 0 w 132"/>
                  <a:gd name="T9" fmla="*/ 0 h 453"/>
                  <a:gd name="T10" fmla="*/ 0 w 132"/>
                  <a:gd name="T11" fmla="*/ 0 h 453"/>
                  <a:gd name="T12" fmla="*/ 0 w 132"/>
                  <a:gd name="T13" fmla="*/ 0 h 453"/>
                  <a:gd name="T14" fmla="*/ 0 60000 65536"/>
                  <a:gd name="T15" fmla="*/ 0 60000 65536"/>
                  <a:gd name="T16" fmla="*/ 0 60000 65536"/>
                  <a:gd name="T17" fmla="*/ 0 60000 65536"/>
                  <a:gd name="T18" fmla="*/ 0 60000 65536"/>
                  <a:gd name="T19" fmla="*/ 0 60000 65536"/>
                  <a:gd name="T20" fmla="*/ 0 60000 65536"/>
                  <a:gd name="T21" fmla="*/ 0 w 132"/>
                  <a:gd name="T22" fmla="*/ 0 h 453"/>
                  <a:gd name="T23" fmla="*/ 132 w 132"/>
                  <a:gd name="T24" fmla="*/ 453 h 4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453">
                    <a:moveTo>
                      <a:pt x="0" y="0"/>
                    </a:moveTo>
                    <a:lnTo>
                      <a:pt x="1" y="17"/>
                    </a:lnTo>
                    <a:lnTo>
                      <a:pt x="79" y="17"/>
                    </a:lnTo>
                    <a:lnTo>
                      <a:pt x="119" y="453"/>
                    </a:lnTo>
                    <a:lnTo>
                      <a:pt x="132" y="453"/>
                    </a:lnTo>
                    <a:lnTo>
                      <a:pt x="9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3" name="Freeform 141"/>
              <p:cNvSpPr>
                <a:spLocks/>
              </p:cNvSpPr>
              <p:nvPr/>
            </p:nvSpPr>
            <p:spPr bwMode="auto">
              <a:xfrm>
                <a:off x="5028" y="2946"/>
                <a:ext cx="34" cy="158"/>
              </a:xfrm>
              <a:custGeom>
                <a:avLst/>
                <a:gdLst>
                  <a:gd name="T0" fmla="*/ 0 w 137"/>
                  <a:gd name="T1" fmla="*/ 0 h 632"/>
                  <a:gd name="T2" fmla="*/ 0 w 137"/>
                  <a:gd name="T3" fmla="*/ 0 h 632"/>
                  <a:gd name="T4" fmla="*/ 0 w 137"/>
                  <a:gd name="T5" fmla="*/ 0 h 632"/>
                  <a:gd name="T6" fmla="*/ 0 w 137"/>
                  <a:gd name="T7" fmla="*/ 0 h 632"/>
                  <a:gd name="T8" fmla="*/ 0 w 137"/>
                  <a:gd name="T9" fmla="*/ 0 h 632"/>
                  <a:gd name="T10" fmla="*/ 0 w 137"/>
                  <a:gd name="T11" fmla="*/ 0 h 632"/>
                  <a:gd name="T12" fmla="*/ 0 w 137"/>
                  <a:gd name="T13" fmla="*/ 0 h 632"/>
                  <a:gd name="T14" fmla="*/ 0 60000 65536"/>
                  <a:gd name="T15" fmla="*/ 0 60000 65536"/>
                  <a:gd name="T16" fmla="*/ 0 60000 65536"/>
                  <a:gd name="T17" fmla="*/ 0 60000 65536"/>
                  <a:gd name="T18" fmla="*/ 0 60000 65536"/>
                  <a:gd name="T19" fmla="*/ 0 60000 65536"/>
                  <a:gd name="T20" fmla="*/ 0 60000 65536"/>
                  <a:gd name="T21" fmla="*/ 0 w 137"/>
                  <a:gd name="T22" fmla="*/ 0 h 632"/>
                  <a:gd name="T23" fmla="*/ 137 w 137"/>
                  <a:gd name="T24" fmla="*/ 632 h 6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632">
                    <a:moveTo>
                      <a:pt x="0" y="0"/>
                    </a:moveTo>
                    <a:lnTo>
                      <a:pt x="2" y="17"/>
                    </a:lnTo>
                    <a:lnTo>
                      <a:pt x="80" y="17"/>
                    </a:lnTo>
                    <a:lnTo>
                      <a:pt x="124" y="632"/>
                    </a:lnTo>
                    <a:lnTo>
                      <a:pt x="137" y="632"/>
                    </a:lnTo>
                    <a:lnTo>
                      <a:pt x="9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4" name="Freeform 142"/>
              <p:cNvSpPr>
                <a:spLocks/>
              </p:cNvSpPr>
              <p:nvPr/>
            </p:nvSpPr>
            <p:spPr bwMode="auto">
              <a:xfrm>
                <a:off x="4743" y="3076"/>
                <a:ext cx="45" cy="130"/>
              </a:xfrm>
              <a:custGeom>
                <a:avLst/>
                <a:gdLst>
                  <a:gd name="T0" fmla="*/ 0 w 181"/>
                  <a:gd name="T1" fmla="*/ 0 h 521"/>
                  <a:gd name="T2" fmla="*/ 0 w 181"/>
                  <a:gd name="T3" fmla="*/ 0 h 521"/>
                  <a:gd name="T4" fmla="*/ 0 w 181"/>
                  <a:gd name="T5" fmla="*/ 0 h 521"/>
                  <a:gd name="T6" fmla="*/ 0 w 181"/>
                  <a:gd name="T7" fmla="*/ 0 h 521"/>
                  <a:gd name="T8" fmla="*/ 0 w 181"/>
                  <a:gd name="T9" fmla="*/ 0 h 521"/>
                  <a:gd name="T10" fmla="*/ 0 w 181"/>
                  <a:gd name="T11" fmla="*/ 0 h 521"/>
                  <a:gd name="T12" fmla="*/ 0 w 181"/>
                  <a:gd name="T13" fmla="*/ 0 h 521"/>
                  <a:gd name="T14" fmla="*/ 0 60000 65536"/>
                  <a:gd name="T15" fmla="*/ 0 60000 65536"/>
                  <a:gd name="T16" fmla="*/ 0 60000 65536"/>
                  <a:gd name="T17" fmla="*/ 0 60000 65536"/>
                  <a:gd name="T18" fmla="*/ 0 60000 65536"/>
                  <a:gd name="T19" fmla="*/ 0 60000 65536"/>
                  <a:gd name="T20" fmla="*/ 0 60000 65536"/>
                  <a:gd name="T21" fmla="*/ 0 w 181"/>
                  <a:gd name="T22" fmla="*/ 0 h 521"/>
                  <a:gd name="T23" fmla="*/ 181 w 181"/>
                  <a:gd name="T24" fmla="*/ 521 h 5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 h="521">
                    <a:moveTo>
                      <a:pt x="1" y="0"/>
                    </a:moveTo>
                    <a:lnTo>
                      <a:pt x="175" y="0"/>
                    </a:lnTo>
                    <a:lnTo>
                      <a:pt x="181" y="521"/>
                    </a:lnTo>
                    <a:lnTo>
                      <a:pt x="160" y="521"/>
                    </a:lnTo>
                    <a:lnTo>
                      <a:pt x="155" y="27"/>
                    </a:lnTo>
                    <a:lnTo>
                      <a:pt x="0" y="27"/>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5" name="Freeform 143"/>
              <p:cNvSpPr>
                <a:spLocks/>
              </p:cNvSpPr>
              <p:nvPr/>
            </p:nvSpPr>
            <p:spPr bwMode="auto">
              <a:xfrm>
                <a:off x="4718" y="2955"/>
                <a:ext cx="230" cy="15"/>
              </a:xfrm>
              <a:custGeom>
                <a:avLst/>
                <a:gdLst>
                  <a:gd name="T0" fmla="*/ 0 w 923"/>
                  <a:gd name="T1" fmla="*/ 0 h 62"/>
                  <a:gd name="T2" fmla="*/ 0 w 923"/>
                  <a:gd name="T3" fmla="*/ 0 h 62"/>
                  <a:gd name="T4" fmla="*/ 0 w 923"/>
                  <a:gd name="T5" fmla="*/ 0 h 62"/>
                  <a:gd name="T6" fmla="*/ 0 w 923"/>
                  <a:gd name="T7" fmla="*/ 0 h 62"/>
                  <a:gd name="T8" fmla="*/ 0 60000 65536"/>
                  <a:gd name="T9" fmla="*/ 0 60000 65536"/>
                  <a:gd name="T10" fmla="*/ 0 60000 65536"/>
                  <a:gd name="T11" fmla="*/ 0 60000 65536"/>
                  <a:gd name="T12" fmla="*/ 0 w 923"/>
                  <a:gd name="T13" fmla="*/ 0 h 62"/>
                  <a:gd name="T14" fmla="*/ 923 w 923"/>
                  <a:gd name="T15" fmla="*/ 62 h 62"/>
                </a:gdLst>
                <a:ahLst/>
                <a:cxnLst>
                  <a:cxn ang="T8">
                    <a:pos x="T0" y="T1"/>
                  </a:cxn>
                  <a:cxn ang="T9">
                    <a:pos x="T2" y="T3"/>
                  </a:cxn>
                  <a:cxn ang="T10">
                    <a:pos x="T4" y="T5"/>
                  </a:cxn>
                  <a:cxn ang="T11">
                    <a:pos x="T6" y="T7"/>
                  </a:cxn>
                </a:cxnLst>
                <a:rect l="T12" t="T13" r="T14" b="T15"/>
                <a:pathLst>
                  <a:path w="923" h="62">
                    <a:moveTo>
                      <a:pt x="912" y="0"/>
                    </a:moveTo>
                    <a:lnTo>
                      <a:pt x="923" y="62"/>
                    </a:lnTo>
                    <a:lnTo>
                      <a:pt x="0" y="33"/>
                    </a:lnTo>
                    <a:lnTo>
                      <a:pt x="912" y="0"/>
                    </a:lnTo>
                    <a:close/>
                  </a:path>
                </a:pathLst>
              </a:custGeom>
              <a:solidFill>
                <a:srgbClr val="A5C4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6" name="Freeform 144"/>
              <p:cNvSpPr>
                <a:spLocks/>
              </p:cNvSpPr>
              <p:nvPr/>
            </p:nvSpPr>
            <p:spPr bwMode="auto">
              <a:xfrm>
                <a:off x="4626" y="3010"/>
                <a:ext cx="266" cy="8"/>
              </a:xfrm>
              <a:custGeom>
                <a:avLst/>
                <a:gdLst>
                  <a:gd name="T0" fmla="*/ 0 w 1063"/>
                  <a:gd name="T1" fmla="*/ 0 h 33"/>
                  <a:gd name="T2" fmla="*/ 0 w 1063"/>
                  <a:gd name="T3" fmla="*/ 0 h 33"/>
                  <a:gd name="T4" fmla="*/ 0 w 1063"/>
                  <a:gd name="T5" fmla="*/ 0 h 33"/>
                  <a:gd name="T6" fmla="*/ 0 w 1063"/>
                  <a:gd name="T7" fmla="*/ 0 h 33"/>
                  <a:gd name="T8" fmla="*/ 0 60000 65536"/>
                  <a:gd name="T9" fmla="*/ 0 60000 65536"/>
                  <a:gd name="T10" fmla="*/ 0 60000 65536"/>
                  <a:gd name="T11" fmla="*/ 0 60000 65536"/>
                  <a:gd name="T12" fmla="*/ 0 w 1063"/>
                  <a:gd name="T13" fmla="*/ 0 h 33"/>
                  <a:gd name="T14" fmla="*/ 1063 w 1063"/>
                  <a:gd name="T15" fmla="*/ 33 h 33"/>
                </a:gdLst>
                <a:ahLst/>
                <a:cxnLst>
                  <a:cxn ang="T8">
                    <a:pos x="T0" y="T1"/>
                  </a:cxn>
                  <a:cxn ang="T9">
                    <a:pos x="T2" y="T3"/>
                  </a:cxn>
                  <a:cxn ang="T10">
                    <a:pos x="T4" y="T5"/>
                  </a:cxn>
                  <a:cxn ang="T11">
                    <a:pos x="T6" y="T7"/>
                  </a:cxn>
                </a:cxnLst>
                <a:rect l="T12" t="T13" r="T14" b="T15"/>
                <a:pathLst>
                  <a:path w="1063" h="33">
                    <a:moveTo>
                      <a:pt x="1063" y="0"/>
                    </a:moveTo>
                    <a:lnTo>
                      <a:pt x="1063" y="33"/>
                    </a:lnTo>
                    <a:lnTo>
                      <a:pt x="0" y="23"/>
                    </a:lnTo>
                    <a:lnTo>
                      <a:pt x="10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7" name="Freeform 145"/>
              <p:cNvSpPr>
                <a:spLocks/>
              </p:cNvSpPr>
              <p:nvPr/>
            </p:nvSpPr>
            <p:spPr bwMode="auto">
              <a:xfrm>
                <a:off x="4784" y="2922"/>
                <a:ext cx="155" cy="70"/>
              </a:xfrm>
              <a:custGeom>
                <a:avLst/>
                <a:gdLst>
                  <a:gd name="T0" fmla="*/ 0 w 1306"/>
                  <a:gd name="T1" fmla="*/ 0 h 593"/>
                  <a:gd name="T2" fmla="*/ 0 w 1306"/>
                  <a:gd name="T3" fmla="*/ 0 h 593"/>
                  <a:gd name="T4" fmla="*/ 0 w 1306"/>
                  <a:gd name="T5" fmla="*/ 0 h 593"/>
                  <a:gd name="T6" fmla="*/ 0 w 1306"/>
                  <a:gd name="T7" fmla="*/ 0 h 593"/>
                  <a:gd name="T8" fmla="*/ 0 w 1306"/>
                  <a:gd name="T9" fmla="*/ 0 h 593"/>
                  <a:gd name="T10" fmla="*/ 0 w 1306"/>
                  <a:gd name="T11" fmla="*/ 0 h 593"/>
                  <a:gd name="T12" fmla="*/ 0 w 1306"/>
                  <a:gd name="T13" fmla="*/ 0 h 593"/>
                  <a:gd name="T14" fmla="*/ 0 w 1306"/>
                  <a:gd name="T15" fmla="*/ 0 h 593"/>
                  <a:gd name="T16" fmla="*/ 0 w 1306"/>
                  <a:gd name="T17" fmla="*/ 0 h 593"/>
                  <a:gd name="T18" fmla="*/ 0 w 1306"/>
                  <a:gd name="T19" fmla="*/ 0 h 593"/>
                  <a:gd name="T20" fmla="*/ 0 w 1306"/>
                  <a:gd name="T21" fmla="*/ 0 h 593"/>
                  <a:gd name="T22" fmla="*/ 0 w 1306"/>
                  <a:gd name="T23" fmla="*/ 0 h 593"/>
                  <a:gd name="T24" fmla="*/ 0 w 1306"/>
                  <a:gd name="T25" fmla="*/ 0 h 593"/>
                  <a:gd name="T26" fmla="*/ 0 w 1306"/>
                  <a:gd name="T27" fmla="*/ 0 h 593"/>
                  <a:gd name="T28" fmla="*/ 0 w 1306"/>
                  <a:gd name="T29" fmla="*/ 0 h 593"/>
                  <a:gd name="T30" fmla="*/ 0 w 1306"/>
                  <a:gd name="T31" fmla="*/ 0 h 593"/>
                  <a:gd name="T32" fmla="*/ 0 w 1306"/>
                  <a:gd name="T33" fmla="*/ 0 h 593"/>
                  <a:gd name="T34" fmla="*/ 0 w 1306"/>
                  <a:gd name="T35" fmla="*/ 0 h 593"/>
                  <a:gd name="T36" fmla="*/ 0 w 1306"/>
                  <a:gd name="T37" fmla="*/ 0 h 593"/>
                  <a:gd name="T38" fmla="*/ 0 w 1306"/>
                  <a:gd name="T39" fmla="*/ 0 h 593"/>
                  <a:gd name="T40" fmla="*/ 0 w 1306"/>
                  <a:gd name="T41" fmla="*/ 0 h 593"/>
                  <a:gd name="T42" fmla="*/ 0 w 1306"/>
                  <a:gd name="T43" fmla="*/ 0 h 593"/>
                  <a:gd name="T44" fmla="*/ 0 w 1306"/>
                  <a:gd name="T45" fmla="*/ 0 h 593"/>
                  <a:gd name="T46" fmla="*/ 0 w 1306"/>
                  <a:gd name="T47" fmla="*/ 0 h 593"/>
                  <a:gd name="T48" fmla="*/ 0 w 1306"/>
                  <a:gd name="T49" fmla="*/ 0 h 593"/>
                  <a:gd name="T50" fmla="*/ 0 w 1306"/>
                  <a:gd name="T51" fmla="*/ 0 h 593"/>
                  <a:gd name="T52" fmla="*/ 0 w 1306"/>
                  <a:gd name="T53" fmla="*/ 0 h 593"/>
                  <a:gd name="T54" fmla="*/ 0 w 1306"/>
                  <a:gd name="T55" fmla="*/ 0 h 593"/>
                  <a:gd name="T56" fmla="*/ 0 w 1306"/>
                  <a:gd name="T57" fmla="*/ 0 h 593"/>
                  <a:gd name="T58" fmla="*/ 0 w 1306"/>
                  <a:gd name="T59" fmla="*/ 0 h 593"/>
                  <a:gd name="T60" fmla="*/ 0 w 1306"/>
                  <a:gd name="T61" fmla="*/ 0 h 593"/>
                  <a:gd name="T62" fmla="*/ 0 w 1306"/>
                  <a:gd name="T63" fmla="*/ 0 h 593"/>
                  <a:gd name="T64" fmla="*/ 0 w 1306"/>
                  <a:gd name="T65" fmla="*/ 0 h 593"/>
                  <a:gd name="T66" fmla="*/ 0 w 1306"/>
                  <a:gd name="T67" fmla="*/ 0 h 593"/>
                  <a:gd name="T68" fmla="*/ 0 w 1306"/>
                  <a:gd name="T69" fmla="*/ 0 h 593"/>
                  <a:gd name="T70" fmla="*/ 0 w 1306"/>
                  <a:gd name="T71" fmla="*/ 0 h 593"/>
                  <a:gd name="T72" fmla="*/ 0 w 1306"/>
                  <a:gd name="T73" fmla="*/ 0 h 593"/>
                  <a:gd name="T74" fmla="*/ 0 w 1306"/>
                  <a:gd name="T75" fmla="*/ 0 h 593"/>
                  <a:gd name="T76" fmla="*/ 0 w 1306"/>
                  <a:gd name="T77" fmla="*/ 0 h 593"/>
                  <a:gd name="T78" fmla="*/ 0 w 1306"/>
                  <a:gd name="T79" fmla="*/ 0 h 593"/>
                  <a:gd name="T80" fmla="*/ 0 w 1306"/>
                  <a:gd name="T81" fmla="*/ 0 h 593"/>
                  <a:gd name="T82" fmla="*/ 0 w 1306"/>
                  <a:gd name="T83" fmla="*/ 0 h 593"/>
                  <a:gd name="T84" fmla="*/ 0 w 1306"/>
                  <a:gd name="T85" fmla="*/ 0 h 593"/>
                  <a:gd name="T86" fmla="*/ 0 w 1306"/>
                  <a:gd name="T87" fmla="*/ 0 h 593"/>
                  <a:gd name="T88" fmla="*/ 0 w 1306"/>
                  <a:gd name="T89" fmla="*/ 0 h 5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6"/>
                  <a:gd name="T136" fmla="*/ 0 h 593"/>
                  <a:gd name="T137" fmla="*/ 1306 w 1306"/>
                  <a:gd name="T138" fmla="*/ 593 h 5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6" h="593">
                    <a:moveTo>
                      <a:pt x="588" y="591"/>
                    </a:moveTo>
                    <a:lnTo>
                      <a:pt x="588" y="592"/>
                    </a:lnTo>
                    <a:lnTo>
                      <a:pt x="588" y="593"/>
                    </a:lnTo>
                    <a:lnTo>
                      <a:pt x="590" y="593"/>
                    </a:lnTo>
                    <a:lnTo>
                      <a:pt x="1306" y="593"/>
                    </a:lnTo>
                    <a:lnTo>
                      <a:pt x="1299" y="566"/>
                    </a:lnTo>
                    <a:lnTo>
                      <a:pt x="1286" y="541"/>
                    </a:lnTo>
                    <a:lnTo>
                      <a:pt x="1270" y="520"/>
                    </a:lnTo>
                    <a:lnTo>
                      <a:pt x="1250" y="501"/>
                    </a:lnTo>
                    <a:lnTo>
                      <a:pt x="1227" y="485"/>
                    </a:lnTo>
                    <a:lnTo>
                      <a:pt x="1199" y="473"/>
                    </a:lnTo>
                    <a:lnTo>
                      <a:pt x="1170" y="466"/>
                    </a:lnTo>
                    <a:lnTo>
                      <a:pt x="1138" y="464"/>
                    </a:lnTo>
                    <a:lnTo>
                      <a:pt x="1131" y="464"/>
                    </a:lnTo>
                    <a:lnTo>
                      <a:pt x="1125" y="464"/>
                    </a:lnTo>
                    <a:lnTo>
                      <a:pt x="1118" y="465"/>
                    </a:lnTo>
                    <a:lnTo>
                      <a:pt x="1112" y="465"/>
                    </a:lnTo>
                    <a:lnTo>
                      <a:pt x="1105" y="466"/>
                    </a:lnTo>
                    <a:lnTo>
                      <a:pt x="1098" y="468"/>
                    </a:lnTo>
                    <a:lnTo>
                      <a:pt x="1092" y="469"/>
                    </a:lnTo>
                    <a:lnTo>
                      <a:pt x="1084" y="470"/>
                    </a:lnTo>
                    <a:lnTo>
                      <a:pt x="1083" y="450"/>
                    </a:lnTo>
                    <a:lnTo>
                      <a:pt x="1080" y="431"/>
                    </a:lnTo>
                    <a:lnTo>
                      <a:pt x="1074" y="412"/>
                    </a:lnTo>
                    <a:lnTo>
                      <a:pt x="1068" y="395"/>
                    </a:lnTo>
                    <a:lnTo>
                      <a:pt x="1060" y="379"/>
                    </a:lnTo>
                    <a:lnTo>
                      <a:pt x="1049" y="362"/>
                    </a:lnTo>
                    <a:lnTo>
                      <a:pt x="1038" y="348"/>
                    </a:lnTo>
                    <a:lnTo>
                      <a:pt x="1025" y="335"/>
                    </a:lnTo>
                    <a:lnTo>
                      <a:pt x="1011" y="323"/>
                    </a:lnTo>
                    <a:lnTo>
                      <a:pt x="996" y="313"/>
                    </a:lnTo>
                    <a:lnTo>
                      <a:pt x="979" y="303"/>
                    </a:lnTo>
                    <a:lnTo>
                      <a:pt x="961" y="295"/>
                    </a:lnTo>
                    <a:lnTo>
                      <a:pt x="942" y="289"/>
                    </a:lnTo>
                    <a:lnTo>
                      <a:pt x="923" y="284"/>
                    </a:lnTo>
                    <a:lnTo>
                      <a:pt x="902" y="282"/>
                    </a:lnTo>
                    <a:lnTo>
                      <a:pt x="881" y="281"/>
                    </a:lnTo>
                    <a:lnTo>
                      <a:pt x="864" y="281"/>
                    </a:lnTo>
                    <a:lnTo>
                      <a:pt x="848" y="283"/>
                    </a:lnTo>
                    <a:lnTo>
                      <a:pt x="832" y="285"/>
                    </a:lnTo>
                    <a:lnTo>
                      <a:pt x="816" y="289"/>
                    </a:lnTo>
                    <a:lnTo>
                      <a:pt x="800" y="294"/>
                    </a:lnTo>
                    <a:lnTo>
                      <a:pt x="784" y="300"/>
                    </a:lnTo>
                    <a:lnTo>
                      <a:pt x="770" y="306"/>
                    </a:lnTo>
                    <a:lnTo>
                      <a:pt x="754" y="313"/>
                    </a:lnTo>
                    <a:lnTo>
                      <a:pt x="755" y="281"/>
                    </a:lnTo>
                    <a:lnTo>
                      <a:pt x="753" y="249"/>
                    </a:lnTo>
                    <a:lnTo>
                      <a:pt x="748" y="219"/>
                    </a:lnTo>
                    <a:lnTo>
                      <a:pt x="739" y="190"/>
                    </a:lnTo>
                    <a:lnTo>
                      <a:pt x="728" y="162"/>
                    </a:lnTo>
                    <a:lnTo>
                      <a:pt x="713" y="136"/>
                    </a:lnTo>
                    <a:lnTo>
                      <a:pt x="696" y="113"/>
                    </a:lnTo>
                    <a:lnTo>
                      <a:pt x="676" y="90"/>
                    </a:lnTo>
                    <a:lnTo>
                      <a:pt x="655" y="71"/>
                    </a:lnTo>
                    <a:lnTo>
                      <a:pt x="630" y="54"/>
                    </a:lnTo>
                    <a:lnTo>
                      <a:pt x="604" y="37"/>
                    </a:lnTo>
                    <a:lnTo>
                      <a:pt x="574" y="24"/>
                    </a:lnTo>
                    <a:lnTo>
                      <a:pt x="543" y="15"/>
                    </a:lnTo>
                    <a:lnTo>
                      <a:pt x="511" y="6"/>
                    </a:lnTo>
                    <a:lnTo>
                      <a:pt x="477" y="2"/>
                    </a:lnTo>
                    <a:lnTo>
                      <a:pt x="442" y="0"/>
                    </a:lnTo>
                    <a:lnTo>
                      <a:pt x="404" y="2"/>
                    </a:lnTo>
                    <a:lnTo>
                      <a:pt x="365" y="7"/>
                    </a:lnTo>
                    <a:lnTo>
                      <a:pt x="328" y="16"/>
                    </a:lnTo>
                    <a:lnTo>
                      <a:pt x="291" y="28"/>
                    </a:lnTo>
                    <a:lnTo>
                      <a:pt x="256" y="42"/>
                    </a:lnTo>
                    <a:lnTo>
                      <a:pt x="223" y="59"/>
                    </a:lnTo>
                    <a:lnTo>
                      <a:pt x="189" y="78"/>
                    </a:lnTo>
                    <a:lnTo>
                      <a:pt x="160" y="101"/>
                    </a:lnTo>
                    <a:lnTo>
                      <a:pt x="131" y="126"/>
                    </a:lnTo>
                    <a:lnTo>
                      <a:pt x="104" y="152"/>
                    </a:lnTo>
                    <a:lnTo>
                      <a:pt x="81" y="180"/>
                    </a:lnTo>
                    <a:lnTo>
                      <a:pt x="59" y="210"/>
                    </a:lnTo>
                    <a:lnTo>
                      <a:pt x="41" y="242"/>
                    </a:lnTo>
                    <a:lnTo>
                      <a:pt x="26" y="275"/>
                    </a:lnTo>
                    <a:lnTo>
                      <a:pt x="14" y="308"/>
                    </a:lnTo>
                    <a:lnTo>
                      <a:pt x="6" y="343"/>
                    </a:lnTo>
                    <a:lnTo>
                      <a:pt x="1" y="380"/>
                    </a:lnTo>
                    <a:lnTo>
                      <a:pt x="0" y="416"/>
                    </a:lnTo>
                    <a:lnTo>
                      <a:pt x="4" y="450"/>
                    </a:lnTo>
                    <a:lnTo>
                      <a:pt x="12" y="482"/>
                    </a:lnTo>
                    <a:lnTo>
                      <a:pt x="23" y="513"/>
                    </a:lnTo>
                    <a:lnTo>
                      <a:pt x="37" y="542"/>
                    </a:lnTo>
                    <a:lnTo>
                      <a:pt x="56" y="568"/>
                    </a:lnTo>
                    <a:lnTo>
                      <a:pt x="77" y="593"/>
                    </a:lnTo>
                    <a:lnTo>
                      <a:pt x="584" y="593"/>
                    </a:lnTo>
                    <a:lnTo>
                      <a:pt x="585" y="593"/>
                    </a:lnTo>
                    <a:lnTo>
                      <a:pt x="586" y="592"/>
                    </a:lnTo>
                    <a:lnTo>
                      <a:pt x="587" y="592"/>
                    </a:lnTo>
                    <a:lnTo>
                      <a:pt x="588" y="591"/>
                    </a:lnTo>
                    <a:close/>
                  </a:path>
                </a:pathLst>
              </a:custGeom>
              <a:solidFill>
                <a:srgbClr val="607F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8" name="Freeform 146"/>
              <p:cNvSpPr>
                <a:spLocks/>
              </p:cNvSpPr>
              <p:nvPr/>
            </p:nvSpPr>
            <p:spPr bwMode="auto">
              <a:xfrm>
                <a:off x="4686" y="2986"/>
                <a:ext cx="265" cy="8"/>
              </a:xfrm>
              <a:custGeom>
                <a:avLst/>
                <a:gdLst>
                  <a:gd name="T0" fmla="*/ 0 w 1061"/>
                  <a:gd name="T1" fmla="*/ 0 h 33"/>
                  <a:gd name="T2" fmla="*/ 0 w 1061"/>
                  <a:gd name="T3" fmla="*/ 0 h 33"/>
                  <a:gd name="T4" fmla="*/ 0 w 1061"/>
                  <a:gd name="T5" fmla="*/ 0 h 33"/>
                  <a:gd name="T6" fmla="*/ 0 w 1061"/>
                  <a:gd name="T7" fmla="*/ 0 h 33"/>
                  <a:gd name="T8" fmla="*/ 0 60000 65536"/>
                  <a:gd name="T9" fmla="*/ 0 60000 65536"/>
                  <a:gd name="T10" fmla="*/ 0 60000 65536"/>
                  <a:gd name="T11" fmla="*/ 0 60000 65536"/>
                  <a:gd name="T12" fmla="*/ 0 w 1061"/>
                  <a:gd name="T13" fmla="*/ 0 h 33"/>
                  <a:gd name="T14" fmla="*/ 1061 w 1061"/>
                  <a:gd name="T15" fmla="*/ 33 h 33"/>
                </a:gdLst>
                <a:ahLst/>
                <a:cxnLst>
                  <a:cxn ang="T8">
                    <a:pos x="T0" y="T1"/>
                  </a:cxn>
                  <a:cxn ang="T9">
                    <a:pos x="T2" y="T3"/>
                  </a:cxn>
                  <a:cxn ang="T10">
                    <a:pos x="T4" y="T5"/>
                  </a:cxn>
                  <a:cxn ang="T11">
                    <a:pos x="T6" y="T7"/>
                  </a:cxn>
                </a:cxnLst>
                <a:rect l="T12" t="T13" r="T14" b="T15"/>
                <a:pathLst>
                  <a:path w="1061" h="33">
                    <a:moveTo>
                      <a:pt x="1061" y="0"/>
                    </a:moveTo>
                    <a:lnTo>
                      <a:pt x="1061" y="33"/>
                    </a:lnTo>
                    <a:lnTo>
                      <a:pt x="0" y="24"/>
                    </a:lnTo>
                    <a:lnTo>
                      <a:pt x="10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5891" name="Text Box 147"/>
            <p:cNvSpPr txBox="1">
              <a:spLocks noChangeArrowheads="1"/>
            </p:cNvSpPr>
            <p:nvPr/>
          </p:nvSpPr>
          <p:spPr bwMode="auto">
            <a:xfrm>
              <a:off x="4236" y="3327"/>
              <a:ext cx="193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en-US" sz="1800"/>
                <a:t>WASTES &amp; </a:t>
              </a:r>
              <a:br>
                <a:rPr lang="en-GB" altLang="en-US" sz="1800"/>
              </a:br>
              <a:r>
                <a:rPr lang="en-GB" altLang="en-US" sz="1800"/>
                <a:t>EMISSIONS</a:t>
              </a:r>
            </a:p>
          </p:txBody>
        </p:sp>
        <p:sp>
          <p:nvSpPr>
            <p:cNvPr id="35892" name="AutoShape 148"/>
            <p:cNvSpPr>
              <a:spLocks noChangeAspect="1" noChangeArrowheads="1" noTextEdit="1"/>
            </p:cNvSpPr>
            <p:nvPr/>
          </p:nvSpPr>
          <p:spPr bwMode="auto">
            <a:xfrm>
              <a:off x="4161" y="3127"/>
              <a:ext cx="622"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93" name="Freeform 149"/>
            <p:cNvSpPr>
              <a:spLocks/>
            </p:cNvSpPr>
            <p:nvPr/>
          </p:nvSpPr>
          <p:spPr bwMode="auto">
            <a:xfrm>
              <a:off x="4161" y="3127"/>
              <a:ext cx="615" cy="619"/>
            </a:xfrm>
            <a:custGeom>
              <a:avLst/>
              <a:gdLst>
                <a:gd name="T0" fmla="*/ 0 w 2462"/>
                <a:gd name="T1" fmla="*/ 0 h 2476"/>
                <a:gd name="T2" fmla="*/ 0 w 2462"/>
                <a:gd name="T3" fmla="*/ 0 h 2476"/>
                <a:gd name="T4" fmla="*/ 0 w 2462"/>
                <a:gd name="T5" fmla="*/ 0 h 2476"/>
                <a:gd name="T6" fmla="*/ 0 w 2462"/>
                <a:gd name="T7" fmla="*/ 0 h 2476"/>
                <a:gd name="T8" fmla="*/ 0 w 2462"/>
                <a:gd name="T9" fmla="*/ 0 h 2476"/>
                <a:gd name="T10" fmla="*/ 0 60000 65536"/>
                <a:gd name="T11" fmla="*/ 0 60000 65536"/>
                <a:gd name="T12" fmla="*/ 0 60000 65536"/>
                <a:gd name="T13" fmla="*/ 0 60000 65536"/>
                <a:gd name="T14" fmla="*/ 0 60000 65536"/>
                <a:gd name="T15" fmla="*/ 0 w 2462"/>
                <a:gd name="T16" fmla="*/ 0 h 2476"/>
                <a:gd name="T17" fmla="*/ 2462 w 2462"/>
                <a:gd name="T18" fmla="*/ 2476 h 2476"/>
              </a:gdLst>
              <a:ahLst/>
              <a:cxnLst>
                <a:cxn ang="T10">
                  <a:pos x="T0" y="T1"/>
                </a:cxn>
                <a:cxn ang="T11">
                  <a:pos x="T2" y="T3"/>
                </a:cxn>
                <a:cxn ang="T12">
                  <a:pos x="T4" y="T5"/>
                </a:cxn>
                <a:cxn ang="T13">
                  <a:pos x="T6" y="T7"/>
                </a:cxn>
                <a:cxn ang="T14">
                  <a:pos x="T8" y="T9"/>
                </a:cxn>
              </a:cxnLst>
              <a:rect l="T15" t="T16" r="T17" b="T18"/>
              <a:pathLst>
                <a:path w="2462" h="2476">
                  <a:moveTo>
                    <a:pt x="2462" y="533"/>
                  </a:moveTo>
                  <a:lnTo>
                    <a:pt x="2235" y="2261"/>
                  </a:lnTo>
                  <a:lnTo>
                    <a:pt x="309" y="2476"/>
                  </a:lnTo>
                  <a:lnTo>
                    <a:pt x="0" y="0"/>
                  </a:lnTo>
                  <a:lnTo>
                    <a:pt x="2462" y="533"/>
                  </a:lnTo>
                  <a:close/>
                </a:path>
              </a:pathLst>
            </a:custGeom>
            <a:solidFill>
              <a:srgbClr val="63E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4" name="Freeform 150"/>
            <p:cNvSpPr>
              <a:spLocks/>
            </p:cNvSpPr>
            <p:nvPr/>
          </p:nvSpPr>
          <p:spPr bwMode="auto">
            <a:xfrm>
              <a:off x="4350" y="3322"/>
              <a:ext cx="184" cy="53"/>
            </a:xfrm>
            <a:custGeom>
              <a:avLst/>
              <a:gdLst>
                <a:gd name="T0" fmla="*/ 0 w 735"/>
                <a:gd name="T1" fmla="*/ 0 h 212"/>
                <a:gd name="T2" fmla="*/ 0 w 735"/>
                <a:gd name="T3" fmla="*/ 0 h 212"/>
                <a:gd name="T4" fmla="*/ 0 w 735"/>
                <a:gd name="T5" fmla="*/ 0 h 212"/>
                <a:gd name="T6" fmla="*/ 0 w 735"/>
                <a:gd name="T7" fmla="*/ 0 h 212"/>
                <a:gd name="T8" fmla="*/ 0 w 735"/>
                <a:gd name="T9" fmla="*/ 0 h 212"/>
                <a:gd name="T10" fmla="*/ 0 w 735"/>
                <a:gd name="T11" fmla="*/ 0 h 212"/>
                <a:gd name="T12" fmla="*/ 0 w 735"/>
                <a:gd name="T13" fmla="*/ 0 h 212"/>
                <a:gd name="T14" fmla="*/ 0 w 735"/>
                <a:gd name="T15" fmla="*/ 0 h 212"/>
                <a:gd name="T16" fmla="*/ 0 w 735"/>
                <a:gd name="T17" fmla="*/ 0 h 212"/>
                <a:gd name="T18" fmla="*/ 0 w 735"/>
                <a:gd name="T19" fmla="*/ 0 h 212"/>
                <a:gd name="T20" fmla="*/ 0 w 735"/>
                <a:gd name="T21" fmla="*/ 0 h 212"/>
                <a:gd name="T22" fmla="*/ 0 w 735"/>
                <a:gd name="T23" fmla="*/ 0 h 212"/>
                <a:gd name="T24" fmla="*/ 0 w 735"/>
                <a:gd name="T25" fmla="*/ 0 h 212"/>
                <a:gd name="T26" fmla="*/ 0 w 735"/>
                <a:gd name="T27" fmla="*/ 0 h 212"/>
                <a:gd name="T28" fmla="*/ 0 w 735"/>
                <a:gd name="T29" fmla="*/ 0 h 212"/>
                <a:gd name="T30" fmla="*/ 0 w 735"/>
                <a:gd name="T31" fmla="*/ 0 h 212"/>
                <a:gd name="T32" fmla="*/ 0 w 735"/>
                <a:gd name="T33" fmla="*/ 0 h 212"/>
                <a:gd name="T34" fmla="*/ 0 w 735"/>
                <a:gd name="T35" fmla="*/ 0 h 212"/>
                <a:gd name="T36" fmla="*/ 0 w 735"/>
                <a:gd name="T37" fmla="*/ 0 h 212"/>
                <a:gd name="T38" fmla="*/ 0 w 735"/>
                <a:gd name="T39" fmla="*/ 0 h 212"/>
                <a:gd name="T40" fmla="*/ 0 w 735"/>
                <a:gd name="T41" fmla="*/ 0 h 212"/>
                <a:gd name="T42" fmla="*/ 0 w 735"/>
                <a:gd name="T43" fmla="*/ 0 h 212"/>
                <a:gd name="T44" fmla="*/ 0 w 735"/>
                <a:gd name="T45" fmla="*/ 0 h 212"/>
                <a:gd name="T46" fmla="*/ 0 w 735"/>
                <a:gd name="T47" fmla="*/ 0 h 212"/>
                <a:gd name="T48" fmla="*/ 0 w 735"/>
                <a:gd name="T49" fmla="*/ 0 h 212"/>
                <a:gd name="T50" fmla="*/ 0 w 735"/>
                <a:gd name="T51" fmla="*/ 0 h 212"/>
                <a:gd name="T52" fmla="*/ 0 w 735"/>
                <a:gd name="T53" fmla="*/ 0 h 212"/>
                <a:gd name="T54" fmla="*/ 0 w 735"/>
                <a:gd name="T55" fmla="*/ 0 h 212"/>
                <a:gd name="T56" fmla="*/ 0 w 735"/>
                <a:gd name="T57" fmla="*/ 0 h 212"/>
                <a:gd name="T58" fmla="*/ 0 w 735"/>
                <a:gd name="T59" fmla="*/ 0 h 212"/>
                <a:gd name="T60" fmla="*/ 0 w 735"/>
                <a:gd name="T61" fmla="*/ 0 h 212"/>
                <a:gd name="T62" fmla="*/ 0 w 735"/>
                <a:gd name="T63" fmla="*/ 0 h 212"/>
                <a:gd name="T64" fmla="*/ 0 w 735"/>
                <a:gd name="T65" fmla="*/ 0 h 212"/>
                <a:gd name="T66" fmla="*/ 0 w 735"/>
                <a:gd name="T67" fmla="*/ 0 h 212"/>
                <a:gd name="T68" fmla="*/ 0 w 735"/>
                <a:gd name="T69" fmla="*/ 0 h 212"/>
                <a:gd name="T70" fmla="*/ 0 w 735"/>
                <a:gd name="T71" fmla="*/ 0 h 212"/>
                <a:gd name="T72" fmla="*/ 0 w 735"/>
                <a:gd name="T73" fmla="*/ 0 h 212"/>
                <a:gd name="T74" fmla="*/ 0 w 735"/>
                <a:gd name="T75" fmla="*/ 0 h 212"/>
                <a:gd name="T76" fmla="*/ 0 w 735"/>
                <a:gd name="T77" fmla="*/ 0 h 212"/>
                <a:gd name="T78" fmla="*/ 0 w 735"/>
                <a:gd name="T79" fmla="*/ 0 h 212"/>
                <a:gd name="T80" fmla="*/ 0 w 735"/>
                <a:gd name="T81" fmla="*/ 0 h 212"/>
                <a:gd name="T82" fmla="*/ 0 w 735"/>
                <a:gd name="T83" fmla="*/ 0 h 212"/>
                <a:gd name="T84" fmla="*/ 0 w 735"/>
                <a:gd name="T85" fmla="*/ 0 h 2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5"/>
                <a:gd name="T130" fmla="*/ 0 h 212"/>
                <a:gd name="T131" fmla="*/ 735 w 735"/>
                <a:gd name="T132" fmla="*/ 212 h 2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5" h="212">
                  <a:moveTo>
                    <a:pt x="693" y="0"/>
                  </a:moveTo>
                  <a:lnTo>
                    <a:pt x="691" y="28"/>
                  </a:lnTo>
                  <a:lnTo>
                    <a:pt x="692" y="33"/>
                  </a:lnTo>
                  <a:lnTo>
                    <a:pt x="695" y="37"/>
                  </a:lnTo>
                  <a:lnTo>
                    <a:pt x="696" y="42"/>
                  </a:lnTo>
                  <a:lnTo>
                    <a:pt x="696" y="47"/>
                  </a:lnTo>
                  <a:lnTo>
                    <a:pt x="695" y="61"/>
                  </a:lnTo>
                  <a:lnTo>
                    <a:pt x="690" y="73"/>
                  </a:lnTo>
                  <a:lnTo>
                    <a:pt x="681" y="87"/>
                  </a:lnTo>
                  <a:lnTo>
                    <a:pt x="670" y="98"/>
                  </a:lnTo>
                  <a:lnTo>
                    <a:pt x="655" y="111"/>
                  </a:lnTo>
                  <a:lnTo>
                    <a:pt x="638" y="121"/>
                  </a:lnTo>
                  <a:lnTo>
                    <a:pt x="618" y="132"/>
                  </a:lnTo>
                  <a:lnTo>
                    <a:pt x="597" y="141"/>
                  </a:lnTo>
                  <a:lnTo>
                    <a:pt x="573" y="149"/>
                  </a:lnTo>
                  <a:lnTo>
                    <a:pt x="547" y="157"/>
                  </a:lnTo>
                  <a:lnTo>
                    <a:pt x="520" y="163"/>
                  </a:lnTo>
                  <a:lnTo>
                    <a:pt x="490" y="169"/>
                  </a:lnTo>
                  <a:lnTo>
                    <a:pt x="459" y="173"/>
                  </a:lnTo>
                  <a:lnTo>
                    <a:pt x="427" y="177"/>
                  </a:lnTo>
                  <a:lnTo>
                    <a:pt x="393" y="178"/>
                  </a:lnTo>
                  <a:lnTo>
                    <a:pt x="359" y="179"/>
                  </a:lnTo>
                  <a:lnTo>
                    <a:pt x="324" y="178"/>
                  </a:lnTo>
                  <a:lnTo>
                    <a:pt x="292" y="177"/>
                  </a:lnTo>
                  <a:lnTo>
                    <a:pt x="259" y="173"/>
                  </a:lnTo>
                  <a:lnTo>
                    <a:pt x="228" y="169"/>
                  </a:lnTo>
                  <a:lnTo>
                    <a:pt x="198" y="163"/>
                  </a:lnTo>
                  <a:lnTo>
                    <a:pt x="170" y="157"/>
                  </a:lnTo>
                  <a:lnTo>
                    <a:pt x="144" y="149"/>
                  </a:lnTo>
                  <a:lnTo>
                    <a:pt x="120" y="141"/>
                  </a:lnTo>
                  <a:lnTo>
                    <a:pt x="99" y="132"/>
                  </a:lnTo>
                  <a:lnTo>
                    <a:pt x="79" y="121"/>
                  </a:lnTo>
                  <a:lnTo>
                    <a:pt x="63" y="111"/>
                  </a:lnTo>
                  <a:lnTo>
                    <a:pt x="48" y="98"/>
                  </a:lnTo>
                  <a:lnTo>
                    <a:pt x="36" y="87"/>
                  </a:lnTo>
                  <a:lnTo>
                    <a:pt x="28" y="73"/>
                  </a:lnTo>
                  <a:lnTo>
                    <a:pt x="23" y="61"/>
                  </a:lnTo>
                  <a:lnTo>
                    <a:pt x="21" y="47"/>
                  </a:lnTo>
                  <a:lnTo>
                    <a:pt x="23" y="38"/>
                  </a:lnTo>
                  <a:lnTo>
                    <a:pt x="24" y="30"/>
                  </a:lnTo>
                  <a:lnTo>
                    <a:pt x="28" y="23"/>
                  </a:lnTo>
                  <a:lnTo>
                    <a:pt x="31" y="15"/>
                  </a:lnTo>
                  <a:lnTo>
                    <a:pt x="31" y="9"/>
                  </a:lnTo>
                  <a:lnTo>
                    <a:pt x="18" y="23"/>
                  </a:lnTo>
                  <a:lnTo>
                    <a:pt x="9" y="37"/>
                  </a:lnTo>
                  <a:lnTo>
                    <a:pt x="3" y="52"/>
                  </a:lnTo>
                  <a:lnTo>
                    <a:pt x="0" y="67"/>
                  </a:lnTo>
                  <a:lnTo>
                    <a:pt x="3" y="82"/>
                  </a:lnTo>
                  <a:lnTo>
                    <a:pt x="8" y="96"/>
                  </a:lnTo>
                  <a:lnTo>
                    <a:pt x="16" y="109"/>
                  </a:lnTo>
                  <a:lnTo>
                    <a:pt x="29" y="123"/>
                  </a:lnTo>
                  <a:lnTo>
                    <a:pt x="44" y="136"/>
                  </a:lnTo>
                  <a:lnTo>
                    <a:pt x="63" y="148"/>
                  </a:lnTo>
                  <a:lnTo>
                    <a:pt x="84" y="159"/>
                  </a:lnTo>
                  <a:lnTo>
                    <a:pt x="108" y="169"/>
                  </a:lnTo>
                  <a:lnTo>
                    <a:pt x="134" y="178"/>
                  </a:lnTo>
                  <a:lnTo>
                    <a:pt x="162" y="187"/>
                  </a:lnTo>
                  <a:lnTo>
                    <a:pt x="193" y="194"/>
                  </a:lnTo>
                  <a:lnTo>
                    <a:pt x="224" y="201"/>
                  </a:lnTo>
                  <a:lnTo>
                    <a:pt x="258" y="206"/>
                  </a:lnTo>
                  <a:lnTo>
                    <a:pt x="294" y="209"/>
                  </a:lnTo>
                  <a:lnTo>
                    <a:pt x="331" y="211"/>
                  </a:lnTo>
                  <a:lnTo>
                    <a:pt x="368" y="212"/>
                  </a:lnTo>
                  <a:lnTo>
                    <a:pt x="406" y="211"/>
                  </a:lnTo>
                  <a:lnTo>
                    <a:pt x="442" y="209"/>
                  </a:lnTo>
                  <a:lnTo>
                    <a:pt x="477" y="206"/>
                  </a:lnTo>
                  <a:lnTo>
                    <a:pt x="511" y="201"/>
                  </a:lnTo>
                  <a:lnTo>
                    <a:pt x="542" y="194"/>
                  </a:lnTo>
                  <a:lnTo>
                    <a:pt x="572" y="187"/>
                  </a:lnTo>
                  <a:lnTo>
                    <a:pt x="601" y="178"/>
                  </a:lnTo>
                  <a:lnTo>
                    <a:pt x="627" y="169"/>
                  </a:lnTo>
                  <a:lnTo>
                    <a:pt x="651" y="159"/>
                  </a:lnTo>
                  <a:lnTo>
                    <a:pt x="672" y="148"/>
                  </a:lnTo>
                  <a:lnTo>
                    <a:pt x="690" y="136"/>
                  </a:lnTo>
                  <a:lnTo>
                    <a:pt x="706" y="123"/>
                  </a:lnTo>
                  <a:lnTo>
                    <a:pt x="719" y="109"/>
                  </a:lnTo>
                  <a:lnTo>
                    <a:pt x="727" y="96"/>
                  </a:lnTo>
                  <a:lnTo>
                    <a:pt x="732" y="82"/>
                  </a:lnTo>
                  <a:lnTo>
                    <a:pt x="735" y="67"/>
                  </a:lnTo>
                  <a:lnTo>
                    <a:pt x="734" y="58"/>
                  </a:lnTo>
                  <a:lnTo>
                    <a:pt x="732" y="49"/>
                  </a:lnTo>
                  <a:lnTo>
                    <a:pt x="729" y="40"/>
                  </a:lnTo>
                  <a:lnTo>
                    <a:pt x="724" y="32"/>
                  </a:lnTo>
                  <a:lnTo>
                    <a:pt x="719" y="24"/>
                  </a:lnTo>
                  <a:lnTo>
                    <a:pt x="711" y="15"/>
                  </a:lnTo>
                  <a:lnTo>
                    <a:pt x="702" y="8"/>
                  </a:lnTo>
                  <a:lnTo>
                    <a:pt x="6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5" name="Freeform 151"/>
            <p:cNvSpPr>
              <a:spLocks/>
            </p:cNvSpPr>
            <p:nvPr/>
          </p:nvSpPr>
          <p:spPr bwMode="auto">
            <a:xfrm>
              <a:off x="4521" y="3219"/>
              <a:ext cx="6" cy="111"/>
            </a:xfrm>
            <a:custGeom>
              <a:avLst/>
              <a:gdLst>
                <a:gd name="T0" fmla="*/ 0 w 24"/>
                <a:gd name="T1" fmla="*/ 0 h 444"/>
                <a:gd name="T2" fmla="*/ 0 w 24"/>
                <a:gd name="T3" fmla="*/ 0 h 444"/>
                <a:gd name="T4" fmla="*/ 0 w 24"/>
                <a:gd name="T5" fmla="*/ 0 h 444"/>
                <a:gd name="T6" fmla="*/ 0 w 24"/>
                <a:gd name="T7" fmla="*/ 0 h 444"/>
                <a:gd name="T8" fmla="*/ 0 w 24"/>
                <a:gd name="T9" fmla="*/ 0 h 444"/>
                <a:gd name="T10" fmla="*/ 0 w 24"/>
                <a:gd name="T11" fmla="*/ 0 h 444"/>
                <a:gd name="T12" fmla="*/ 0 w 24"/>
                <a:gd name="T13" fmla="*/ 0 h 444"/>
                <a:gd name="T14" fmla="*/ 0 w 24"/>
                <a:gd name="T15" fmla="*/ 0 h 444"/>
                <a:gd name="T16" fmla="*/ 0 w 24"/>
                <a:gd name="T17" fmla="*/ 0 h 4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444"/>
                <a:gd name="T29" fmla="*/ 24 w 24"/>
                <a:gd name="T30" fmla="*/ 444 h 4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444">
                  <a:moveTo>
                    <a:pt x="24" y="0"/>
                  </a:moveTo>
                  <a:lnTo>
                    <a:pt x="7" y="12"/>
                  </a:lnTo>
                  <a:lnTo>
                    <a:pt x="2" y="382"/>
                  </a:lnTo>
                  <a:lnTo>
                    <a:pt x="0" y="435"/>
                  </a:lnTo>
                  <a:lnTo>
                    <a:pt x="3" y="437"/>
                  </a:lnTo>
                  <a:lnTo>
                    <a:pt x="5" y="439"/>
                  </a:lnTo>
                  <a:lnTo>
                    <a:pt x="8" y="441"/>
                  </a:lnTo>
                  <a:lnTo>
                    <a:pt x="10" y="444"/>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6" name="Freeform 152"/>
            <p:cNvSpPr>
              <a:spLocks/>
            </p:cNvSpPr>
            <p:nvPr/>
          </p:nvSpPr>
          <p:spPr bwMode="auto">
            <a:xfrm>
              <a:off x="4350" y="3387"/>
              <a:ext cx="184" cy="62"/>
            </a:xfrm>
            <a:custGeom>
              <a:avLst/>
              <a:gdLst>
                <a:gd name="T0" fmla="*/ 0 w 735"/>
                <a:gd name="T1" fmla="*/ 0 h 246"/>
                <a:gd name="T2" fmla="*/ 0 w 735"/>
                <a:gd name="T3" fmla="*/ 0 h 246"/>
                <a:gd name="T4" fmla="*/ 0 w 735"/>
                <a:gd name="T5" fmla="*/ 0 h 246"/>
                <a:gd name="T6" fmla="*/ 0 w 735"/>
                <a:gd name="T7" fmla="*/ 0 h 246"/>
                <a:gd name="T8" fmla="*/ 0 w 735"/>
                <a:gd name="T9" fmla="*/ 0 h 246"/>
                <a:gd name="T10" fmla="*/ 0 w 735"/>
                <a:gd name="T11" fmla="*/ 0 h 246"/>
                <a:gd name="T12" fmla="*/ 0 w 735"/>
                <a:gd name="T13" fmla="*/ 0 h 246"/>
                <a:gd name="T14" fmla="*/ 0 w 735"/>
                <a:gd name="T15" fmla="*/ 0 h 246"/>
                <a:gd name="T16" fmla="*/ 0 w 735"/>
                <a:gd name="T17" fmla="*/ 0 h 246"/>
                <a:gd name="T18" fmla="*/ 0 w 735"/>
                <a:gd name="T19" fmla="*/ 0 h 246"/>
                <a:gd name="T20" fmla="*/ 0 w 735"/>
                <a:gd name="T21" fmla="*/ 0 h 246"/>
                <a:gd name="T22" fmla="*/ 0 w 735"/>
                <a:gd name="T23" fmla="*/ 0 h 246"/>
                <a:gd name="T24" fmla="*/ 0 w 735"/>
                <a:gd name="T25" fmla="*/ 0 h 246"/>
                <a:gd name="T26" fmla="*/ 0 w 735"/>
                <a:gd name="T27" fmla="*/ 0 h 246"/>
                <a:gd name="T28" fmla="*/ 0 w 735"/>
                <a:gd name="T29" fmla="*/ 0 h 246"/>
                <a:gd name="T30" fmla="*/ 0 w 735"/>
                <a:gd name="T31" fmla="*/ 0 h 246"/>
                <a:gd name="T32" fmla="*/ 0 w 735"/>
                <a:gd name="T33" fmla="*/ 0 h 246"/>
                <a:gd name="T34" fmla="*/ 0 w 735"/>
                <a:gd name="T35" fmla="*/ 0 h 246"/>
                <a:gd name="T36" fmla="*/ 0 w 735"/>
                <a:gd name="T37" fmla="*/ 0 h 246"/>
                <a:gd name="T38" fmla="*/ 0 w 735"/>
                <a:gd name="T39" fmla="*/ 0 h 246"/>
                <a:gd name="T40" fmla="*/ 0 w 735"/>
                <a:gd name="T41" fmla="*/ 0 h 246"/>
                <a:gd name="T42" fmla="*/ 0 w 735"/>
                <a:gd name="T43" fmla="*/ 0 h 246"/>
                <a:gd name="T44" fmla="*/ 0 w 735"/>
                <a:gd name="T45" fmla="*/ 0 h 246"/>
                <a:gd name="T46" fmla="*/ 0 w 735"/>
                <a:gd name="T47" fmla="*/ 0 h 246"/>
                <a:gd name="T48" fmla="*/ 0 w 735"/>
                <a:gd name="T49" fmla="*/ 0 h 246"/>
                <a:gd name="T50" fmla="*/ 0 w 735"/>
                <a:gd name="T51" fmla="*/ 0 h 246"/>
                <a:gd name="T52" fmla="*/ 0 w 735"/>
                <a:gd name="T53" fmla="*/ 0 h 246"/>
                <a:gd name="T54" fmla="*/ 0 w 735"/>
                <a:gd name="T55" fmla="*/ 0 h 246"/>
                <a:gd name="T56" fmla="*/ 0 w 735"/>
                <a:gd name="T57" fmla="*/ 0 h 246"/>
                <a:gd name="T58" fmla="*/ 0 w 735"/>
                <a:gd name="T59" fmla="*/ 0 h 246"/>
                <a:gd name="T60" fmla="*/ 0 w 735"/>
                <a:gd name="T61" fmla="*/ 0 h 246"/>
                <a:gd name="T62" fmla="*/ 0 w 735"/>
                <a:gd name="T63" fmla="*/ 0 h 246"/>
                <a:gd name="T64" fmla="*/ 0 w 735"/>
                <a:gd name="T65" fmla="*/ 0 h 246"/>
                <a:gd name="T66" fmla="*/ 0 w 735"/>
                <a:gd name="T67" fmla="*/ 0 h 246"/>
                <a:gd name="T68" fmla="*/ 0 w 735"/>
                <a:gd name="T69" fmla="*/ 0 h 246"/>
                <a:gd name="T70" fmla="*/ 0 w 735"/>
                <a:gd name="T71" fmla="*/ 0 h 246"/>
                <a:gd name="T72" fmla="*/ 0 w 735"/>
                <a:gd name="T73" fmla="*/ 0 h 246"/>
                <a:gd name="T74" fmla="*/ 0 w 735"/>
                <a:gd name="T75" fmla="*/ 0 h 246"/>
                <a:gd name="T76" fmla="*/ 0 w 735"/>
                <a:gd name="T77" fmla="*/ 0 h 246"/>
                <a:gd name="T78" fmla="*/ 0 w 735"/>
                <a:gd name="T79" fmla="*/ 0 h 246"/>
                <a:gd name="T80" fmla="*/ 0 w 735"/>
                <a:gd name="T81" fmla="*/ 0 h 246"/>
                <a:gd name="T82" fmla="*/ 0 w 735"/>
                <a:gd name="T83" fmla="*/ 0 h 246"/>
                <a:gd name="T84" fmla="*/ 0 w 735"/>
                <a:gd name="T85" fmla="*/ 0 h 2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5"/>
                <a:gd name="T130" fmla="*/ 0 h 246"/>
                <a:gd name="T131" fmla="*/ 735 w 735"/>
                <a:gd name="T132" fmla="*/ 246 h 2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5" h="246">
                  <a:moveTo>
                    <a:pt x="693" y="0"/>
                  </a:moveTo>
                  <a:lnTo>
                    <a:pt x="691" y="31"/>
                  </a:lnTo>
                  <a:lnTo>
                    <a:pt x="692" y="37"/>
                  </a:lnTo>
                  <a:lnTo>
                    <a:pt x="695" y="42"/>
                  </a:lnTo>
                  <a:lnTo>
                    <a:pt x="696" y="49"/>
                  </a:lnTo>
                  <a:lnTo>
                    <a:pt x="696" y="55"/>
                  </a:lnTo>
                  <a:lnTo>
                    <a:pt x="695" y="71"/>
                  </a:lnTo>
                  <a:lnTo>
                    <a:pt x="690" y="86"/>
                  </a:lnTo>
                  <a:lnTo>
                    <a:pt x="681" y="101"/>
                  </a:lnTo>
                  <a:lnTo>
                    <a:pt x="670" y="115"/>
                  </a:lnTo>
                  <a:lnTo>
                    <a:pt x="655" y="129"/>
                  </a:lnTo>
                  <a:lnTo>
                    <a:pt x="638" y="141"/>
                  </a:lnTo>
                  <a:lnTo>
                    <a:pt x="618" y="153"/>
                  </a:lnTo>
                  <a:lnTo>
                    <a:pt x="597" y="164"/>
                  </a:lnTo>
                  <a:lnTo>
                    <a:pt x="573" y="174"/>
                  </a:lnTo>
                  <a:lnTo>
                    <a:pt x="547" y="183"/>
                  </a:lnTo>
                  <a:lnTo>
                    <a:pt x="520" y="190"/>
                  </a:lnTo>
                  <a:lnTo>
                    <a:pt x="490" y="196"/>
                  </a:lnTo>
                  <a:lnTo>
                    <a:pt x="459" y="201"/>
                  </a:lnTo>
                  <a:lnTo>
                    <a:pt x="427" y="206"/>
                  </a:lnTo>
                  <a:lnTo>
                    <a:pt x="393" y="208"/>
                  </a:lnTo>
                  <a:lnTo>
                    <a:pt x="359" y="209"/>
                  </a:lnTo>
                  <a:lnTo>
                    <a:pt x="324" y="208"/>
                  </a:lnTo>
                  <a:lnTo>
                    <a:pt x="292" y="206"/>
                  </a:lnTo>
                  <a:lnTo>
                    <a:pt x="259" y="201"/>
                  </a:lnTo>
                  <a:lnTo>
                    <a:pt x="228" y="196"/>
                  </a:lnTo>
                  <a:lnTo>
                    <a:pt x="198" y="190"/>
                  </a:lnTo>
                  <a:lnTo>
                    <a:pt x="170" y="183"/>
                  </a:lnTo>
                  <a:lnTo>
                    <a:pt x="144" y="174"/>
                  </a:lnTo>
                  <a:lnTo>
                    <a:pt x="120" y="164"/>
                  </a:lnTo>
                  <a:lnTo>
                    <a:pt x="99" y="153"/>
                  </a:lnTo>
                  <a:lnTo>
                    <a:pt x="79" y="141"/>
                  </a:lnTo>
                  <a:lnTo>
                    <a:pt x="63" y="129"/>
                  </a:lnTo>
                  <a:lnTo>
                    <a:pt x="48" y="115"/>
                  </a:lnTo>
                  <a:lnTo>
                    <a:pt x="36" y="101"/>
                  </a:lnTo>
                  <a:lnTo>
                    <a:pt x="28" y="86"/>
                  </a:lnTo>
                  <a:lnTo>
                    <a:pt x="23" y="71"/>
                  </a:lnTo>
                  <a:lnTo>
                    <a:pt x="21" y="55"/>
                  </a:lnTo>
                  <a:lnTo>
                    <a:pt x="23" y="45"/>
                  </a:lnTo>
                  <a:lnTo>
                    <a:pt x="24" y="35"/>
                  </a:lnTo>
                  <a:lnTo>
                    <a:pt x="28" y="26"/>
                  </a:lnTo>
                  <a:lnTo>
                    <a:pt x="31" y="17"/>
                  </a:lnTo>
                  <a:lnTo>
                    <a:pt x="31" y="10"/>
                  </a:lnTo>
                  <a:lnTo>
                    <a:pt x="18" y="26"/>
                  </a:lnTo>
                  <a:lnTo>
                    <a:pt x="9" y="42"/>
                  </a:lnTo>
                  <a:lnTo>
                    <a:pt x="3" y="60"/>
                  </a:lnTo>
                  <a:lnTo>
                    <a:pt x="0" y="79"/>
                  </a:lnTo>
                  <a:lnTo>
                    <a:pt x="3" y="96"/>
                  </a:lnTo>
                  <a:lnTo>
                    <a:pt x="8" y="113"/>
                  </a:lnTo>
                  <a:lnTo>
                    <a:pt x="16" y="129"/>
                  </a:lnTo>
                  <a:lnTo>
                    <a:pt x="29" y="144"/>
                  </a:lnTo>
                  <a:lnTo>
                    <a:pt x="44" y="159"/>
                  </a:lnTo>
                  <a:lnTo>
                    <a:pt x="63" y="173"/>
                  </a:lnTo>
                  <a:lnTo>
                    <a:pt x="84" y="185"/>
                  </a:lnTo>
                  <a:lnTo>
                    <a:pt x="108" y="198"/>
                  </a:lnTo>
                  <a:lnTo>
                    <a:pt x="134" y="208"/>
                  </a:lnTo>
                  <a:lnTo>
                    <a:pt x="162" y="218"/>
                  </a:lnTo>
                  <a:lnTo>
                    <a:pt x="193" y="226"/>
                  </a:lnTo>
                  <a:lnTo>
                    <a:pt x="224" y="233"/>
                  </a:lnTo>
                  <a:lnTo>
                    <a:pt x="258" y="239"/>
                  </a:lnTo>
                  <a:lnTo>
                    <a:pt x="294" y="243"/>
                  </a:lnTo>
                  <a:lnTo>
                    <a:pt x="331" y="245"/>
                  </a:lnTo>
                  <a:lnTo>
                    <a:pt x="368" y="246"/>
                  </a:lnTo>
                  <a:lnTo>
                    <a:pt x="406" y="245"/>
                  </a:lnTo>
                  <a:lnTo>
                    <a:pt x="442" y="243"/>
                  </a:lnTo>
                  <a:lnTo>
                    <a:pt x="477" y="239"/>
                  </a:lnTo>
                  <a:lnTo>
                    <a:pt x="511" y="233"/>
                  </a:lnTo>
                  <a:lnTo>
                    <a:pt x="542" y="226"/>
                  </a:lnTo>
                  <a:lnTo>
                    <a:pt x="572" y="218"/>
                  </a:lnTo>
                  <a:lnTo>
                    <a:pt x="601" y="208"/>
                  </a:lnTo>
                  <a:lnTo>
                    <a:pt x="627" y="198"/>
                  </a:lnTo>
                  <a:lnTo>
                    <a:pt x="651" y="185"/>
                  </a:lnTo>
                  <a:lnTo>
                    <a:pt x="672" y="173"/>
                  </a:lnTo>
                  <a:lnTo>
                    <a:pt x="690" y="159"/>
                  </a:lnTo>
                  <a:lnTo>
                    <a:pt x="706" y="144"/>
                  </a:lnTo>
                  <a:lnTo>
                    <a:pt x="719" y="129"/>
                  </a:lnTo>
                  <a:lnTo>
                    <a:pt x="727" y="113"/>
                  </a:lnTo>
                  <a:lnTo>
                    <a:pt x="732" y="96"/>
                  </a:lnTo>
                  <a:lnTo>
                    <a:pt x="735" y="79"/>
                  </a:lnTo>
                  <a:lnTo>
                    <a:pt x="734" y="68"/>
                  </a:lnTo>
                  <a:lnTo>
                    <a:pt x="732" y="57"/>
                  </a:lnTo>
                  <a:lnTo>
                    <a:pt x="729" y="47"/>
                  </a:lnTo>
                  <a:lnTo>
                    <a:pt x="724" y="37"/>
                  </a:lnTo>
                  <a:lnTo>
                    <a:pt x="719" y="27"/>
                  </a:lnTo>
                  <a:lnTo>
                    <a:pt x="711" y="19"/>
                  </a:lnTo>
                  <a:lnTo>
                    <a:pt x="702" y="9"/>
                  </a:lnTo>
                  <a:lnTo>
                    <a:pt x="6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7" name="Freeform 153"/>
            <p:cNvSpPr>
              <a:spLocks/>
            </p:cNvSpPr>
            <p:nvPr/>
          </p:nvSpPr>
          <p:spPr bwMode="auto">
            <a:xfrm>
              <a:off x="4356" y="3343"/>
              <a:ext cx="4" cy="49"/>
            </a:xfrm>
            <a:custGeom>
              <a:avLst/>
              <a:gdLst>
                <a:gd name="T0" fmla="*/ 0 w 17"/>
                <a:gd name="T1" fmla="*/ 0 h 199"/>
                <a:gd name="T2" fmla="*/ 0 w 17"/>
                <a:gd name="T3" fmla="*/ 0 h 199"/>
                <a:gd name="T4" fmla="*/ 0 w 17"/>
                <a:gd name="T5" fmla="*/ 0 h 199"/>
                <a:gd name="T6" fmla="*/ 0 w 17"/>
                <a:gd name="T7" fmla="*/ 0 h 199"/>
                <a:gd name="T8" fmla="*/ 0 w 17"/>
                <a:gd name="T9" fmla="*/ 0 h 199"/>
                <a:gd name="T10" fmla="*/ 0 w 17"/>
                <a:gd name="T11" fmla="*/ 0 h 199"/>
                <a:gd name="T12" fmla="*/ 0 w 17"/>
                <a:gd name="T13" fmla="*/ 0 h 199"/>
                <a:gd name="T14" fmla="*/ 0 w 17"/>
                <a:gd name="T15" fmla="*/ 0 h 199"/>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99"/>
                <a:gd name="T26" fmla="*/ 17 w 17"/>
                <a:gd name="T27" fmla="*/ 199 h 1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99">
                  <a:moveTo>
                    <a:pt x="17" y="10"/>
                  </a:moveTo>
                  <a:lnTo>
                    <a:pt x="0" y="0"/>
                  </a:lnTo>
                  <a:lnTo>
                    <a:pt x="8" y="199"/>
                  </a:lnTo>
                  <a:lnTo>
                    <a:pt x="11" y="196"/>
                  </a:lnTo>
                  <a:lnTo>
                    <a:pt x="13" y="195"/>
                  </a:lnTo>
                  <a:lnTo>
                    <a:pt x="15" y="193"/>
                  </a:lnTo>
                  <a:lnTo>
                    <a:pt x="17" y="190"/>
                  </a:lnTo>
                  <a:lnTo>
                    <a:pt x="1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8" name="Freeform 154"/>
            <p:cNvSpPr>
              <a:spLocks/>
            </p:cNvSpPr>
            <p:nvPr/>
          </p:nvSpPr>
          <p:spPr bwMode="auto">
            <a:xfrm>
              <a:off x="4520" y="3344"/>
              <a:ext cx="6" cy="50"/>
            </a:xfrm>
            <a:custGeom>
              <a:avLst/>
              <a:gdLst>
                <a:gd name="T0" fmla="*/ 0 w 23"/>
                <a:gd name="T1" fmla="*/ 0 h 198"/>
                <a:gd name="T2" fmla="*/ 0 w 23"/>
                <a:gd name="T3" fmla="*/ 0 h 198"/>
                <a:gd name="T4" fmla="*/ 0 w 23"/>
                <a:gd name="T5" fmla="*/ 0 h 198"/>
                <a:gd name="T6" fmla="*/ 0 w 23"/>
                <a:gd name="T7" fmla="*/ 0 h 198"/>
                <a:gd name="T8" fmla="*/ 0 w 23"/>
                <a:gd name="T9" fmla="*/ 0 h 198"/>
                <a:gd name="T10" fmla="*/ 0 w 23"/>
                <a:gd name="T11" fmla="*/ 0 h 198"/>
                <a:gd name="T12" fmla="*/ 0 w 23"/>
                <a:gd name="T13" fmla="*/ 0 h 198"/>
                <a:gd name="T14" fmla="*/ 0 w 23"/>
                <a:gd name="T15" fmla="*/ 0 h 198"/>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98"/>
                <a:gd name="T26" fmla="*/ 23 w 23"/>
                <a:gd name="T27" fmla="*/ 198 h 1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98">
                  <a:moveTo>
                    <a:pt x="23" y="0"/>
                  </a:moveTo>
                  <a:lnTo>
                    <a:pt x="4" y="10"/>
                  </a:lnTo>
                  <a:lnTo>
                    <a:pt x="0" y="191"/>
                  </a:lnTo>
                  <a:lnTo>
                    <a:pt x="2" y="192"/>
                  </a:lnTo>
                  <a:lnTo>
                    <a:pt x="5" y="195"/>
                  </a:lnTo>
                  <a:lnTo>
                    <a:pt x="7" y="196"/>
                  </a:lnTo>
                  <a:lnTo>
                    <a:pt x="10" y="198"/>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9" name="Freeform 155"/>
            <p:cNvSpPr>
              <a:spLocks/>
            </p:cNvSpPr>
            <p:nvPr/>
          </p:nvSpPr>
          <p:spPr bwMode="auto">
            <a:xfrm>
              <a:off x="4418" y="3304"/>
              <a:ext cx="6" cy="128"/>
            </a:xfrm>
            <a:custGeom>
              <a:avLst/>
              <a:gdLst>
                <a:gd name="T0" fmla="*/ 0 w 27"/>
                <a:gd name="T1" fmla="*/ 0 h 512"/>
                <a:gd name="T2" fmla="*/ 0 w 27"/>
                <a:gd name="T3" fmla="*/ 0 h 512"/>
                <a:gd name="T4" fmla="*/ 0 w 27"/>
                <a:gd name="T5" fmla="*/ 0 h 512"/>
                <a:gd name="T6" fmla="*/ 0 w 27"/>
                <a:gd name="T7" fmla="*/ 0 h 512"/>
                <a:gd name="T8" fmla="*/ 0 w 27"/>
                <a:gd name="T9" fmla="*/ 0 h 512"/>
                <a:gd name="T10" fmla="*/ 0 w 27"/>
                <a:gd name="T11" fmla="*/ 0 h 512"/>
                <a:gd name="T12" fmla="*/ 0 w 27"/>
                <a:gd name="T13" fmla="*/ 0 h 512"/>
                <a:gd name="T14" fmla="*/ 0 w 27"/>
                <a:gd name="T15" fmla="*/ 0 h 512"/>
                <a:gd name="T16" fmla="*/ 0 w 27"/>
                <a:gd name="T17" fmla="*/ 0 h 5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512"/>
                <a:gd name="T29" fmla="*/ 27 w 27"/>
                <a:gd name="T30" fmla="*/ 512 h 5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512">
                  <a:moveTo>
                    <a:pt x="27" y="0"/>
                  </a:moveTo>
                  <a:lnTo>
                    <a:pt x="6" y="14"/>
                  </a:lnTo>
                  <a:lnTo>
                    <a:pt x="0" y="441"/>
                  </a:lnTo>
                  <a:lnTo>
                    <a:pt x="0" y="501"/>
                  </a:lnTo>
                  <a:lnTo>
                    <a:pt x="3" y="503"/>
                  </a:lnTo>
                  <a:lnTo>
                    <a:pt x="5" y="506"/>
                  </a:lnTo>
                  <a:lnTo>
                    <a:pt x="8" y="510"/>
                  </a:lnTo>
                  <a:lnTo>
                    <a:pt x="10" y="512"/>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0" name="Freeform 156"/>
            <p:cNvSpPr>
              <a:spLocks/>
            </p:cNvSpPr>
            <p:nvPr/>
          </p:nvSpPr>
          <p:spPr bwMode="auto">
            <a:xfrm>
              <a:off x="4417" y="3449"/>
              <a:ext cx="6" cy="57"/>
            </a:xfrm>
            <a:custGeom>
              <a:avLst/>
              <a:gdLst>
                <a:gd name="T0" fmla="*/ 0 w 26"/>
                <a:gd name="T1" fmla="*/ 0 h 229"/>
                <a:gd name="T2" fmla="*/ 0 w 26"/>
                <a:gd name="T3" fmla="*/ 0 h 229"/>
                <a:gd name="T4" fmla="*/ 0 w 26"/>
                <a:gd name="T5" fmla="*/ 0 h 229"/>
                <a:gd name="T6" fmla="*/ 0 w 26"/>
                <a:gd name="T7" fmla="*/ 0 h 229"/>
                <a:gd name="T8" fmla="*/ 0 w 26"/>
                <a:gd name="T9" fmla="*/ 0 h 229"/>
                <a:gd name="T10" fmla="*/ 0 w 26"/>
                <a:gd name="T11" fmla="*/ 0 h 229"/>
                <a:gd name="T12" fmla="*/ 0 w 26"/>
                <a:gd name="T13" fmla="*/ 0 h 229"/>
                <a:gd name="T14" fmla="*/ 0 w 26"/>
                <a:gd name="T15" fmla="*/ 0 h 229"/>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29"/>
                <a:gd name="T26" fmla="*/ 26 w 26"/>
                <a:gd name="T27" fmla="*/ 229 h 2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29">
                  <a:moveTo>
                    <a:pt x="26" y="0"/>
                  </a:moveTo>
                  <a:lnTo>
                    <a:pt x="5" y="11"/>
                  </a:lnTo>
                  <a:lnTo>
                    <a:pt x="0" y="220"/>
                  </a:lnTo>
                  <a:lnTo>
                    <a:pt x="3" y="222"/>
                  </a:lnTo>
                  <a:lnTo>
                    <a:pt x="7" y="224"/>
                  </a:lnTo>
                  <a:lnTo>
                    <a:pt x="9" y="226"/>
                  </a:lnTo>
                  <a:lnTo>
                    <a:pt x="12" y="229"/>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1" name="Freeform 157"/>
            <p:cNvSpPr>
              <a:spLocks/>
            </p:cNvSpPr>
            <p:nvPr/>
          </p:nvSpPr>
          <p:spPr bwMode="auto">
            <a:xfrm>
              <a:off x="4363" y="3351"/>
              <a:ext cx="29" cy="33"/>
            </a:xfrm>
            <a:custGeom>
              <a:avLst/>
              <a:gdLst>
                <a:gd name="T0" fmla="*/ 0 w 117"/>
                <a:gd name="T1" fmla="*/ 0 h 134"/>
                <a:gd name="T2" fmla="*/ 0 w 117"/>
                <a:gd name="T3" fmla="*/ 0 h 134"/>
                <a:gd name="T4" fmla="*/ 0 w 117"/>
                <a:gd name="T5" fmla="*/ 0 h 134"/>
                <a:gd name="T6" fmla="*/ 0 w 117"/>
                <a:gd name="T7" fmla="*/ 0 h 134"/>
                <a:gd name="T8" fmla="*/ 0 w 117"/>
                <a:gd name="T9" fmla="*/ 0 h 134"/>
                <a:gd name="T10" fmla="*/ 0 w 117"/>
                <a:gd name="T11" fmla="*/ 0 h 134"/>
                <a:gd name="T12" fmla="*/ 0 w 117"/>
                <a:gd name="T13" fmla="*/ 0 h 134"/>
                <a:gd name="T14" fmla="*/ 0 w 117"/>
                <a:gd name="T15" fmla="*/ 0 h 134"/>
                <a:gd name="T16" fmla="*/ 0 w 117"/>
                <a:gd name="T17" fmla="*/ 0 h 134"/>
                <a:gd name="T18" fmla="*/ 0 w 117"/>
                <a:gd name="T19" fmla="*/ 0 h 134"/>
                <a:gd name="T20" fmla="*/ 0 w 117"/>
                <a:gd name="T21" fmla="*/ 0 h 134"/>
                <a:gd name="T22" fmla="*/ 0 w 117"/>
                <a:gd name="T23" fmla="*/ 0 h 134"/>
                <a:gd name="T24" fmla="*/ 0 w 117"/>
                <a:gd name="T25" fmla="*/ 0 h 134"/>
                <a:gd name="T26" fmla="*/ 0 w 117"/>
                <a:gd name="T27" fmla="*/ 0 h 134"/>
                <a:gd name="T28" fmla="*/ 0 w 117"/>
                <a:gd name="T29" fmla="*/ 0 h 134"/>
                <a:gd name="T30" fmla="*/ 0 w 117"/>
                <a:gd name="T31" fmla="*/ 0 h 134"/>
                <a:gd name="T32" fmla="*/ 0 w 117"/>
                <a:gd name="T33" fmla="*/ 0 h 134"/>
                <a:gd name="T34" fmla="*/ 0 w 117"/>
                <a:gd name="T35" fmla="*/ 0 h 134"/>
                <a:gd name="T36" fmla="*/ 0 w 117"/>
                <a:gd name="T37" fmla="*/ 0 h 134"/>
                <a:gd name="T38" fmla="*/ 0 w 117"/>
                <a:gd name="T39" fmla="*/ 0 h 134"/>
                <a:gd name="T40" fmla="*/ 0 w 117"/>
                <a:gd name="T41" fmla="*/ 0 h 134"/>
                <a:gd name="T42" fmla="*/ 0 w 117"/>
                <a:gd name="T43" fmla="*/ 0 h 134"/>
                <a:gd name="T44" fmla="*/ 0 w 117"/>
                <a:gd name="T45" fmla="*/ 0 h 134"/>
                <a:gd name="T46" fmla="*/ 0 w 117"/>
                <a:gd name="T47" fmla="*/ 0 h 134"/>
                <a:gd name="T48" fmla="*/ 0 w 117"/>
                <a:gd name="T49" fmla="*/ 0 h 134"/>
                <a:gd name="T50" fmla="*/ 0 w 117"/>
                <a:gd name="T51" fmla="*/ 0 h 134"/>
                <a:gd name="T52" fmla="*/ 0 w 117"/>
                <a:gd name="T53" fmla="*/ 0 h 134"/>
                <a:gd name="T54" fmla="*/ 0 w 117"/>
                <a:gd name="T55" fmla="*/ 0 h 134"/>
                <a:gd name="T56" fmla="*/ 0 w 117"/>
                <a:gd name="T57" fmla="*/ 0 h 134"/>
                <a:gd name="T58" fmla="*/ 0 w 117"/>
                <a:gd name="T59" fmla="*/ 0 h 134"/>
                <a:gd name="T60" fmla="*/ 0 w 117"/>
                <a:gd name="T61" fmla="*/ 0 h 134"/>
                <a:gd name="T62" fmla="*/ 0 w 117"/>
                <a:gd name="T63" fmla="*/ 0 h 134"/>
                <a:gd name="T64" fmla="*/ 0 w 117"/>
                <a:gd name="T65" fmla="*/ 0 h 134"/>
                <a:gd name="T66" fmla="*/ 0 w 117"/>
                <a:gd name="T67" fmla="*/ 0 h 134"/>
                <a:gd name="T68" fmla="*/ 0 w 117"/>
                <a:gd name="T69" fmla="*/ 0 h 134"/>
                <a:gd name="T70" fmla="*/ 0 w 117"/>
                <a:gd name="T71" fmla="*/ 0 h 134"/>
                <a:gd name="T72" fmla="*/ 0 w 117"/>
                <a:gd name="T73" fmla="*/ 0 h 134"/>
                <a:gd name="T74" fmla="*/ 0 w 117"/>
                <a:gd name="T75" fmla="*/ 0 h 134"/>
                <a:gd name="T76" fmla="*/ 0 w 117"/>
                <a:gd name="T77" fmla="*/ 0 h 134"/>
                <a:gd name="T78" fmla="*/ 0 w 117"/>
                <a:gd name="T79" fmla="*/ 0 h 134"/>
                <a:gd name="T80" fmla="*/ 0 w 117"/>
                <a:gd name="T81" fmla="*/ 0 h 134"/>
                <a:gd name="T82" fmla="*/ 0 w 117"/>
                <a:gd name="T83" fmla="*/ 0 h 134"/>
                <a:gd name="T84" fmla="*/ 0 w 117"/>
                <a:gd name="T85" fmla="*/ 0 h 134"/>
                <a:gd name="T86" fmla="*/ 0 w 117"/>
                <a:gd name="T87" fmla="*/ 0 h 134"/>
                <a:gd name="T88" fmla="*/ 0 w 117"/>
                <a:gd name="T89" fmla="*/ 0 h 134"/>
                <a:gd name="T90" fmla="*/ 0 w 117"/>
                <a:gd name="T91" fmla="*/ 0 h 134"/>
                <a:gd name="T92" fmla="*/ 0 w 117"/>
                <a:gd name="T93" fmla="*/ 0 h 134"/>
                <a:gd name="T94" fmla="*/ 0 w 117"/>
                <a:gd name="T95" fmla="*/ 0 h 134"/>
                <a:gd name="T96" fmla="*/ 0 w 117"/>
                <a:gd name="T97" fmla="*/ 0 h 134"/>
                <a:gd name="T98" fmla="*/ 0 w 117"/>
                <a:gd name="T99" fmla="*/ 0 h 134"/>
                <a:gd name="T100" fmla="*/ 0 w 117"/>
                <a:gd name="T101" fmla="*/ 0 h 134"/>
                <a:gd name="T102" fmla="*/ 0 w 117"/>
                <a:gd name="T103" fmla="*/ 0 h 134"/>
                <a:gd name="T104" fmla="*/ 0 w 117"/>
                <a:gd name="T105" fmla="*/ 0 h 1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
                <a:gd name="T160" fmla="*/ 0 h 134"/>
                <a:gd name="T161" fmla="*/ 117 w 117"/>
                <a:gd name="T162" fmla="*/ 134 h 1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 h="134">
                  <a:moveTo>
                    <a:pt x="49" y="15"/>
                  </a:moveTo>
                  <a:lnTo>
                    <a:pt x="43" y="25"/>
                  </a:lnTo>
                  <a:lnTo>
                    <a:pt x="39" y="35"/>
                  </a:lnTo>
                  <a:lnTo>
                    <a:pt x="39" y="45"/>
                  </a:lnTo>
                  <a:lnTo>
                    <a:pt x="44" y="52"/>
                  </a:lnTo>
                  <a:lnTo>
                    <a:pt x="45" y="52"/>
                  </a:lnTo>
                  <a:lnTo>
                    <a:pt x="40" y="60"/>
                  </a:lnTo>
                  <a:lnTo>
                    <a:pt x="34" y="66"/>
                  </a:lnTo>
                  <a:lnTo>
                    <a:pt x="29" y="72"/>
                  </a:lnTo>
                  <a:lnTo>
                    <a:pt x="24" y="79"/>
                  </a:lnTo>
                  <a:lnTo>
                    <a:pt x="18" y="85"/>
                  </a:lnTo>
                  <a:lnTo>
                    <a:pt x="13" y="91"/>
                  </a:lnTo>
                  <a:lnTo>
                    <a:pt x="6" y="97"/>
                  </a:lnTo>
                  <a:lnTo>
                    <a:pt x="1" y="104"/>
                  </a:lnTo>
                  <a:lnTo>
                    <a:pt x="1" y="111"/>
                  </a:lnTo>
                  <a:lnTo>
                    <a:pt x="1" y="119"/>
                  </a:lnTo>
                  <a:lnTo>
                    <a:pt x="1" y="126"/>
                  </a:lnTo>
                  <a:lnTo>
                    <a:pt x="0" y="134"/>
                  </a:lnTo>
                  <a:lnTo>
                    <a:pt x="9" y="126"/>
                  </a:lnTo>
                  <a:lnTo>
                    <a:pt x="18" y="120"/>
                  </a:lnTo>
                  <a:lnTo>
                    <a:pt x="27" y="112"/>
                  </a:lnTo>
                  <a:lnTo>
                    <a:pt x="35" y="105"/>
                  </a:lnTo>
                  <a:lnTo>
                    <a:pt x="44" y="96"/>
                  </a:lnTo>
                  <a:lnTo>
                    <a:pt x="53" y="89"/>
                  </a:lnTo>
                  <a:lnTo>
                    <a:pt x="62" y="81"/>
                  </a:lnTo>
                  <a:lnTo>
                    <a:pt x="70" y="72"/>
                  </a:lnTo>
                  <a:lnTo>
                    <a:pt x="70" y="74"/>
                  </a:lnTo>
                  <a:lnTo>
                    <a:pt x="79" y="77"/>
                  </a:lnTo>
                  <a:lnTo>
                    <a:pt x="88" y="76"/>
                  </a:lnTo>
                  <a:lnTo>
                    <a:pt x="98" y="71"/>
                  </a:lnTo>
                  <a:lnTo>
                    <a:pt x="107" y="62"/>
                  </a:lnTo>
                  <a:lnTo>
                    <a:pt x="113" y="51"/>
                  </a:lnTo>
                  <a:lnTo>
                    <a:pt x="117" y="40"/>
                  </a:lnTo>
                  <a:lnTo>
                    <a:pt x="117" y="31"/>
                  </a:lnTo>
                  <a:lnTo>
                    <a:pt x="112" y="24"/>
                  </a:lnTo>
                  <a:lnTo>
                    <a:pt x="107" y="21"/>
                  </a:lnTo>
                  <a:lnTo>
                    <a:pt x="102" y="21"/>
                  </a:lnTo>
                  <a:lnTo>
                    <a:pt x="95" y="22"/>
                  </a:lnTo>
                  <a:lnTo>
                    <a:pt x="89" y="25"/>
                  </a:lnTo>
                  <a:lnTo>
                    <a:pt x="90" y="17"/>
                  </a:lnTo>
                  <a:lnTo>
                    <a:pt x="90" y="11"/>
                  </a:lnTo>
                  <a:lnTo>
                    <a:pt x="88" y="6"/>
                  </a:lnTo>
                  <a:lnTo>
                    <a:pt x="84" y="2"/>
                  </a:lnTo>
                  <a:lnTo>
                    <a:pt x="77" y="0"/>
                  </a:lnTo>
                  <a:lnTo>
                    <a:pt x="68" y="1"/>
                  </a:lnTo>
                  <a:lnTo>
                    <a:pt x="58" y="6"/>
                  </a:lnTo>
                  <a:lnTo>
                    <a:pt x="4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2" name="Freeform 158"/>
            <p:cNvSpPr>
              <a:spLocks/>
            </p:cNvSpPr>
            <p:nvPr/>
          </p:nvSpPr>
          <p:spPr bwMode="auto">
            <a:xfrm>
              <a:off x="4347" y="3421"/>
              <a:ext cx="33" cy="27"/>
            </a:xfrm>
            <a:custGeom>
              <a:avLst/>
              <a:gdLst>
                <a:gd name="T0" fmla="*/ 0 w 130"/>
                <a:gd name="T1" fmla="*/ 0 h 106"/>
                <a:gd name="T2" fmla="*/ 0 w 130"/>
                <a:gd name="T3" fmla="*/ 0 h 106"/>
                <a:gd name="T4" fmla="*/ 0 w 130"/>
                <a:gd name="T5" fmla="*/ 0 h 106"/>
                <a:gd name="T6" fmla="*/ 0 w 130"/>
                <a:gd name="T7" fmla="*/ 0 h 106"/>
                <a:gd name="T8" fmla="*/ 0 w 130"/>
                <a:gd name="T9" fmla="*/ 0 h 106"/>
                <a:gd name="T10" fmla="*/ 0 w 130"/>
                <a:gd name="T11" fmla="*/ 0 h 106"/>
                <a:gd name="T12" fmla="*/ 0 w 130"/>
                <a:gd name="T13" fmla="*/ 0 h 106"/>
                <a:gd name="T14" fmla="*/ 0 w 130"/>
                <a:gd name="T15" fmla="*/ 0 h 106"/>
                <a:gd name="T16" fmla="*/ 0 w 130"/>
                <a:gd name="T17" fmla="*/ 0 h 106"/>
                <a:gd name="T18" fmla="*/ 0 w 130"/>
                <a:gd name="T19" fmla="*/ 0 h 106"/>
                <a:gd name="T20" fmla="*/ 0 w 130"/>
                <a:gd name="T21" fmla="*/ 0 h 106"/>
                <a:gd name="T22" fmla="*/ 0 w 130"/>
                <a:gd name="T23" fmla="*/ 0 h 106"/>
                <a:gd name="T24" fmla="*/ 0 w 130"/>
                <a:gd name="T25" fmla="*/ 0 h 106"/>
                <a:gd name="T26" fmla="*/ 0 w 130"/>
                <a:gd name="T27" fmla="*/ 0 h 106"/>
                <a:gd name="T28" fmla="*/ 0 w 130"/>
                <a:gd name="T29" fmla="*/ 0 h 106"/>
                <a:gd name="T30" fmla="*/ 0 w 130"/>
                <a:gd name="T31" fmla="*/ 0 h 106"/>
                <a:gd name="T32" fmla="*/ 0 w 130"/>
                <a:gd name="T33" fmla="*/ 0 h 106"/>
                <a:gd name="T34" fmla="*/ 0 w 130"/>
                <a:gd name="T35" fmla="*/ 0 h 106"/>
                <a:gd name="T36" fmla="*/ 0 w 130"/>
                <a:gd name="T37" fmla="*/ 0 h 106"/>
                <a:gd name="T38" fmla="*/ 0 w 130"/>
                <a:gd name="T39" fmla="*/ 0 h 106"/>
                <a:gd name="T40" fmla="*/ 0 w 130"/>
                <a:gd name="T41" fmla="*/ 0 h 106"/>
                <a:gd name="T42" fmla="*/ 0 w 130"/>
                <a:gd name="T43" fmla="*/ 0 h 106"/>
                <a:gd name="T44" fmla="*/ 0 w 130"/>
                <a:gd name="T45" fmla="*/ 0 h 106"/>
                <a:gd name="T46" fmla="*/ 0 w 130"/>
                <a:gd name="T47" fmla="*/ 0 h 106"/>
                <a:gd name="T48" fmla="*/ 0 w 130"/>
                <a:gd name="T49" fmla="*/ 0 h 106"/>
                <a:gd name="T50" fmla="*/ 0 w 130"/>
                <a:gd name="T51" fmla="*/ 0 h 106"/>
                <a:gd name="T52" fmla="*/ 0 w 130"/>
                <a:gd name="T53" fmla="*/ 0 h 106"/>
                <a:gd name="T54" fmla="*/ 0 w 130"/>
                <a:gd name="T55" fmla="*/ 0 h 106"/>
                <a:gd name="T56" fmla="*/ 0 w 130"/>
                <a:gd name="T57" fmla="*/ 0 h 106"/>
                <a:gd name="T58" fmla="*/ 0 w 130"/>
                <a:gd name="T59" fmla="*/ 0 h 106"/>
                <a:gd name="T60" fmla="*/ 0 w 130"/>
                <a:gd name="T61" fmla="*/ 0 h 106"/>
                <a:gd name="T62" fmla="*/ 0 w 130"/>
                <a:gd name="T63" fmla="*/ 0 h 106"/>
                <a:gd name="T64" fmla="*/ 0 w 130"/>
                <a:gd name="T65" fmla="*/ 0 h 106"/>
                <a:gd name="T66" fmla="*/ 0 w 130"/>
                <a:gd name="T67" fmla="*/ 0 h 106"/>
                <a:gd name="T68" fmla="*/ 0 w 130"/>
                <a:gd name="T69" fmla="*/ 0 h 106"/>
                <a:gd name="T70" fmla="*/ 0 w 130"/>
                <a:gd name="T71" fmla="*/ 0 h 106"/>
                <a:gd name="T72" fmla="*/ 0 w 130"/>
                <a:gd name="T73" fmla="*/ 0 h 106"/>
                <a:gd name="T74" fmla="*/ 0 w 130"/>
                <a:gd name="T75" fmla="*/ 0 h 106"/>
                <a:gd name="T76" fmla="*/ 0 w 130"/>
                <a:gd name="T77" fmla="*/ 0 h 106"/>
                <a:gd name="T78" fmla="*/ 0 w 130"/>
                <a:gd name="T79" fmla="*/ 0 h 106"/>
                <a:gd name="T80" fmla="*/ 0 w 130"/>
                <a:gd name="T81" fmla="*/ 0 h 106"/>
                <a:gd name="T82" fmla="*/ 0 w 130"/>
                <a:gd name="T83" fmla="*/ 0 h 106"/>
                <a:gd name="T84" fmla="*/ 0 w 130"/>
                <a:gd name="T85" fmla="*/ 0 h 106"/>
                <a:gd name="T86" fmla="*/ 0 w 130"/>
                <a:gd name="T87" fmla="*/ 0 h 106"/>
                <a:gd name="T88" fmla="*/ 0 w 130"/>
                <a:gd name="T89" fmla="*/ 0 h 106"/>
                <a:gd name="T90" fmla="*/ 0 w 130"/>
                <a:gd name="T91" fmla="*/ 0 h 106"/>
                <a:gd name="T92" fmla="*/ 0 w 130"/>
                <a:gd name="T93" fmla="*/ 0 h 106"/>
                <a:gd name="T94" fmla="*/ 0 w 130"/>
                <a:gd name="T95" fmla="*/ 0 h 106"/>
                <a:gd name="T96" fmla="*/ 0 w 130"/>
                <a:gd name="T97" fmla="*/ 0 h 106"/>
                <a:gd name="T98" fmla="*/ 0 w 130"/>
                <a:gd name="T99" fmla="*/ 0 h 106"/>
                <a:gd name="T100" fmla="*/ 0 w 130"/>
                <a:gd name="T101" fmla="*/ 0 h 106"/>
                <a:gd name="T102" fmla="*/ 0 w 130"/>
                <a:gd name="T103" fmla="*/ 0 h 106"/>
                <a:gd name="T104" fmla="*/ 0 w 130"/>
                <a:gd name="T105" fmla="*/ 0 h 1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0"/>
                <a:gd name="T160" fmla="*/ 0 h 106"/>
                <a:gd name="T161" fmla="*/ 130 w 130"/>
                <a:gd name="T162" fmla="*/ 106 h 1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0" h="106">
                  <a:moveTo>
                    <a:pt x="98" y="85"/>
                  </a:moveTo>
                  <a:lnTo>
                    <a:pt x="100" y="76"/>
                  </a:lnTo>
                  <a:lnTo>
                    <a:pt x="103" y="69"/>
                  </a:lnTo>
                  <a:lnTo>
                    <a:pt x="103" y="63"/>
                  </a:lnTo>
                  <a:lnTo>
                    <a:pt x="101" y="56"/>
                  </a:lnTo>
                  <a:lnTo>
                    <a:pt x="108" y="54"/>
                  </a:lnTo>
                  <a:lnTo>
                    <a:pt x="114" y="49"/>
                  </a:lnTo>
                  <a:lnTo>
                    <a:pt x="119" y="43"/>
                  </a:lnTo>
                  <a:lnTo>
                    <a:pt x="124" y="35"/>
                  </a:lnTo>
                  <a:lnTo>
                    <a:pt x="129" y="24"/>
                  </a:lnTo>
                  <a:lnTo>
                    <a:pt x="130" y="14"/>
                  </a:lnTo>
                  <a:lnTo>
                    <a:pt x="126" y="5"/>
                  </a:lnTo>
                  <a:lnTo>
                    <a:pt x="120" y="0"/>
                  </a:lnTo>
                  <a:lnTo>
                    <a:pt x="110" y="0"/>
                  </a:lnTo>
                  <a:lnTo>
                    <a:pt x="100" y="3"/>
                  </a:lnTo>
                  <a:lnTo>
                    <a:pt x="91" y="10"/>
                  </a:lnTo>
                  <a:lnTo>
                    <a:pt x="84" y="20"/>
                  </a:lnTo>
                  <a:lnTo>
                    <a:pt x="82" y="21"/>
                  </a:lnTo>
                  <a:lnTo>
                    <a:pt x="82" y="23"/>
                  </a:lnTo>
                  <a:lnTo>
                    <a:pt x="74" y="20"/>
                  </a:lnTo>
                  <a:lnTo>
                    <a:pt x="65" y="19"/>
                  </a:lnTo>
                  <a:lnTo>
                    <a:pt x="56" y="16"/>
                  </a:lnTo>
                  <a:lnTo>
                    <a:pt x="47" y="14"/>
                  </a:lnTo>
                  <a:lnTo>
                    <a:pt x="39" y="11"/>
                  </a:lnTo>
                  <a:lnTo>
                    <a:pt x="30" y="9"/>
                  </a:lnTo>
                  <a:lnTo>
                    <a:pt x="21" y="6"/>
                  </a:lnTo>
                  <a:lnTo>
                    <a:pt x="12" y="3"/>
                  </a:lnTo>
                  <a:lnTo>
                    <a:pt x="10" y="9"/>
                  </a:lnTo>
                  <a:lnTo>
                    <a:pt x="6" y="16"/>
                  </a:lnTo>
                  <a:lnTo>
                    <a:pt x="4" y="23"/>
                  </a:lnTo>
                  <a:lnTo>
                    <a:pt x="0" y="30"/>
                  </a:lnTo>
                  <a:lnTo>
                    <a:pt x="7" y="35"/>
                  </a:lnTo>
                  <a:lnTo>
                    <a:pt x="15" y="39"/>
                  </a:lnTo>
                  <a:lnTo>
                    <a:pt x="22" y="44"/>
                  </a:lnTo>
                  <a:lnTo>
                    <a:pt x="29" y="48"/>
                  </a:lnTo>
                  <a:lnTo>
                    <a:pt x="36" y="53"/>
                  </a:lnTo>
                  <a:lnTo>
                    <a:pt x="44" y="56"/>
                  </a:lnTo>
                  <a:lnTo>
                    <a:pt x="50" y="61"/>
                  </a:lnTo>
                  <a:lnTo>
                    <a:pt x="57" y="65"/>
                  </a:lnTo>
                  <a:lnTo>
                    <a:pt x="56" y="66"/>
                  </a:lnTo>
                  <a:lnTo>
                    <a:pt x="51" y="79"/>
                  </a:lnTo>
                  <a:lnTo>
                    <a:pt x="51" y="89"/>
                  </a:lnTo>
                  <a:lnTo>
                    <a:pt x="55" y="99"/>
                  </a:lnTo>
                  <a:lnTo>
                    <a:pt x="61" y="105"/>
                  </a:lnTo>
                  <a:lnTo>
                    <a:pt x="70" y="106"/>
                  </a:lnTo>
                  <a:lnTo>
                    <a:pt x="80" y="103"/>
                  </a:lnTo>
                  <a:lnTo>
                    <a:pt x="89" y="96"/>
                  </a:lnTo>
                  <a:lnTo>
                    <a:pt x="98"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3" name="Freeform 159"/>
            <p:cNvSpPr>
              <a:spLocks/>
            </p:cNvSpPr>
            <p:nvPr/>
          </p:nvSpPr>
          <p:spPr bwMode="auto">
            <a:xfrm>
              <a:off x="4198" y="3686"/>
              <a:ext cx="246" cy="10"/>
            </a:xfrm>
            <a:custGeom>
              <a:avLst/>
              <a:gdLst>
                <a:gd name="T0" fmla="*/ 0 w 985"/>
                <a:gd name="T1" fmla="*/ 0 h 42"/>
                <a:gd name="T2" fmla="*/ 0 w 985"/>
                <a:gd name="T3" fmla="*/ 0 h 42"/>
                <a:gd name="T4" fmla="*/ 0 w 985"/>
                <a:gd name="T5" fmla="*/ 0 h 42"/>
                <a:gd name="T6" fmla="*/ 0 w 985"/>
                <a:gd name="T7" fmla="*/ 0 h 42"/>
                <a:gd name="T8" fmla="*/ 0 60000 65536"/>
                <a:gd name="T9" fmla="*/ 0 60000 65536"/>
                <a:gd name="T10" fmla="*/ 0 60000 65536"/>
                <a:gd name="T11" fmla="*/ 0 60000 65536"/>
                <a:gd name="T12" fmla="*/ 0 w 985"/>
                <a:gd name="T13" fmla="*/ 0 h 42"/>
                <a:gd name="T14" fmla="*/ 985 w 985"/>
                <a:gd name="T15" fmla="*/ 42 h 42"/>
              </a:gdLst>
              <a:ahLst/>
              <a:cxnLst>
                <a:cxn ang="T8">
                  <a:pos x="T0" y="T1"/>
                </a:cxn>
                <a:cxn ang="T9">
                  <a:pos x="T2" y="T3"/>
                </a:cxn>
                <a:cxn ang="T10">
                  <a:pos x="T4" y="T5"/>
                </a:cxn>
                <a:cxn ang="T11">
                  <a:pos x="T6" y="T7"/>
                </a:cxn>
              </a:cxnLst>
              <a:rect l="T12" t="T13" r="T14" b="T15"/>
              <a:pathLst>
                <a:path w="985" h="42">
                  <a:moveTo>
                    <a:pt x="897" y="0"/>
                  </a:moveTo>
                  <a:lnTo>
                    <a:pt x="985" y="42"/>
                  </a:lnTo>
                  <a:lnTo>
                    <a:pt x="0" y="0"/>
                  </a:lnTo>
                  <a:lnTo>
                    <a:pt x="8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4" name="Freeform 160"/>
            <p:cNvSpPr>
              <a:spLocks/>
            </p:cNvSpPr>
            <p:nvPr/>
          </p:nvSpPr>
          <p:spPr bwMode="auto">
            <a:xfrm>
              <a:off x="4495" y="3222"/>
              <a:ext cx="216" cy="353"/>
            </a:xfrm>
            <a:custGeom>
              <a:avLst/>
              <a:gdLst>
                <a:gd name="T0" fmla="*/ 0 w 866"/>
                <a:gd name="T1" fmla="*/ 0 h 1408"/>
                <a:gd name="T2" fmla="*/ 0 w 866"/>
                <a:gd name="T3" fmla="*/ 0 h 1408"/>
                <a:gd name="T4" fmla="*/ 0 w 866"/>
                <a:gd name="T5" fmla="*/ 0 h 1408"/>
                <a:gd name="T6" fmla="*/ 0 w 866"/>
                <a:gd name="T7" fmla="*/ 0 h 1408"/>
                <a:gd name="T8" fmla="*/ 0 w 866"/>
                <a:gd name="T9" fmla="*/ 0 h 1408"/>
                <a:gd name="T10" fmla="*/ 0 w 866"/>
                <a:gd name="T11" fmla="*/ 0 h 1408"/>
                <a:gd name="T12" fmla="*/ 0 w 866"/>
                <a:gd name="T13" fmla="*/ 0 h 1408"/>
                <a:gd name="T14" fmla="*/ 0 w 866"/>
                <a:gd name="T15" fmla="*/ 0 h 1408"/>
                <a:gd name="T16" fmla="*/ 0 w 866"/>
                <a:gd name="T17" fmla="*/ 0 h 1408"/>
                <a:gd name="T18" fmla="*/ 0 w 866"/>
                <a:gd name="T19" fmla="*/ 0 h 1408"/>
                <a:gd name="T20" fmla="*/ 0 w 866"/>
                <a:gd name="T21" fmla="*/ 0 h 1408"/>
                <a:gd name="T22" fmla="*/ 0 w 866"/>
                <a:gd name="T23" fmla="*/ 0 h 1408"/>
                <a:gd name="T24" fmla="*/ 0 w 866"/>
                <a:gd name="T25" fmla="*/ 0 h 1408"/>
                <a:gd name="T26" fmla="*/ 0 w 866"/>
                <a:gd name="T27" fmla="*/ 0 h 1408"/>
                <a:gd name="T28" fmla="*/ 0 w 866"/>
                <a:gd name="T29" fmla="*/ 0 h 1408"/>
                <a:gd name="T30" fmla="*/ 0 w 866"/>
                <a:gd name="T31" fmla="*/ 0 h 1408"/>
                <a:gd name="T32" fmla="*/ 0 w 866"/>
                <a:gd name="T33" fmla="*/ 0 h 1408"/>
                <a:gd name="T34" fmla="*/ 0 w 866"/>
                <a:gd name="T35" fmla="*/ 0 h 1408"/>
                <a:gd name="T36" fmla="*/ 0 w 866"/>
                <a:gd name="T37" fmla="*/ 0 h 1408"/>
                <a:gd name="T38" fmla="*/ 0 w 866"/>
                <a:gd name="T39" fmla="*/ 0 h 1408"/>
                <a:gd name="T40" fmla="*/ 0 w 866"/>
                <a:gd name="T41" fmla="*/ 0 h 1408"/>
                <a:gd name="T42" fmla="*/ 0 w 866"/>
                <a:gd name="T43" fmla="*/ 0 h 1408"/>
                <a:gd name="T44" fmla="*/ 0 w 866"/>
                <a:gd name="T45" fmla="*/ 0 h 1408"/>
                <a:gd name="T46" fmla="*/ 0 w 866"/>
                <a:gd name="T47" fmla="*/ 0 h 1408"/>
                <a:gd name="T48" fmla="*/ 0 w 866"/>
                <a:gd name="T49" fmla="*/ 0 h 1408"/>
                <a:gd name="T50" fmla="*/ 0 w 866"/>
                <a:gd name="T51" fmla="*/ 0 h 1408"/>
                <a:gd name="T52" fmla="*/ 0 w 866"/>
                <a:gd name="T53" fmla="*/ 0 h 1408"/>
                <a:gd name="T54" fmla="*/ 0 w 866"/>
                <a:gd name="T55" fmla="*/ 0 h 1408"/>
                <a:gd name="T56" fmla="*/ 0 w 866"/>
                <a:gd name="T57" fmla="*/ 0 h 1408"/>
                <a:gd name="T58" fmla="*/ 0 w 866"/>
                <a:gd name="T59" fmla="*/ 0 h 1408"/>
                <a:gd name="T60" fmla="*/ 0 w 866"/>
                <a:gd name="T61" fmla="*/ 0 h 1408"/>
                <a:gd name="T62" fmla="*/ 0 w 866"/>
                <a:gd name="T63" fmla="*/ 0 h 1408"/>
                <a:gd name="T64" fmla="*/ 0 w 866"/>
                <a:gd name="T65" fmla="*/ 0 h 1408"/>
                <a:gd name="T66" fmla="*/ 0 w 866"/>
                <a:gd name="T67" fmla="*/ 0 h 1408"/>
                <a:gd name="T68" fmla="*/ 0 w 866"/>
                <a:gd name="T69" fmla="*/ 0 h 1408"/>
                <a:gd name="T70" fmla="*/ 0 w 866"/>
                <a:gd name="T71" fmla="*/ 0 h 1408"/>
                <a:gd name="T72" fmla="*/ 0 w 866"/>
                <a:gd name="T73" fmla="*/ 0 h 1408"/>
                <a:gd name="T74" fmla="*/ 0 w 866"/>
                <a:gd name="T75" fmla="*/ 0 h 1408"/>
                <a:gd name="T76" fmla="*/ 0 w 866"/>
                <a:gd name="T77" fmla="*/ 0 h 1408"/>
                <a:gd name="T78" fmla="*/ 0 w 866"/>
                <a:gd name="T79" fmla="*/ 0 h 1408"/>
                <a:gd name="T80" fmla="*/ 0 w 866"/>
                <a:gd name="T81" fmla="*/ 0 h 1408"/>
                <a:gd name="T82" fmla="*/ 0 w 866"/>
                <a:gd name="T83" fmla="*/ 0 h 1408"/>
                <a:gd name="T84" fmla="*/ 0 w 866"/>
                <a:gd name="T85" fmla="*/ 0 h 1408"/>
                <a:gd name="T86" fmla="*/ 0 w 866"/>
                <a:gd name="T87" fmla="*/ 0 h 1408"/>
                <a:gd name="T88" fmla="*/ 0 w 866"/>
                <a:gd name="T89" fmla="*/ 0 h 1408"/>
                <a:gd name="T90" fmla="*/ 0 w 866"/>
                <a:gd name="T91" fmla="*/ 0 h 1408"/>
                <a:gd name="T92" fmla="*/ 0 w 866"/>
                <a:gd name="T93" fmla="*/ 0 h 1408"/>
                <a:gd name="T94" fmla="*/ 0 w 866"/>
                <a:gd name="T95" fmla="*/ 0 h 1408"/>
                <a:gd name="T96" fmla="*/ 0 w 866"/>
                <a:gd name="T97" fmla="*/ 0 h 1408"/>
                <a:gd name="T98" fmla="*/ 0 w 866"/>
                <a:gd name="T99" fmla="*/ 0 h 1408"/>
                <a:gd name="T100" fmla="*/ 0 w 866"/>
                <a:gd name="T101" fmla="*/ 0 h 1408"/>
                <a:gd name="T102" fmla="*/ 0 w 866"/>
                <a:gd name="T103" fmla="*/ 0 h 1408"/>
                <a:gd name="T104" fmla="*/ 0 w 866"/>
                <a:gd name="T105" fmla="*/ 0 h 1408"/>
                <a:gd name="T106" fmla="*/ 0 w 866"/>
                <a:gd name="T107" fmla="*/ 0 h 14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6"/>
                <a:gd name="T163" fmla="*/ 0 h 1408"/>
                <a:gd name="T164" fmla="*/ 866 w 866"/>
                <a:gd name="T165" fmla="*/ 1408 h 14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6" h="1408">
                  <a:moveTo>
                    <a:pt x="827" y="1167"/>
                  </a:moveTo>
                  <a:lnTo>
                    <a:pt x="835" y="932"/>
                  </a:lnTo>
                  <a:lnTo>
                    <a:pt x="866" y="889"/>
                  </a:lnTo>
                  <a:lnTo>
                    <a:pt x="836" y="829"/>
                  </a:lnTo>
                  <a:lnTo>
                    <a:pt x="859" y="0"/>
                  </a:lnTo>
                  <a:lnTo>
                    <a:pt x="648" y="85"/>
                  </a:lnTo>
                  <a:lnTo>
                    <a:pt x="473" y="111"/>
                  </a:lnTo>
                  <a:lnTo>
                    <a:pt x="248" y="88"/>
                  </a:lnTo>
                  <a:lnTo>
                    <a:pt x="40" y="37"/>
                  </a:lnTo>
                  <a:lnTo>
                    <a:pt x="24" y="8"/>
                  </a:lnTo>
                  <a:lnTo>
                    <a:pt x="33" y="825"/>
                  </a:lnTo>
                  <a:lnTo>
                    <a:pt x="6" y="907"/>
                  </a:lnTo>
                  <a:lnTo>
                    <a:pt x="33" y="929"/>
                  </a:lnTo>
                  <a:lnTo>
                    <a:pt x="35" y="1167"/>
                  </a:lnTo>
                  <a:lnTo>
                    <a:pt x="20" y="1183"/>
                  </a:lnTo>
                  <a:lnTo>
                    <a:pt x="9" y="1201"/>
                  </a:lnTo>
                  <a:lnTo>
                    <a:pt x="3" y="1218"/>
                  </a:lnTo>
                  <a:lnTo>
                    <a:pt x="0" y="1236"/>
                  </a:lnTo>
                  <a:lnTo>
                    <a:pt x="3" y="1253"/>
                  </a:lnTo>
                  <a:lnTo>
                    <a:pt x="9" y="1271"/>
                  </a:lnTo>
                  <a:lnTo>
                    <a:pt x="20" y="1287"/>
                  </a:lnTo>
                  <a:lnTo>
                    <a:pt x="34" y="1303"/>
                  </a:lnTo>
                  <a:lnTo>
                    <a:pt x="53" y="1318"/>
                  </a:lnTo>
                  <a:lnTo>
                    <a:pt x="74" y="1332"/>
                  </a:lnTo>
                  <a:lnTo>
                    <a:pt x="99" y="1346"/>
                  </a:lnTo>
                  <a:lnTo>
                    <a:pt x="127" y="1357"/>
                  </a:lnTo>
                  <a:lnTo>
                    <a:pt x="158" y="1368"/>
                  </a:lnTo>
                  <a:lnTo>
                    <a:pt x="190" y="1378"/>
                  </a:lnTo>
                  <a:lnTo>
                    <a:pt x="227" y="1387"/>
                  </a:lnTo>
                  <a:lnTo>
                    <a:pt x="264" y="1395"/>
                  </a:lnTo>
                  <a:lnTo>
                    <a:pt x="304" y="1401"/>
                  </a:lnTo>
                  <a:lnTo>
                    <a:pt x="346" y="1405"/>
                  </a:lnTo>
                  <a:lnTo>
                    <a:pt x="388" y="1407"/>
                  </a:lnTo>
                  <a:lnTo>
                    <a:pt x="432" y="1408"/>
                  </a:lnTo>
                  <a:lnTo>
                    <a:pt x="476" y="1407"/>
                  </a:lnTo>
                  <a:lnTo>
                    <a:pt x="518" y="1405"/>
                  </a:lnTo>
                  <a:lnTo>
                    <a:pt x="560" y="1401"/>
                  </a:lnTo>
                  <a:lnTo>
                    <a:pt x="600" y="1395"/>
                  </a:lnTo>
                  <a:lnTo>
                    <a:pt x="637" y="1387"/>
                  </a:lnTo>
                  <a:lnTo>
                    <a:pt x="672" y="1378"/>
                  </a:lnTo>
                  <a:lnTo>
                    <a:pt x="706" y="1368"/>
                  </a:lnTo>
                  <a:lnTo>
                    <a:pt x="736" y="1357"/>
                  </a:lnTo>
                  <a:lnTo>
                    <a:pt x="764" y="1346"/>
                  </a:lnTo>
                  <a:lnTo>
                    <a:pt x="789" y="1332"/>
                  </a:lnTo>
                  <a:lnTo>
                    <a:pt x="810" y="1318"/>
                  </a:lnTo>
                  <a:lnTo>
                    <a:pt x="829" y="1303"/>
                  </a:lnTo>
                  <a:lnTo>
                    <a:pt x="844" y="1287"/>
                  </a:lnTo>
                  <a:lnTo>
                    <a:pt x="854" y="1271"/>
                  </a:lnTo>
                  <a:lnTo>
                    <a:pt x="860" y="1253"/>
                  </a:lnTo>
                  <a:lnTo>
                    <a:pt x="862" y="1236"/>
                  </a:lnTo>
                  <a:lnTo>
                    <a:pt x="860" y="1217"/>
                  </a:lnTo>
                  <a:lnTo>
                    <a:pt x="854" y="1199"/>
                  </a:lnTo>
                  <a:lnTo>
                    <a:pt x="842" y="1183"/>
                  </a:lnTo>
                  <a:lnTo>
                    <a:pt x="827" y="1167"/>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5" name="Freeform 161"/>
            <p:cNvSpPr>
              <a:spLocks/>
            </p:cNvSpPr>
            <p:nvPr/>
          </p:nvSpPr>
          <p:spPr bwMode="auto">
            <a:xfrm>
              <a:off x="4499" y="3194"/>
              <a:ext cx="207" cy="52"/>
            </a:xfrm>
            <a:custGeom>
              <a:avLst/>
              <a:gdLst>
                <a:gd name="T0" fmla="*/ 0 w 831"/>
                <a:gd name="T1" fmla="*/ 0 h 206"/>
                <a:gd name="T2" fmla="*/ 0 w 831"/>
                <a:gd name="T3" fmla="*/ 0 h 206"/>
                <a:gd name="T4" fmla="*/ 0 w 831"/>
                <a:gd name="T5" fmla="*/ 0 h 206"/>
                <a:gd name="T6" fmla="*/ 0 w 831"/>
                <a:gd name="T7" fmla="*/ 0 h 206"/>
                <a:gd name="T8" fmla="*/ 0 w 831"/>
                <a:gd name="T9" fmla="*/ 0 h 206"/>
                <a:gd name="T10" fmla="*/ 0 w 831"/>
                <a:gd name="T11" fmla="*/ 0 h 206"/>
                <a:gd name="T12" fmla="*/ 0 w 831"/>
                <a:gd name="T13" fmla="*/ 0 h 206"/>
                <a:gd name="T14" fmla="*/ 0 w 831"/>
                <a:gd name="T15" fmla="*/ 0 h 206"/>
                <a:gd name="T16" fmla="*/ 0 w 831"/>
                <a:gd name="T17" fmla="*/ 0 h 206"/>
                <a:gd name="T18" fmla="*/ 0 w 831"/>
                <a:gd name="T19" fmla="*/ 0 h 206"/>
                <a:gd name="T20" fmla="*/ 0 w 831"/>
                <a:gd name="T21" fmla="*/ 0 h 206"/>
                <a:gd name="T22" fmla="*/ 0 w 831"/>
                <a:gd name="T23" fmla="*/ 0 h 206"/>
                <a:gd name="T24" fmla="*/ 0 w 831"/>
                <a:gd name="T25" fmla="*/ 0 h 206"/>
                <a:gd name="T26" fmla="*/ 0 w 831"/>
                <a:gd name="T27" fmla="*/ 0 h 206"/>
                <a:gd name="T28" fmla="*/ 0 w 831"/>
                <a:gd name="T29" fmla="*/ 0 h 206"/>
                <a:gd name="T30" fmla="*/ 0 w 831"/>
                <a:gd name="T31" fmla="*/ 0 h 206"/>
                <a:gd name="T32" fmla="*/ 0 w 831"/>
                <a:gd name="T33" fmla="*/ 0 h 206"/>
                <a:gd name="T34" fmla="*/ 0 w 831"/>
                <a:gd name="T35" fmla="*/ 0 h 206"/>
                <a:gd name="T36" fmla="*/ 0 w 831"/>
                <a:gd name="T37" fmla="*/ 0 h 206"/>
                <a:gd name="T38" fmla="*/ 0 w 831"/>
                <a:gd name="T39" fmla="*/ 0 h 206"/>
                <a:gd name="T40" fmla="*/ 0 w 831"/>
                <a:gd name="T41" fmla="*/ 0 h 206"/>
                <a:gd name="T42" fmla="*/ 0 w 831"/>
                <a:gd name="T43" fmla="*/ 0 h 206"/>
                <a:gd name="T44" fmla="*/ 0 w 831"/>
                <a:gd name="T45" fmla="*/ 0 h 206"/>
                <a:gd name="T46" fmla="*/ 0 w 831"/>
                <a:gd name="T47" fmla="*/ 0 h 206"/>
                <a:gd name="T48" fmla="*/ 0 w 831"/>
                <a:gd name="T49" fmla="*/ 0 h 206"/>
                <a:gd name="T50" fmla="*/ 0 w 831"/>
                <a:gd name="T51" fmla="*/ 0 h 206"/>
                <a:gd name="T52" fmla="*/ 0 w 831"/>
                <a:gd name="T53" fmla="*/ 0 h 206"/>
                <a:gd name="T54" fmla="*/ 0 w 831"/>
                <a:gd name="T55" fmla="*/ 0 h 206"/>
                <a:gd name="T56" fmla="*/ 0 w 831"/>
                <a:gd name="T57" fmla="*/ 0 h 206"/>
                <a:gd name="T58" fmla="*/ 0 w 831"/>
                <a:gd name="T59" fmla="*/ 0 h 206"/>
                <a:gd name="T60" fmla="*/ 0 w 831"/>
                <a:gd name="T61" fmla="*/ 0 h 206"/>
                <a:gd name="T62" fmla="*/ 0 w 831"/>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1"/>
                <a:gd name="T97" fmla="*/ 0 h 206"/>
                <a:gd name="T98" fmla="*/ 831 w 831"/>
                <a:gd name="T99" fmla="*/ 206 h 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1" h="206">
                  <a:moveTo>
                    <a:pt x="416" y="206"/>
                  </a:moveTo>
                  <a:lnTo>
                    <a:pt x="458" y="206"/>
                  </a:lnTo>
                  <a:lnTo>
                    <a:pt x="500" y="204"/>
                  </a:lnTo>
                  <a:lnTo>
                    <a:pt x="540" y="201"/>
                  </a:lnTo>
                  <a:lnTo>
                    <a:pt x="577" y="199"/>
                  </a:lnTo>
                  <a:lnTo>
                    <a:pt x="614" y="194"/>
                  </a:lnTo>
                  <a:lnTo>
                    <a:pt x="647" y="189"/>
                  </a:lnTo>
                  <a:lnTo>
                    <a:pt x="680" y="182"/>
                  </a:lnTo>
                  <a:lnTo>
                    <a:pt x="710" y="176"/>
                  </a:lnTo>
                  <a:lnTo>
                    <a:pt x="736" y="169"/>
                  </a:lnTo>
                  <a:lnTo>
                    <a:pt x="760" y="161"/>
                  </a:lnTo>
                  <a:lnTo>
                    <a:pt x="781" y="152"/>
                  </a:lnTo>
                  <a:lnTo>
                    <a:pt x="799" y="144"/>
                  </a:lnTo>
                  <a:lnTo>
                    <a:pt x="813" y="134"/>
                  </a:lnTo>
                  <a:lnTo>
                    <a:pt x="823" y="124"/>
                  </a:lnTo>
                  <a:lnTo>
                    <a:pt x="829" y="114"/>
                  </a:lnTo>
                  <a:lnTo>
                    <a:pt x="831" y="104"/>
                  </a:lnTo>
                  <a:lnTo>
                    <a:pt x="829" y="92"/>
                  </a:lnTo>
                  <a:lnTo>
                    <a:pt x="823" y="82"/>
                  </a:lnTo>
                  <a:lnTo>
                    <a:pt x="813" y="72"/>
                  </a:lnTo>
                  <a:lnTo>
                    <a:pt x="799" y="64"/>
                  </a:lnTo>
                  <a:lnTo>
                    <a:pt x="781" y="54"/>
                  </a:lnTo>
                  <a:lnTo>
                    <a:pt x="760" y="46"/>
                  </a:lnTo>
                  <a:lnTo>
                    <a:pt x="736" y="37"/>
                  </a:lnTo>
                  <a:lnTo>
                    <a:pt x="710" y="30"/>
                  </a:lnTo>
                  <a:lnTo>
                    <a:pt x="680" y="24"/>
                  </a:lnTo>
                  <a:lnTo>
                    <a:pt x="647" y="17"/>
                  </a:lnTo>
                  <a:lnTo>
                    <a:pt x="614" y="12"/>
                  </a:lnTo>
                  <a:lnTo>
                    <a:pt x="577" y="7"/>
                  </a:lnTo>
                  <a:lnTo>
                    <a:pt x="540" y="5"/>
                  </a:lnTo>
                  <a:lnTo>
                    <a:pt x="500" y="2"/>
                  </a:lnTo>
                  <a:lnTo>
                    <a:pt x="458" y="0"/>
                  </a:lnTo>
                  <a:lnTo>
                    <a:pt x="416" y="0"/>
                  </a:lnTo>
                  <a:lnTo>
                    <a:pt x="373" y="0"/>
                  </a:lnTo>
                  <a:lnTo>
                    <a:pt x="332" y="2"/>
                  </a:lnTo>
                  <a:lnTo>
                    <a:pt x="292" y="5"/>
                  </a:lnTo>
                  <a:lnTo>
                    <a:pt x="254" y="7"/>
                  </a:lnTo>
                  <a:lnTo>
                    <a:pt x="218" y="12"/>
                  </a:lnTo>
                  <a:lnTo>
                    <a:pt x="184" y="17"/>
                  </a:lnTo>
                  <a:lnTo>
                    <a:pt x="152" y="24"/>
                  </a:lnTo>
                  <a:lnTo>
                    <a:pt x="122" y="30"/>
                  </a:lnTo>
                  <a:lnTo>
                    <a:pt x="95" y="37"/>
                  </a:lnTo>
                  <a:lnTo>
                    <a:pt x="72" y="46"/>
                  </a:lnTo>
                  <a:lnTo>
                    <a:pt x="50" y="54"/>
                  </a:lnTo>
                  <a:lnTo>
                    <a:pt x="33" y="64"/>
                  </a:lnTo>
                  <a:lnTo>
                    <a:pt x="19" y="72"/>
                  </a:lnTo>
                  <a:lnTo>
                    <a:pt x="9" y="82"/>
                  </a:lnTo>
                  <a:lnTo>
                    <a:pt x="3" y="92"/>
                  </a:lnTo>
                  <a:lnTo>
                    <a:pt x="0" y="104"/>
                  </a:lnTo>
                  <a:lnTo>
                    <a:pt x="3" y="114"/>
                  </a:lnTo>
                  <a:lnTo>
                    <a:pt x="9" y="124"/>
                  </a:lnTo>
                  <a:lnTo>
                    <a:pt x="19" y="134"/>
                  </a:lnTo>
                  <a:lnTo>
                    <a:pt x="33" y="144"/>
                  </a:lnTo>
                  <a:lnTo>
                    <a:pt x="50" y="152"/>
                  </a:lnTo>
                  <a:lnTo>
                    <a:pt x="72" y="161"/>
                  </a:lnTo>
                  <a:lnTo>
                    <a:pt x="95" y="169"/>
                  </a:lnTo>
                  <a:lnTo>
                    <a:pt x="122" y="176"/>
                  </a:lnTo>
                  <a:lnTo>
                    <a:pt x="152" y="182"/>
                  </a:lnTo>
                  <a:lnTo>
                    <a:pt x="184" y="189"/>
                  </a:lnTo>
                  <a:lnTo>
                    <a:pt x="218" y="194"/>
                  </a:lnTo>
                  <a:lnTo>
                    <a:pt x="254" y="199"/>
                  </a:lnTo>
                  <a:lnTo>
                    <a:pt x="292" y="201"/>
                  </a:lnTo>
                  <a:lnTo>
                    <a:pt x="332" y="204"/>
                  </a:lnTo>
                  <a:lnTo>
                    <a:pt x="373" y="206"/>
                  </a:lnTo>
                  <a:lnTo>
                    <a:pt x="416" y="206"/>
                  </a:lnTo>
                  <a:close/>
                </a:path>
              </a:pathLst>
            </a:custGeom>
            <a:solidFill>
              <a:srgbClr val="63E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6" name="Freeform 162"/>
            <p:cNvSpPr>
              <a:spLocks/>
            </p:cNvSpPr>
            <p:nvPr/>
          </p:nvSpPr>
          <p:spPr bwMode="auto">
            <a:xfrm>
              <a:off x="4494" y="3194"/>
              <a:ext cx="225" cy="59"/>
            </a:xfrm>
            <a:custGeom>
              <a:avLst/>
              <a:gdLst>
                <a:gd name="T0" fmla="*/ 0 w 903"/>
                <a:gd name="T1" fmla="*/ 0 h 238"/>
                <a:gd name="T2" fmla="*/ 0 w 903"/>
                <a:gd name="T3" fmla="*/ 0 h 238"/>
                <a:gd name="T4" fmla="*/ 0 w 903"/>
                <a:gd name="T5" fmla="*/ 0 h 238"/>
                <a:gd name="T6" fmla="*/ 0 w 903"/>
                <a:gd name="T7" fmla="*/ 0 h 238"/>
                <a:gd name="T8" fmla="*/ 0 w 903"/>
                <a:gd name="T9" fmla="*/ 0 h 238"/>
                <a:gd name="T10" fmla="*/ 0 w 903"/>
                <a:gd name="T11" fmla="*/ 0 h 238"/>
                <a:gd name="T12" fmla="*/ 0 w 903"/>
                <a:gd name="T13" fmla="*/ 0 h 238"/>
                <a:gd name="T14" fmla="*/ 0 w 903"/>
                <a:gd name="T15" fmla="*/ 0 h 238"/>
                <a:gd name="T16" fmla="*/ 0 w 903"/>
                <a:gd name="T17" fmla="*/ 0 h 238"/>
                <a:gd name="T18" fmla="*/ 0 w 903"/>
                <a:gd name="T19" fmla="*/ 0 h 238"/>
                <a:gd name="T20" fmla="*/ 0 w 903"/>
                <a:gd name="T21" fmla="*/ 0 h 238"/>
                <a:gd name="T22" fmla="*/ 0 w 903"/>
                <a:gd name="T23" fmla="*/ 0 h 238"/>
                <a:gd name="T24" fmla="*/ 0 w 903"/>
                <a:gd name="T25" fmla="*/ 0 h 238"/>
                <a:gd name="T26" fmla="*/ 0 w 903"/>
                <a:gd name="T27" fmla="*/ 0 h 238"/>
                <a:gd name="T28" fmla="*/ 0 w 903"/>
                <a:gd name="T29" fmla="*/ 0 h 238"/>
                <a:gd name="T30" fmla="*/ 0 w 903"/>
                <a:gd name="T31" fmla="*/ 0 h 238"/>
                <a:gd name="T32" fmla="*/ 0 w 903"/>
                <a:gd name="T33" fmla="*/ 0 h 238"/>
                <a:gd name="T34" fmla="*/ 0 w 903"/>
                <a:gd name="T35" fmla="*/ 0 h 238"/>
                <a:gd name="T36" fmla="*/ 0 w 903"/>
                <a:gd name="T37" fmla="*/ 0 h 238"/>
                <a:gd name="T38" fmla="*/ 0 w 903"/>
                <a:gd name="T39" fmla="*/ 0 h 238"/>
                <a:gd name="T40" fmla="*/ 0 w 903"/>
                <a:gd name="T41" fmla="*/ 0 h 238"/>
                <a:gd name="T42" fmla="*/ 0 w 903"/>
                <a:gd name="T43" fmla="*/ 0 h 238"/>
                <a:gd name="T44" fmla="*/ 0 w 903"/>
                <a:gd name="T45" fmla="*/ 0 h 238"/>
                <a:gd name="T46" fmla="*/ 0 w 903"/>
                <a:gd name="T47" fmla="*/ 0 h 238"/>
                <a:gd name="T48" fmla="*/ 0 w 903"/>
                <a:gd name="T49" fmla="*/ 0 h 238"/>
                <a:gd name="T50" fmla="*/ 0 w 903"/>
                <a:gd name="T51" fmla="*/ 0 h 238"/>
                <a:gd name="T52" fmla="*/ 0 w 903"/>
                <a:gd name="T53" fmla="*/ 0 h 238"/>
                <a:gd name="T54" fmla="*/ 0 w 903"/>
                <a:gd name="T55" fmla="*/ 0 h 238"/>
                <a:gd name="T56" fmla="*/ 0 w 903"/>
                <a:gd name="T57" fmla="*/ 0 h 238"/>
                <a:gd name="T58" fmla="*/ 0 w 903"/>
                <a:gd name="T59" fmla="*/ 0 h 238"/>
                <a:gd name="T60" fmla="*/ 0 w 903"/>
                <a:gd name="T61" fmla="*/ 0 h 238"/>
                <a:gd name="T62" fmla="*/ 0 w 903"/>
                <a:gd name="T63" fmla="*/ 0 h 238"/>
                <a:gd name="T64" fmla="*/ 0 w 903"/>
                <a:gd name="T65" fmla="*/ 0 h 238"/>
                <a:gd name="T66" fmla="*/ 0 w 903"/>
                <a:gd name="T67" fmla="*/ 0 h 238"/>
                <a:gd name="T68" fmla="*/ 0 w 903"/>
                <a:gd name="T69" fmla="*/ 0 h 238"/>
                <a:gd name="T70" fmla="*/ 0 w 903"/>
                <a:gd name="T71" fmla="*/ 0 h 238"/>
                <a:gd name="T72" fmla="*/ 0 w 903"/>
                <a:gd name="T73" fmla="*/ 0 h 238"/>
                <a:gd name="T74" fmla="*/ 0 w 903"/>
                <a:gd name="T75" fmla="*/ 0 h 238"/>
                <a:gd name="T76" fmla="*/ 0 w 903"/>
                <a:gd name="T77" fmla="*/ 0 h 238"/>
                <a:gd name="T78" fmla="*/ 0 w 903"/>
                <a:gd name="T79" fmla="*/ 0 h 238"/>
                <a:gd name="T80" fmla="*/ 0 w 903"/>
                <a:gd name="T81" fmla="*/ 0 h 238"/>
                <a:gd name="T82" fmla="*/ 0 w 903"/>
                <a:gd name="T83" fmla="*/ 0 h 238"/>
                <a:gd name="T84" fmla="*/ 0 w 903"/>
                <a:gd name="T85" fmla="*/ 0 h 238"/>
                <a:gd name="T86" fmla="*/ 0 w 903"/>
                <a:gd name="T87" fmla="*/ 0 h 238"/>
                <a:gd name="T88" fmla="*/ 0 w 903"/>
                <a:gd name="T89" fmla="*/ 0 h 238"/>
                <a:gd name="T90" fmla="*/ 0 w 903"/>
                <a:gd name="T91" fmla="*/ 0 h 238"/>
                <a:gd name="T92" fmla="*/ 0 w 903"/>
                <a:gd name="T93" fmla="*/ 0 h 238"/>
                <a:gd name="T94" fmla="*/ 0 w 903"/>
                <a:gd name="T95" fmla="*/ 0 h 238"/>
                <a:gd name="T96" fmla="*/ 0 w 903"/>
                <a:gd name="T97" fmla="*/ 0 h 238"/>
                <a:gd name="T98" fmla="*/ 0 w 903"/>
                <a:gd name="T99" fmla="*/ 0 h 238"/>
                <a:gd name="T100" fmla="*/ 0 w 903"/>
                <a:gd name="T101" fmla="*/ 0 h 238"/>
                <a:gd name="T102" fmla="*/ 0 w 903"/>
                <a:gd name="T103" fmla="*/ 0 h 2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3"/>
                <a:gd name="T157" fmla="*/ 0 h 238"/>
                <a:gd name="T158" fmla="*/ 903 w 903"/>
                <a:gd name="T159" fmla="*/ 238 h 2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3" h="238">
                  <a:moveTo>
                    <a:pt x="523" y="0"/>
                  </a:moveTo>
                  <a:lnTo>
                    <a:pt x="554" y="3"/>
                  </a:lnTo>
                  <a:lnTo>
                    <a:pt x="584" y="7"/>
                  </a:lnTo>
                  <a:lnTo>
                    <a:pt x="611" y="11"/>
                  </a:lnTo>
                  <a:lnTo>
                    <a:pt x="639" y="16"/>
                  </a:lnTo>
                  <a:lnTo>
                    <a:pt x="664" y="21"/>
                  </a:lnTo>
                  <a:lnTo>
                    <a:pt x="686" y="26"/>
                  </a:lnTo>
                  <a:lnTo>
                    <a:pt x="709" y="32"/>
                  </a:lnTo>
                  <a:lnTo>
                    <a:pt x="727" y="39"/>
                  </a:lnTo>
                  <a:lnTo>
                    <a:pt x="746" y="47"/>
                  </a:lnTo>
                  <a:lnTo>
                    <a:pt x="761" y="54"/>
                  </a:lnTo>
                  <a:lnTo>
                    <a:pt x="775" y="62"/>
                  </a:lnTo>
                  <a:lnTo>
                    <a:pt x="786" y="69"/>
                  </a:lnTo>
                  <a:lnTo>
                    <a:pt x="795" y="78"/>
                  </a:lnTo>
                  <a:lnTo>
                    <a:pt x="803" y="87"/>
                  </a:lnTo>
                  <a:lnTo>
                    <a:pt x="806" y="94"/>
                  </a:lnTo>
                  <a:lnTo>
                    <a:pt x="808" y="103"/>
                  </a:lnTo>
                  <a:lnTo>
                    <a:pt x="805" y="113"/>
                  </a:lnTo>
                  <a:lnTo>
                    <a:pt x="800" y="123"/>
                  </a:lnTo>
                  <a:lnTo>
                    <a:pt x="790" y="132"/>
                  </a:lnTo>
                  <a:lnTo>
                    <a:pt x="776" y="141"/>
                  </a:lnTo>
                  <a:lnTo>
                    <a:pt x="760" y="149"/>
                  </a:lnTo>
                  <a:lnTo>
                    <a:pt x="740" y="158"/>
                  </a:lnTo>
                  <a:lnTo>
                    <a:pt x="717" y="166"/>
                  </a:lnTo>
                  <a:lnTo>
                    <a:pt x="692" y="172"/>
                  </a:lnTo>
                  <a:lnTo>
                    <a:pt x="664" y="178"/>
                  </a:lnTo>
                  <a:lnTo>
                    <a:pt x="634" y="184"/>
                  </a:lnTo>
                  <a:lnTo>
                    <a:pt x="601" y="189"/>
                  </a:lnTo>
                  <a:lnTo>
                    <a:pt x="567" y="193"/>
                  </a:lnTo>
                  <a:lnTo>
                    <a:pt x="531" y="196"/>
                  </a:lnTo>
                  <a:lnTo>
                    <a:pt x="492" y="198"/>
                  </a:lnTo>
                  <a:lnTo>
                    <a:pt x="453" y="201"/>
                  </a:lnTo>
                  <a:lnTo>
                    <a:pt x="413" y="201"/>
                  </a:lnTo>
                  <a:lnTo>
                    <a:pt x="373" y="201"/>
                  </a:lnTo>
                  <a:lnTo>
                    <a:pt x="333" y="198"/>
                  </a:lnTo>
                  <a:lnTo>
                    <a:pt x="296" y="196"/>
                  </a:lnTo>
                  <a:lnTo>
                    <a:pt x="259" y="193"/>
                  </a:lnTo>
                  <a:lnTo>
                    <a:pt x="224" y="189"/>
                  </a:lnTo>
                  <a:lnTo>
                    <a:pt x="192" y="184"/>
                  </a:lnTo>
                  <a:lnTo>
                    <a:pt x="162" y="178"/>
                  </a:lnTo>
                  <a:lnTo>
                    <a:pt x="133" y="172"/>
                  </a:lnTo>
                  <a:lnTo>
                    <a:pt x="108" y="166"/>
                  </a:lnTo>
                  <a:lnTo>
                    <a:pt x="85" y="158"/>
                  </a:lnTo>
                  <a:lnTo>
                    <a:pt x="65" y="149"/>
                  </a:lnTo>
                  <a:lnTo>
                    <a:pt x="49" y="141"/>
                  </a:lnTo>
                  <a:lnTo>
                    <a:pt x="35" y="132"/>
                  </a:lnTo>
                  <a:lnTo>
                    <a:pt x="25" y="123"/>
                  </a:lnTo>
                  <a:lnTo>
                    <a:pt x="20" y="113"/>
                  </a:lnTo>
                  <a:lnTo>
                    <a:pt x="18" y="103"/>
                  </a:lnTo>
                  <a:lnTo>
                    <a:pt x="18" y="98"/>
                  </a:lnTo>
                  <a:lnTo>
                    <a:pt x="19" y="94"/>
                  </a:lnTo>
                  <a:lnTo>
                    <a:pt x="22" y="89"/>
                  </a:lnTo>
                  <a:lnTo>
                    <a:pt x="24" y="86"/>
                  </a:lnTo>
                  <a:lnTo>
                    <a:pt x="14" y="94"/>
                  </a:lnTo>
                  <a:lnTo>
                    <a:pt x="7" y="103"/>
                  </a:lnTo>
                  <a:lnTo>
                    <a:pt x="2" y="113"/>
                  </a:lnTo>
                  <a:lnTo>
                    <a:pt x="0" y="122"/>
                  </a:lnTo>
                  <a:lnTo>
                    <a:pt x="3" y="133"/>
                  </a:lnTo>
                  <a:lnTo>
                    <a:pt x="9" y="146"/>
                  </a:lnTo>
                  <a:lnTo>
                    <a:pt x="20" y="157"/>
                  </a:lnTo>
                  <a:lnTo>
                    <a:pt x="35" y="167"/>
                  </a:lnTo>
                  <a:lnTo>
                    <a:pt x="55" y="177"/>
                  </a:lnTo>
                  <a:lnTo>
                    <a:pt x="78" y="187"/>
                  </a:lnTo>
                  <a:lnTo>
                    <a:pt x="104" y="196"/>
                  </a:lnTo>
                  <a:lnTo>
                    <a:pt x="133" y="204"/>
                  </a:lnTo>
                  <a:lnTo>
                    <a:pt x="166" y="212"/>
                  </a:lnTo>
                  <a:lnTo>
                    <a:pt x="199" y="218"/>
                  </a:lnTo>
                  <a:lnTo>
                    <a:pt x="237" y="224"/>
                  </a:lnTo>
                  <a:lnTo>
                    <a:pt x="277" y="229"/>
                  </a:lnTo>
                  <a:lnTo>
                    <a:pt x="318" y="233"/>
                  </a:lnTo>
                  <a:lnTo>
                    <a:pt x="361" y="236"/>
                  </a:lnTo>
                  <a:lnTo>
                    <a:pt x="406" y="238"/>
                  </a:lnTo>
                  <a:lnTo>
                    <a:pt x="452" y="238"/>
                  </a:lnTo>
                  <a:lnTo>
                    <a:pt x="498" y="238"/>
                  </a:lnTo>
                  <a:lnTo>
                    <a:pt x="544" y="236"/>
                  </a:lnTo>
                  <a:lnTo>
                    <a:pt x="586" y="233"/>
                  </a:lnTo>
                  <a:lnTo>
                    <a:pt x="627" y="229"/>
                  </a:lnTo>
                  <a:lnTo>
                    <a:pt x="667" y="224"/>
                  </a:lnTo>
                  <a:lnTo>
                    <a:pt x="704" y="218"/>
                  </a:lnTo>
                  <a:lnTo>
                    <a:pt x="739" y="212"/>
                  </a:lnTo>
                  <a:lnTo>
                    <a:pt x="771" y="204"/>
                  </a:lnTo>
                  <a:lnTo>
                    <a:pt x="800" y="196"/>
                  </a:lnTo>
                  <a:lnTo>
                    <a:pt x="826" y="187"/>
                  </a:lnTo>
                  <a:lnTo>
                    <a:pt x="849" y="177"/>
                  </a:lnTo>
                  <a:lnTo>
                    <a:pt x="868" y="167"/>
                  </a:lnTo>
                  <a:lnTo>
                    <a:pt x="883" y="157"/>
                  </a:lnTo>
                  <a:lnTo>
                    <a:pt x="894" y="146"/>
                  </a:lnTo>
                  <a:lnTo>
                    <a:pt x="900" y="133"/>
                  </a:lnTo>
                  <a:lnTo>
                    <a:pt x="903" y="122"/>
                  </a:lnTo>
                  <a:lnTo>
                    <a:pt x="901" y="111"/>
                  </a:lnTo>
                  <a:lnTo>
                    <a:pt x="895" y="101"/>
                  </a:lnTo>
                  <a:lnTo>
                    <a:pt x="886" y="91"/>
                  </a:lnTo>
                  <a:lnTo>
                    <a:pt x="874" y="79"/>
                  </a:lnTo>
                  <a:lnTo>
                    <a:pt x="859" y="71"/>
                  </a:lnTo>
                  <a:lnTo>
                    <a:pt x="840" y="61"/>
                  </a:lnTo>
                  <a:lnTo>
                    <a:pt x="819" y="52"/>
                  </a:lnTo>
                  <a:lnTo>
                    <a:pt x="795" y="43"/>
                  </a:lnTo>
                  <a:lnTo>
                    <a:pt x="769" y="36"/>
                  </a:lnTo>
                  <a:lnTo>
                    <a:pt x="739" y="28"/>
                  </a:lnTo>
                  <a:lnTo>
                    <a:pt x="707" y="21"/>
                  </a:lnTo>
                  <a:lnTo>
                    <a:pt x="675" y="16"/>
                  </a:lnTo>
                  <a:lnTo>
                    <a:pt x="640" y="11"/>
                  </a:lnTo>
                  <a:lnTo>
                    <a:pt x="602" y="5"/>
                  </a:lnTo>
                  <a:lnTo>
                    <a:pt x="564" y="3"/>
                  </a:lnTo>
                  <a:lnTo>
                    <a:pt x="5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7" name="Freeform 163"/>
            <p:cNvSpPr>
              <a:spLocks/>
            </p:cNvSpPr>
            <p:nvPr/>
          </p:nvSpPr>
          <p:spPr bwMode="auto">
            <a:xfrm>
              <a:off x="4494" y="3278"/>
              <a:ext cx="224" cy="51"/>
            </a:xfrm>
            <a:custGeom>
              <a:avLst/>
              <a:gdLst>
                <a:gd name="T0" fmla="*/ 0 w 896"/>
                <a:gd name="T1" fmla="*/ 0 h 202"/>
                <a:gd name="T2" fmla="*/ 0 w 896"/>
                <a:gd name="T3" fmla="*/ 0 h 202"/>
                <a:gd name="T4" fmla="*/ 0 w 896"/>
                <a:gd name="T5" fmla="*/ 0 h 202"/>
                <a:gd name="T6" fmla="*/ 0 w 896"/>
                <a:gd name="T7" fmla="*/ 0 h 202"/>
                <a:gd name="T8" fmla="*/ 0 w 896"/>
                <a:gd name="T9" fmla="*/ 0 h 202"/>
                <a:gd name="T10" fmla="*/ 0 w 896"/>
                <a:gd name="T11" fmla="*/ 0 h 202"/>
                <a:gd name="T12" fmla="*/ 0 w 896"/>
                <a:gd name="T13" fmla="*/ 0 h 202"/>
                <a:gd name="T14" fmla="*/ 0 w 896"/>
                <a:gd name="T15" fmla="*/ 0 h 202"/>
                <a:gd name="T16" fmla="*/ 0 w 896"/>
                <a:gd name="T17" fmla="*/ 0 h 202"/>
                <a:gd name="T18" fmla="*/ 0 w 896"/>
                <a:gd name="T19" fmla="*/ 0 h 202"/>
                <a:gd name="T20" fmla="*/ 0 w 896"/>
                <a:gd name="T21" fmla="*/ 0 h 202"/>
                <a:gd name="T22" fmla="*/ 0 w 896"/>
                <a:gd name="T23" fmla="*/ 0 h 202"/>
                <a:gd name="T24" fmla="*/ 0 w 896"/>
                <a:gd name="T25" fmla="*/ 0 h 202"/>
                <a:gd name="T26" fmla="*/ 0 w 896"/>
                <a:gd name="T27" fmla="*/ 0 h 202"/>
                <a:gd name="T28" fmla="*/ 0 w 896"/>
                <a:gd name="T29" fmla="*/ 0 h 202"/>
                <a:gd name="T30" fmla="*/ 0 w 896"/>
                <a:gd name="T31" fmla="*/ 0 h 202"/>
                <a:gd name="T32" fmla="*/ 0 w 896"/>
                <a:gd name="T33" fmla="*/ 0 h 202"/>
                <a:gd name="T34" fmla="*/ 0 w 896"/>
                <a:gd name="T35" fmla="*/ 0 h 202"/>
                <a:gd name="T36" fmla="*/ 0 w 896"/>
                <a:gd name="T37" fmla="*/ 0 h 202"/>
                <a:gd name="T38" fmla="*/ 0 w 896"/>
                <a:gd name="T39" fmla="*/ 0 h 202"/>
                <a:gd name="T40" fmla="*/ 0 w 896"/>
                <a:gd name="T41" fmla="*/ 0 h 202"/>
                <a:gd name="T42" fmla="*/ 0 w 896"/>
                <a:gd name="T43" fmla="*/ 0 h 202"/>
                <a:gd name="T44" fmla="*/ 0 w 896"/>
                <a:gd name="T45" fmla="*/ 0 h 202"/>
                <a:gd name="T46" fmla="*/ 0 w 896"/>
                <a:gd name="T47" fmla="*/ 0 h 202"/>
                <a:gd name="T48" fmla="*/ 0 w 896"/>
                <a:gd name="T49" fmla="*/ 0 h 202"/>
                <a:gd name="T50" fmla="*/ 0 w 896"/>
                <a:gd name="T51" fmla="*/ 0 h 202"/>
                <a:gd name="T52" fmla="*/ 0 w 896"/>
                <a:gd name="T53" fmla="*/ 0 h 202"/>
                <a:gd name="T54" fmla="*/ 0 w 896"/>
                <a:gd name="T55" fmla="*/ 0 h 202"/>
                <a:gd name="T56" fmla="*/ 0 w 896"/>
                <a:gd name="T57" fmla="*/ 0 h 202"/>
                <a:gd name="T58" fmla="*/ 0 w 896"/>
                <a:gd name="T59" fmla="*/ 0 h 202"/>
                <a:gd name="T60" fmla="*/ 0 w 896"/>
                <a:gd name="T61" fmla="*/ 0 h 202"/>
                <a:gd name="T62" fmla="*/ 0 w 896"/>
                <a:gd name="T63" fmla="*/ 0 h 202"/>
                <a:gd name="T64" fmla="*/ 0 w 896"/>
                <a:gd name="T65" fmla="*/ 0 h 202"/>
                <a:gd name="T66" fmla="*/ 0 w 896"/>
                <a:gd name="T67" fmla="*/ 0 h 202"/>
                <a:gd name="T68" fmla="*/ 0 w 896"/>
                <a:gd name="T69" fmla="*/ 0 h 202"/>
                <a:gd name="T70" fmla="*/ 0 w 896"/>
                <a:gd name="T71" fmla="*/ 0 h 202"/>
                <a:gd name="T72" fmla="*/ 0 w 896"/>
                <a:gd name="T73" fmla="*/ 0 h 202"/>
                <a:gd name="T74" fmla="*/ 0 w 896"/>
                <a:gd name="T75" fmla="*/ 0 h 202"/>
                <a:gd name="T76" fmla="*/ 0 w 896"/>
                <a:gd name="T77" fmla="*/ 0 h 202"/>
                <a:gd name="T78" fmla="*/ 0 w 896"/>
                <a:gd name="T79" fmla="*/ 0 h 202"/>
                <a:gd name="T80" fmla="*/ 0 w 896"/>
                <a:gd name="T81" fmla="*/ 0 h 202"/>
                <a:gd name="T82" fmla="*/ 0 w 896"/>
                <a:gd name="T83" fmla="*/ 0 h 202"/>
                <a:gd name="T84" fmla="*/ 0 w 896"/>
                <a:gd name="T85" fmla="*/ 0 h 202"/>
                <a:gd name="T86" fmla="*/ 0 w 896"/>
                <a:gd name="T87" fmla="*/ 0 h 202"/>
                <a:gd name="T88" fmla="*/ 0 w 896"/>
                <a:gd name="T89" fmla="*/ 0 h 2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6"/>
                <a:gd name="T136" fmla="*/ 0 h 202"/>
                <a:gd name="T137" fmla="*/ 896 w 896"/>
                <a:gd name="T138" fmla="*/ 202 h 2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6" h="202">
                  <a:moveTo>
                    <a:pt x="846" y="0"/>
                  </a:moveTo>
                  <a:lnTo>
                    <a:pt x="844" y="26"/>
                  </a:lnTo>
                  <a:lnTo>
                    <a:pt x="845" y="31"/>
                  </a:lnTo>
                  <a:lnTo>
                    <a:pt x="848" y="35"/>
                  </a:lnTo>
                  <a:lnTo>
                    <a:pt x="849" y="40"/>
                  </a:lnTo>
                  <a:lnTo>
                    <a:pt x="849" y="45"/>
                  </a:lnTo>
                  <a:lnTo>
                    <a:pt x="846" y="57"/>
                  </a:lnTo>
                  <a:lnTo>
                    <a:pt x="840" y="70"/>
                  </a:lnTo>
                  <a:lnTo>
                    <a:pt x="830" y="82"/>
                  </a:lnTo>
                  <a:lnTo>
                    <a:pt x="816" y="93"/>
                  </a:lnTo>
                  <a:lnTo>
                    <a:pt x="799" y="105"/>
                  </a:lnTo>
                  <a:lnTo>
                    <a:pt x="779" y="116"/>
                  </a:lnTo>
                  <a:lnTo>
                    <a:pt x="755" y="125"/>
                  </a:lnTo>
                  <a:lnTo>
                    <a:pt x="729" y="133"/>
                  </a:lnTo>
                  <a:lnTo>
                    <a:pt x="700" y="142"/>
                  </a:lnTo>
                  <a:lnTo>
                    <a:pt x="667" y="150"/>
                  </a:lnTo>
                  <a:lnTo>
                    <a:pt x="634" y="156"/>
                  </a:lnTo>
                  <a:lnTo>
                    <a:pt x="599" y="161"/>
                  </a:lnTo>
                  <a:lnTo>
                    <a:pt x="560" y="165"/>
                  </a:lnTo>
                  <a:lnTo>
                    <a:pt x="521" y="168"/>
                  </a:lnTo>
                  <a:lnTo>
                    <a:pt x="481" y="170"/>
                  </a:lnTo>
                  <a:lnTo>
                    <a:pt x="438" y="171"/>
                  </a:lnTo>
                  <a:lnTo>
                    <a:pt x="396" y="170"/>
                  </a:lnTo>
                  <a:lnTo>
                    <a:pt x="356" y="168"/>
                  </a:lnTo>
                  <a:lnTo>
                    <a:pt x="317" y="165"/>
                  </a:lnTo>
                  <a:lnTo>
                    <a:pt x="278" y="161"/>
                  </a:lnTo>
                  <a:lnTo>
                    <a:pt x="243" y="156"/>
                  </a:lnTo>
                  <a:lnTo>
                    <a:pt x="209" y="150"/>
                  </a:lnTo>
                  <a:lnTo>
                    <a:pt x="177" y="142"/>
                  </a:lnTo>
                  <a:lnTo>
                    <a:pt x="148" y="133"/>
                  </a:lnTo>
                  <a:lnTo>
                    <a:pt x="122" y="125"/>
                  </a:lnTo>
                  <a:lnTo>
                    <a:pt x="98" y="116"/>
                  </a:lnTo>
                  <a:lnTo>
                    <a:pt x="78" y="105"/>
                  </a:lnTo>
                  <a:lnTo>
                    <a:pt x="60" y="93"/>
                  </a:lnTo>
                  <a:lnTo>
                    <a:pt x="47" y="82"/>
                  </a:lnTo>
                  <a:lnTo>
                    <a:pt x="37" y="70"/>
                  </a:lnTo>
                  <a:lnTo>
                    <a:pt x="30" y="57"/>
                  </a:lnTo>
                  <a:lnTo>
                    <a:pt x="28" y="45"/>
                  </a:lnTo>
                  <a:lnTo>
                    <a:pt x="29" y="37"/>
                  </a:lnTo>
                  <a:lnTo>
                    <a:pt x="30" y="28"/>
                  </a:lnTo>
                  <a:lnTo>
                    <a:pt x="34" y="21"/>
                  </a:lnTo>
                  <a:lnTo>
                    <a:pt x="40" y="13"/>
                  </a:lnTo>
                  <a:lnTo>
                    <a:pt x="39" y="8"/>
                  </a:lnTo>
                  <a:lnTo>
                    <a:pt x="30" y="15"/>
                  </a:lnTo>
                  <a:lnTo>
                    <a:pt x="23" y="21"/>
                  </a:lnTo>
                  <a:lnTo>
                    <a:pt x="17" y="28"/>
                  </a:lnTo>
                  <a:lnTo>
                    <a:pt x="10" y="35"/>
                  </a:lnTo>
                  <a:lnTo>
                    <a:pt x="7" y="42"/>
                  </a:lnTo>
                  <a:lnTo>
                    <a:pt x="3" y="50"/>
                  </a:lnTo>
                  <a:lnTo>
                    <a:pt x="2" y="57"/>
                  </a:lnTo>
                  <a:lnTo>
                    <a:pt x="0" y="65"/>
                  </a:lnTo>
                  <a:lnTo>
                    <a:pt x="3" y="78"/>
                  </a:lnTo>
                  <a:lnTo>
                    <a:pt x="9" y="92"/>
                  </a:lnTo>
                  <a:lnTo>
                    <a:pt x="20" y="106"/>
                  </a:lnTo>
                  <a:lnTo>
                    <a:pt x="35" y="118"/>
                  </a:lnTo>
                  <a:lnTo>
                    <a:pt x="54" y="131"/>
                  </a:lnTo>
                  <a:lnTo>
                    <a:pt x="77" y="142"/>
                  </a:lnTo>
                  <a:lnTo>
                    <a:pt x="103" y="152"/>
                  </a:lnTo>
                  <a:lnTo>
                    <a:pt x="132" y="162"/>
                  </a:lnTo>
                  <a:lnTo>
                    <a:pt x="164" y="171"/>
                  </a:lnTo>
                  <a:lnTo>
                    <a:pt x="198" y="178"/>
                  </a:lnTo>
                  <a:lnTo>
                    <a:pt x="236" y="186"/>
                  </a:lnTo>
                  <a:lnTo>
                    <a:pt x="274" y="191"/>
                  </a:lnTo>
                  <a:lnTo>
                    <a:pt x="316" y="196"/>
                  </a:lnTo>
                  <a:lnTo>
                    <a:pt x="358" y="200"/>
                  </a:lnTo>
                  <a:lnTo>
                    <a:pt x="403" y="201"/>
                  </a:lnTo>
                  <a:lnTo>
                    <a:pt x="448" y="202"/>
                  </a:lnTo>
                  <a:lnTo>
                    <a:pt x="495" y="201"/>
                  </a:lnTo>
                  <a:lnTo>
                    <a:pt x="539" y="200"/>
                  </a:lnTo>
                  <a:lnTo>
                    <a:pt x="582" y="196"/>
                  </a:lnTo>
                  <a:lnTo>
                    <a:pt x="622" y="191"/>
                  </a:lnTo>
                  <a:lnTo>
                    <a:pt x="662" y="186"/>
                  </a:lnTo>
                  <a:lnTo>
                    <a:pt x="699" y="178"/>
                  </a:lnTo>
                  <a:lnTo>
                    <a:pt x="734" y="171"/>
                  </a:lnTo>
                  <a:lnTo>
                    <a:pt x="765" y="162"/>
                  </a:lnTo>
                  <a:lnTo>
                    <a:pt x="794" y="152"/>
                  </a:lnTo>
                  <a:lnTo>
                    <a:pt x="820" y="142"/>
                  </a:lnTo>
                  <a:lnTo>
                    <a:pt x="843" y="131"/>
                  </a:lnTo>
                  <a:lnTo>
                    <a:pt x="861" y="118"/>
                  </a:lnTo>
                  <a:lnTo>
                    <a:pt x="876" y="106"/>
                  </a:lnTo>
                  <a:lnTo>
                    <a:pt x="888" y="92"/>
                  </a:lnTo>
                  <a:lnTo>
                    <a:pt x="894" y="78"/>
                  </a:lnTo>
                  <a:lnTo>
                    <a:pt x="896" y="65"/>
                  </a:lnTo>
                  <a:lnTo>
                    <a:pt x="895" y="56"/>
                  </a:lnTo>
                  <a:lnTo>
                    <a:pt x="893" y="47"/>
                  </a:lnTo>
                  <a:lnTo>
                    <a:pt x="889" y="38"/>
                  </a:lnTo>
                  <a:lnTo>
                    <a:pt x="884" y="31"/>
                  </a:lnTo>
                  <a:lnTo>
                    <a:pt x="876" y="22"/>
                  </a:lnTo>
                  <a:lnTo>
                    <a:pt x="868" y="15"/>
                  </a:lnTo>
                  <a:lnTo>
                    <a:pt x="858" y="7"/>
                  </a:lnTo>
                  <a:lnTo>
                    <a:pt x="8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8" name="Freeform 164"/>
            <p:cNvSpPr>
              <a:spLocks/>
            </p:cNvSpPr>
            <p:nvPr/>
          </p:nvSpPr>
          <p:spPr bwMode="auto">
            <a:xfrm>
              <a:off x="4500" y="3233"/>
              <a:ext cx="5" cy="53"/>
            </a:xfrm>
            <a:custGeom>
              <a:avLst/>
              <a:gdLst>
                <a:gd name="T0" fmla="*/ 0 w 21"/>
                <a:gd name="T1" fmla="*/ 0 h 214"/>
                <a:gd name="T2" fmla="*/ 0 w 21"/>
                <a:gd name="T3" fmla="*/ 0 h 214"/>
                <a:gd name="T4" fmla="*/ 0 w 21"/>
                <a:gd name="T5" fmla="*/ 0 h 214"/>
                <a:gd name="T6" fmla="*/ 0 w 21"/>
                <a:gd name="T7" fmla="*/ 0 h 214"/>
                <a:gd name="T8" fmla="*/ 0 w 21"/>
                <a:gd name="T9" fmla="*/ 0 h 214"/>
                <a:gd name="T10" fmla="*/ 0 w 21"/>
                <a:gd name="T11" fmla="*/ 0 h 214"/>
                <a:gd name="T12" fmla="*/ 0 w 21"/>
                <a:gd name="T13" fmla="*/ 0 h 214"/>
                <a:gd name="T14" fmla="*/ 0 w 21"/>
                <a:gd name="T15" fmla="*/ 0 h 214"/>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14"/>
                <a:gd name="T26" fmla="*/ 21 w 21"/>
                <a:gd name="T27" fmla="*/ 214 h 2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14">
                  <a:moveTo>
                    <a:pt x="21" y="9"/>
                  </a:moveTo>
                  <a:lnTo>
                    <a:pt x="0" y="0"/>
                  </a:lnTo>
                  <a:lnTo>
                    <a:pt x="6" y="214"/>
                  </a:lnTo>
                  <a:lnTo>
                    <a:pt x="8" y="211"/>
                  </a:lnTo>
                  <a:lnTo>
                    <a:pt x="11" y="209"/>
                  </a:lnTo>
                  <a:lnTo>
                    <a:pt x="13" y="208"/>
                  </a:lnTo>
                  <a:lnTo>
                    <a:pt x="16" y="205"/>
                  </a:ln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9" name="Freeform 165"/>
            <p:cNvSpPr>
              <a:spLocks/>
            </p:cNvSpPr>
            <p:nvPr/>
          </p:nvSpPr>
          <p:spPr bwMode="auto">
            <a:xfrm>
              <a:off x="4704" y="3231"/>
              <a:ext cx="7" cy="58"/>
            </a:xfrm>
            <a:custGeom>
              <a:avLst/>
              <a:gdLst>
                <a:gd name="T0" fmla="*/ 0 w 26"/>
                <a:gd name="T1" fmla="*/ 0 h 235"/>
                <a:gd name="T2" fmla="*/ 0 w 26"/>
                <a:gd name="T3" fmla="*/ 0 h 235"/>
                <a:gd name="T4" fmla="*/ 0 w 26"/>
                <a:gd name="T5" fmla="*/ 0 h 235"/>
                <a:gd name="T6" fmla="*/ 0 w 26"/>
                <a:gd name="T7" fmla="*/ 0 h 235"/>
                <a:gd name="T8" fmla="*/ 0 w 26"/>
                <a:gd name="T9" fmla="*/ 0 h 235"/>
                <a:gd name="T10" fmla="*/ 0 w 26"/>
                <a:gd name="T11" fmla="*/ 0 h 235"/>
                <a:gd name="T12" fmla="*/ 0 w 26"/>
                <a:gd name="T13" fmla="*/ 0 h 235"/>
                <a:gd name="T14" fmla="*/ 0 w 26"/>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5"/>
                <a:gd name="T26" fmla="*/ 26 w 26"/>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5">
                  <a:moveTo>
                    <a:pt x="26" y="0"/>
                  </a:moveTo>
                  <a:lnTo>
                    <a:pt x="3" y="9"/>
                  </a:lnTo>
                  <a:lnTo>
                    <a:pt x="0" y="228"/>
                  </a:lnTo>
                  <a:lnTo>
                    <a:pt x="2" y="229"/>
                  </a:lnTo>
                  <a:lnTo>
                    <a:pt x="6" y="232"/>
                  </a:lnTo>
                  <a:lnTo>
                    <a:pt x="8" y="233"/>
                  </a:lnTo>
                  <a:lnTo>
                    <a:pt x="11" y="235"/>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0" name="Freeform 166"/>
            <p:cNvSpPr>
              <a:spLocks/>
            </p:cNvSpPr>
            <p:nvPr/>
          </p:nvSpPr>
          <p:spPr bwMode="auto">
            <a:xfrm>
              <a:off x="4494" y="3431"/>
              <a:ext cx="224" cy="64"/>
            </a:xfrm>
            <a:custGeom>
              <a:avLst/>
              <a:gdLst>
                <a:gd name="T0" fmla="*/ 0 w 896"/>
                <a:gd name="T1" fmla="*/ 0 h 256"/>
                <a:gd name="T2" fmla="*/ 0 w 896"/>
                <a:gd name="T3" fmla="*/ 0 h 256"/>
                <a:gd name="T4" fmla="*/ 0 w 896"/>
                <a:gd name="T5" fmla="*/ 0 h 256"/>
                <a:gd name="T6" fmla="*/ 0 w 896"/>
                <a:gd name="T7" fmla="*/ 0 h 256"/>
                <a:gd name="T8" fmla="*/ 0 w 896"/>
                <a:gd name="T9" fmla="*/ 0 h 256"/>
                <a:gd name="T10" fmla="*/ 0 w 896"/>
                <a:gd name="T11" fmla="*/ 0 h 256"/>
                <a:gd name="T12" fmla="*/ 0 w 896"/>
                <a:gd name="T13" fmla="*/ 0 h 256"/>
                <a:gd name="T14" fmla="*/ 0 w 896"/>
                <a:gd name="T15" fmla="*/ 0 h 256"/>
                <a:gd name="T16" fmla="*/ 0 w 896"/>
                <a:gd name="T17" fmla="*/ 0 h 256"/>
                <a:gd name="T18" fmla="*/ 0 w 896"/>
                <a:gd name="T19" fmla="*/ 0 h 256"/>
                <a:gd name="T20" fmla="*/ 0 w 896"/>
                <a:gd name="T21" fmla="*/ 0 h 256"/>
                <a:gd name="T22" fmla="*/ 0 w 896"/>
                <a:gd name="T23" fmla="*/ 0 h 256"/>
                <a:gd name="T24" fmla="*/ 0 w 896"/>
                <a:gd name="T25" fmla="*/ 0 h 256"/>
                <a:gd name="T26" fmla="*/ 0 w 896"/>
                <a:gd name="T27" fmla="*/ 0 h 256"/>
                <a:gd name="T28" fmla="*/ 0 w 896"/>
                <a:gd name="T29" fmla="*/ 0 h 256"/>
                <a:gd name="T30" fmla="*/ 0 w 896"/>
                <a:gd name="T31" fmla="*/ 0 h 256"/>
                <a:gd name="T32" fmla="*/ 0 w 896"/>
                <a:gd name="T33" fmla="*/ 0 h 256"/>
                <a:gd name="T34" fmla="*/ 0 w 896"/>
                <a:gd name="T35" fmla="*/ 0 h 256"/>
                <a:gd name="T36" fmla="*/ 0 w 896"/>
                <a:gd name="T37" fmla="*/ 0 h 256"/>
                <a:gd name="T38" fmla="*/ 0 w 896"/>
                <a:gd name="T39" fmla="*/ 0 h 256"/>
                <a:gd name="T40" fmla="*/ 0 w 896"/>
                <a:gd name="T41" fmla="*/ 0 h 256"/>
                <a:gd name="T42" fmla="*/ 0 w 896"/>
                <a:gd name="T43" fmla="*/ 0 h 256"/>
                <a:gd name="T44" fmla="*/ 0 w 896"/>
                <a:gd name="T45" fmla="*/ 0 h 256"/>
                <a:gd name="T46" fmla="*/ 0 w 896"/>
                <a:gd name="T47" fmla="*/ 0 h 256"/>
                <a:gd name="T48" fmla="*/ 0 w 896"/>
                <a:gd name="T49" fmla="*/ 0 h 256"/>
                <a:gd name="T50" fmla="*/ 0 w 896"/>
                <a:gd name="T51" fmla="*/ 0 h 256"/>
                <a:gd name="T52" fmla="*/ 0 w 896"/>
                <a:gd name="T53" fmla="*/ 0 h 256"/>
                <a:gd name="T54" fmla="*/ 0 w 896"/>
                <a:gd name="T55" fmla="*/ 0 h 256"/>
                <a:gd name="T56" fmla="*/ 0 w 896"/>
                <a:gd name="T57" fmla="*/ 0 h 256"/>
                <a:gd name="T58" fmla="*/ 0 w 896"/>
                <a:gd name="T59" fmla="*/ 0 h 256"/>
                <a:gd name="T60" fmla="*/ 0 w 896"/>
                <a:gd name="T61" fmla="*/ 0 h 256"/>
                <a:gd name="T62" fmla="*/ 0 w 896"/>
                <a:gd name="T63" fmla="*/ 0 h 256"/>
                <a:gd name="T64" fmla="*/ 0 w 896"/>
                <a:gd name="T65" fmla="*/ 0 h 256"/>
                <a:gd name="T66" fmla="*/ 0 w 896"/>
                <a:gd name="T67" fmla="*/ 0 h 256"/>
                <a:gd name="T68" fmla="*/ 0 w 896"/>
                <a:gd name="T69" fmla="*/ 0 h 256"/>
                <a:gd name="T70" fmla="*/ 0 w 896"/>
                <a:gd name="T71" fmla="*/ 0 h 256"/>
                <a:gd name="T72" fmla="*/ 0 w 896"/>
                <a:gd name="T73" fmla="*/ 0 h 256"/>
                <a:gd name="T74" fmla="*/ 0 w 896"/>
                <a:gd name="T75" fmla="*/ 0 h 256"/>
                <a:gd name="T76" fmla="*/ 0 w 896"/>
                <a:gd name="T77" fmla="*/ 0 h 256"/>
                <a:gd name="T78" fmla="*/ 0 w 896"/>
                <a:gd name="T79" fmla="*/ 0 h 256"/>
                <a:gd name="T80" fmla="*/ 0 w 896"/>
                <a:gd name="T81" fmla="*/ 0 h 256"/>
                <a:gd name="T82" fmla="*/ 0 w 896"/>
                <a:gd name="T83" fmla="*/ 0 h 256"/>
                <a:gd name="T84" fmla="*/ 0 w 896"/>
                <a:gd name="T85" fmla="*/ 0 h 256"/>
                <a:gd name="T86" fmla="*/ 0 w 896"/>
                <a:gd name="T87" fmla="*/ 0 h 256"/>
                <a:gd name="T88" fmla="*/ 0 w 89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6"/>
                <a:gd name="T136" fmla="*/ 0 h 256"/>
                <a:gd name="T137" fmla="*/ 896 w 896"/>
                <a:gd name="T138" fmla="*/ 256 h 2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6" h="256">
                  <a:moveTo>
                    <a:pt x="846" y="0"/>
                  </a:moveTo>
                  <a:lnTo>
                    <a:pt x="844" y="32"/>
                  </a:lnTo>
                  <a:lnTo>
                    <a:pt x="845" y="39"/>
                  </a:lnTo>
                  <a:lnTo>
                    <a:pt x="848" y="44"/>
                  </a:lnTo>
                  <a:lnTo>
                    <a:pt x="849" y="50"/>
                  </a:lnTo>
                  <a:lnTo>
                    <a:pt x="849" y="56"/>
                  </a:lnTo>
                  <a:lnTo>
                    <a:pt x="846" y="72"/>
                  </a:lnTo>
                  <a:lnTo>
                    <a:pt x="840" y="89"/>
                  </a:lnTo>
                  <a:lnTo>
                    <a:pt x="830" y="104"/>
                  </a:lnTo>
                  <a:lnTo>
                    <a:pt x="816" y="119"/>
                  </a:lnTo>
                  <a:lnTo>
                    <a:pt x="799" y="132"/>
                  </a:lnTo>
                  <a:lnTo>
                    <a:pt x="779" y="146"/>
                  </a:lnTo>
                  <a:lnTo>
                    <a:pt x="755" y="159"/>
                  </a:lnTo>
                  <a:lnTo>
                    <a:pt x="729" y="170"/>
                  </a:lnTo>
                  <a:lnTo>
                    <a:pt x="700" y="180"/>
                  </a:lnTo>
                  <a:lnTo>
                    <a:pt x="667" y="189"/>
                  </a:lnTo>
                  <a:lnTo>
                    <a:pt x="634" y="198"/>
                  </a:lnTo>
                  <a:lnTo>
                    <a:pt x="599" y="204"/>
                  </a:lnTo>
                  <a:lnTo>
                    <a:pt x="560" y="209"/>
                  </a:lnTo>
                  <a:lnTo>
                    <a:pt x="521" y="213"/>
                  </a:lnTo>
                  <a:lnTo>
                    <a:pt x="481" y="215"/>
                  </a:lnTo>
                  <a:lnTo>
                    <a:pt x="438" y="216"/>
                  </a:lnTo>
                  <a:lnTo>
                    <a:pt x="396" y="215"/>
                  </a:lnTo>
                  <a:lnTo>
                    <a:pt x="356" y="213"/>
                  </a:lnTo>
                  <a:lnTo>
                    <a:pt x="317" y="209"/>
                  </a:lnTo>
                  <a:lnTo>
                    <a:pt x="278" y="204"/>
                  </a:lnTo>
                  <a:lnTo>
                    <a:pt x="243" y="198"/>
                  </a:lnTo>
                  <a:lnTo>
                    <a:pt x="209" y="189"/>
                  </a:lnTo>
                  <a:lnTo>
                    <a:pt x="177" y="180"/>
                  </a:lnTo>
                  <a:lnTo>
                    <a:pt x="148" y="170"/>
                  </a:lnTo>
                  <a:lnTo>
                    <a:pt x="122" y="159"/>
                  </a:lnTo>
                  <a:lnTo>
                    <a:pt x="98" y="146"/>
                  </a:lnTo>
                  <a:lnTo>
                    <a:pt x="78" y="132"/>
                  </a:lnTo>
                  <a:lnTo>
                    <a:pt x="60" y="119"/>
                  </a:lnTo>
                  <a:lnTo>
                    <a:pt x="47" y="104"/>
                  </a:lnTo>
                  <a:lnTo>
                    <a:pt x="37" y="89"/>
                  </a:lnTo>
                  <a:lnTo>
                    <a:pt x="30" y="72"/>
                  </a:lnTo>
                  <a:lnTo>
                    <a:pt x="28" y="56"/>
                  </a:lnTo>
                  <a:lnTo>
                    <a:pt x="29" y="46"/>
                  </a:lnTo>
                  <a:lnTo>
                    <a:pt x="30" y="36"/>
                  </a:lnTo>
                  <a:lnTo>
                    <a:pt x="34" y="27"/>
                  </a:lnTo>
                  <a:lnTo>
                    <a:pt x="40" y="17"/>
                  </a:lnTo>
                  <a:lnTo>
                    <a:pt x="39" y="10"/>
                  </a:lnTo>
                  <a:lnTo>
                    <a:pt x="30" y="19"/>
                  </a:lnTo>
                  <a:lnTo>
                    <a:pt x="23" y="26"/>
                  </a:lnTo>
                  <a:lnTo>
                    <a:pt x="17" y="35"/>
                  </a:lnTo>
                  <a:lnTo>
                    <a:pt x="10" y="44"/>
                  </a:lnTo>
                  <a:lnTo>
                    <a:pt x="7" y="54"/>
                  </a:lnTo>
                  <a:lnTo>
                    <a:pt x="3" y="62"/>
                  </a:lnTo>
                  <a:lnTo>
                    <a:pt x="2" y="72"/>
                  </a:lnTo>
                  <a:lnTo>
                    <a:pt x="0" y="81"/>
                  </a:lnTo>
                  <a:lnTo>
                    <a:pt x="3" y="99"/>
                  </a:lnTo>
                  <a:lnTo>
                    <a:pt x="9" y="116"/>
                  </a:lnTo>
                  <a:lnTo>
                    <a:pt x="20" y="134"/>
                  </a:lnTo>
                  <a:lnTo>
                    <a:pt x="35" y="149"/>
                  </a:lnTo>
                  <a:lnTo>
                    <a:pt x="54" y="165"/>
                  </a:lnTo>
                  <a:lnTo>
                    <a:pt x="77" y="179"/>
                  </a:lnTo>
                  <a:lnTo>
                    <a:pt x="103" y="193"/>
                  </a:lnTo>
                  <a:lnTo>
                    <a:pt x="132" y="205"/>
                  </a:lnTo>
                  <a:lnTo>
                    <a:pt x="164" y="216"/>
                  </a:lnTo>
                  <a:lnTo>
                    <a:pt x="198" y="226"/>
                  </a:lnTo>
                  <a:lnTo>
                    <a:pt x="236" y="235"/>
                  </a:lnTo>
                  <a:lnTo>
                    <a:pt x="274" y="243"/>
                  </a:lnTo>
                  <a:lnTo>
                    <a:pt x="316" y="249"/>
                  </a:lnTo>
                  <a:lnTo>
                    <a:pt x="358" y="253"/>
                  </a:lnTo>
                  <a:lnTo>
                    <a:pt x="403" y="255"/>
                  </a:lnTo>
                  <a:lnTo>
                    <a:pt x="448" y="256"/>
                  </a:lnTo>
                  <a:lnTo>
                    <a:pt x="495" y="255"/>
                  </a:lnTo>
                  <a:lnTo>
                    <a:pt x="539" y="253"/>
                  </a:lnTo>
                  <a:lnTo>
                    <a:pt x="582" y="249"/>
                  </a:lnTo>
                  <a:lnTo>
                    <a:pt x="622" y="243"/>
                  </a:lnTo>
                  <a:lnTo>
                    <a:pt x="662" y="235"/>
                  </a:lnTo>
                  <a:lnTo>
                    <a:pt x="699" y="226"/>
                  </a:lnTo>
                  <a:lnTo>
                    <a:pt x="734" y="216"/>
                  </a:lnTo>
                  <a:lnTo>
                    <a:pt x="765" y="205"/>
                  </a:lnTo>
                  <a:lnTo>
                    <a:pt x="794" y="193"/>
                  </a:lnTo>
                  <a:lnTo>
                    <a:pt x="820" y="179"/>
                  </a:lnTo>
                  <a:lnTo>
                    <a:pt x="843" y="165"/>
                  </a:lnTo>
                  <a:lnTo>
                    <a:pt x="861" y="149"/>
                  </a:lnTo>
                  <a:lnTo>
                    <a:pt x="876" y="134"/>
                  </a:lnTo>
                  <a:lnTo>
                    <a:pt x="888" y="116"/>
                  </a:lnTo>
                  <a:lnTo>
                    <a:pt x="894" y="99"/>
                  </a:lnTo>
                  <a:lnTo>
                    <a:pt x="896" y="81"/>
                  </a:lnTo>
                  <a:lnTo>
                    <a:pt x="895" y="70"/>
                  </a:lnTo>
                  <a:lnTo>
                    <a:pt x="893" y="59"/>
                  </a:lnTo>
                  <a:lnTo>
                    <a:pt x="889" y="49"/>
                  </a:lnTo>
                  <a:lnTo>
                    <a:pt x="884" y="39"/>
                  </a:lnTo>
                  <a:lnTo>
                    <a:pt x="876" y="29"/>
                  </a:lnTo>
                  <a:lnTo>
                    <a:pt x="868" y="19"/>
                  </a:lnTo>
                  <a:lnTo>
                    <a:pt x="858" y="9"/>
                  </a:lnTo>
                  <a:lnTo>
                    <a:pt x="8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1" name="Freeform 167"/>
            <p:cNvSpPr>
              <a:spLocks/>
            </p:cNvSpPr>
            <p:nvPr/>
          </p:nvSpPr>
          <p:spPr bwMode="auto">
            <a:xfrm>
              <a:off x="4500" y="3303"/>
              <a:ext cx="6" cy="135"/>
            </a:xfrm>
            <a:custGeom>
              <a:avLst/>
              <a:gdLst>
                <a:gd name="T0" fmla="*/ 0 w 22"/>
                <a:gd name="T1" fmla="*/ 0 h 538"/>
                <a:gd name="T2" fmla="*/ 0 w 22"/>
                <a:gd name="T3" fmla="*/ 0 h 538"/>
                <a:gd name="T4" fmla="*/ 0 w 22"/>
                <a:gd name="T5" fmla="*/ 0 h 538"/>
                <a:gd name="T6" fmla="*/ 0 w 22"/>
                <a:gd name="T7" fmla="*/ 0 h 538"/>
                <a:gd name="T8" fmla="*/ 0 w 22"/>
                <a:gd name="T9" fmla="*/ 0 h 538"/>
                <a:gd name="T10" fmla="*/ 0 w 22"/>
                <a:gd name="T11" fmla="*/ 0 h 538"/>
                <a:gd name="T12" fmla="*/ 0 w 22"/>
                <a:gd name="T13" fmla="*/ 0 h 538"/>
                <a:gd name="T14" fmla="*/ 0 w 22"/>
                <a:gd name="T15" fmla="*/ 0 h 538"/>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538"/>
                <a:gd name="T26" fmla="*/ 22 w 22"/>
                <a:gd name="T27" fmla="*/ 538 h 5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538">
                  <a:moveTo>
                    <a:pt x="22" y="16"/>
                  </a:moveTo>
                  <a:lnTo>
                    <a:pt x="0" y="0"/>
                  </a:lnTo>
                  <a:lnTo>
                    <a:pt x="4" y="538"/>
                  </a:lnTo>
                  <a:lnTo>
                    <a:pt x="6" y="535"/>
                  </a:lnTo>
                  <a:lnTo>
                    <a:pt x="9" y="531"/>
                  </a:lnTo>
                  <a:lnTo>
                    <a:pt x="11" y="528"/>
                  </a:lnTo>
                  <a:lnTo>
                    <a:pt x="14" y="525"/>
                  </a:lnTo>
                  <a:lnTo>
                    <a:pt x="2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2" name="Freeform 168"/>
            <p:cNvSpPr>
              <a:spLocks/>
            </p:cNvSpPr>
            <p:nvPr/>
          </p:nvSpPr>
          <p:spPr bwMode="auto">
            <a:xfrm>
              <a:off x="4702" y="3305"/>
              <a:ext cx="7" cy="135"/>
            </a:xfrm>
            <a:custGeom>
              <a:avLst/>
              <a:gdLst>
                <a:gd name="T0" fmla="*/ 0 w 28"/>
                <a:gd name="T1" fmla="*/ 0 h 539"/>
                <a:gd name="T2" fmla="*/ 0 w 28"/>
                <a:gd name="T3" fmla="*/ 0 h 539"/>
                <a:gd name="T4" fmla="*/ 0 w 28"/>
                <a:gd name="T5" fmla="*/ 0 h 539"/>
                <a:gd name="T6" fmla="*/ 0 w 28"/>
                <a:gd name="T7" fmla="*/ 0 h 539"/>
                <a:gd name="T8" fmla="*/ 0 w 28"/>
                <a:gd name="T9" fmla="*/ 0 h 539"/>
                <a:gd name="T10" fmla="*/ 0 w 28"/>
                <a:gd name="T11" fmla="*/ 0 h 539"/>
                <a:gd name="T12" fmla="*/ 0 w 28"/>
                <a:gd name="T13" fmla="*/ 0 h 539"/>
                <a:gd name="T14" fmla="*/ 0 w 28"/>
                <a:gd name="T15" fmla="*/ 0 h 539"/>
                <a:gd name="T16" fmla="*/ 0 w 28"/>
                <a:gd name="T17" fmla="*/ 0 h 5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39"/>
                <a:gd name="T29" fmla="*/ 28 w 28"/>
                <a:gd name="T30" fmla="*/ 539 h 5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39">
                  <a:moveTo>
                    <a:pt x="28" y="0"/>
                  </a:moveTo>
                  <a:lnTo>
                    <a:pt x="6" y="14"/>
                  </a:lnTo>
                  <a:lnTo>
                    <a:pt x="0" y="464"/>
                  </a:lnTo>
                  <a:lnTo>
                    <a:pt x="0" y="528"/>
                  </a:lnTo>
                  <a:lnTo>
                    <a:pt x="3" y="531"/>
                  </a:lnTo>
                  <a:lnTo>
                    <a:pt x="6" y="533"/>
                  </a:lnTo>
                  <a:lnTo>
                    <a:pt x="9" y="537"/>
                  </a:lnTo>
                  <a:lnTo>
                    <a:pt x="11" y="539"/>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3" name="Freeform 169"/>
            <p:cNvSpPr>
              <a:spLocks/>
            </p:cNvSpPr>
            <p:nvPr/>
          </p:nvSpPr>
          <p:spPr bwMode="auto">
            <a:xfrm>
              <a:off x="4494" y="3510"/>
              <a:ext cx="224" cy="75"/>
            </a:xfrm>
            <a:custGeom>
              <a:avLst/>
              <a:gdLst>
                <a:gd name="T0" fmla="*/ 0 w 896"/>
                <a:gd name="T1" fmla="*/ 0 h 298"/>
                <a:gd name="T2" fmla="*/ 0 w 896"/>
                <a:gd name="T3" fmla="*/ 0 h 298"/>
                <a:gd name="T4" fmla="*/ 0 w 896"/>
                <a:gd name="T5" fmla="*/ 0 h 298"/>
                <a:gd name="T6" fmla="*/ 0 w 896"/>
                <a:gd name="T7" fmla="*/ 0 h 298"/>
                <a:gd name="T8" fmla="*/ 0 w 896"/>
                <a:gd name="T9" fmla="*/ 0 h 298"/>
                <a:gd name="T10" fmla="*/ 0 w 896"/>
                <a:gd name="T11" fmla="*/ 0 h 298"/>
                <a:gd name="T12" fmla="*/ 0 w 896"/>
                <a:gd name="T13" fmla="*/ 0 h 298"/>
                <a:gd name="T14" fmla="*/ 0 w 896"/>
                <a:gd name="T15" fmla="*/ 0 h 298"/>
                <a:gd name="T16" fmla="*/ 0 w 896"/>
                <a:gd name="T17" fmla="*/ 0 h 298"/>
                <a:gd name="T18" fmla="*/ 0 w 896"/>
                <a:gd name="T19" fmla="*/ 0 h 298"/>
                <a:gd name="T20" fmla="*/ 0 w 896"/>
                <a:gd name="T21" fmla="*/ 0 h 298"/>
                <a:gd name="T22" fmla="*/ 0 w 896"/>
                <a:gd name="T23" fmla="*/ 0 h 298"/>
                <a:gd name="T24" fmla="*/ 0 w 896"/>
                <a:gd name="T25" fmla="*/ 0 h 298"/>
                <a:gd name="T26" fmla="*/ 0 w 896"/>
                <a:gd name="T27" fmla="*/ 0 h 298"/>
                <a:gd name="T28" fmla="*/ 0 w 896"/>
                <a:gd name="T29" fmla="*/ 0 h 298"/>
                <a:gd name="T30" fmla="*/ 0 w 896"/>
                <a:gd name="T31" fmla="*/ 0 h 298"/>
                <a:gd name="T32" fmla="*/ 0 w 896"/>
                <a:gd name="T33" fmla="*/ 0 h 298"/>
                <a:gd name="T34" fmla="*/ 0 w 896"/>
                <a:gd name="T35" fmla="*/ 0 h 298"/>
                <a:gd name="T36" fmla="*/ 0 w 896"/>
                <a:gd name="T37" fmla="*/ 0 h 298"/>
                <a:gd name="T38" fmla="*/ 0 w 896"/>
                <a:gd name="T39" fmla="*/ 0 h 298"/>
                <a:gd name="T40" fmla="*/ 0 w 896"/>
                <a:gd name="T41" fmla="*/ 0 h 298"/>
                <a:gd name="T42" fmla="*/ 0 w 896"/>
                <a:gd name="T43" fmla="*/ 0 h 298"/>
                <a:gd name="T44" fmla="*/ 0 w 896"/>
                <a:gd name="T45" fmla="*/ 0 h 298"/>
                <a:gd name="T46" fmla="*/ 0 w 896"/>
                <a:gd name="T47" fmla="*/ 0 h 298"/>
                <a:gd name="T48" fmla="*/ 0 w 896"/>
                <a:gd name="T49" fmla="*/ 0 h 298"/>
                <a:gd name="T50" fmla="*/ 0 w 896"/>
                <a:gd name="T51" fmla="*/ 0 h 298"/>
                <a:gd name="T52" fmla="*/ 0 w 896"/>
                <a:gd name="T53" fmla="*/ 0 h 298"/>
                <a:gd name="T54" fmla="*/ 0 w 896"/>
                <a:gd name="T55" fmla="*/ 0 h 298"/>
                <a:gd name="T56" fmla="*/ 0 w 896"/>
                <a:gd name="T57" fmla="*/ 0 h 298"/>
                <a:gd name="T58" fmla="*/ 0 w 896"/>
                <a:gd name="T59" fmla="*/ 0 h 298"/>
                <a:gd name="T60" fmla="*/ 0 w 896"/>
                <a:gd name="T61" fmla="*/ 0 h 298"/>
                <a:gd name="T62" fmla="*/ 0 w 896"/>
                <a:gd name="T63" fmla="*/ 0 h 298"/>
                <a:gd name="T64" fmla="*/ 0 w 896"/>
                <a:gd name="T65" fmla="*/ 0 h 298"/>
                <a:gd name="T66" fmla="*/ 0 w 896"/>
                <a:gd name="T67" fmla="*/ 0 h 298"/>
                <a:gd name="T68" fmla="*/ 0 w 896"/>
                <a:gd name="T69" fmla="*/ 0 h 298"/>
                <a:gd name="T70" fmla="*/ 0 w 896"/>
                <a:gd name="T71" fmla="*/ 0 h 298"/>
                <a:gd name="T72" fmla="*/ 0 w 896"/>
                <a:gd name="T73" fmla="*/ 0 h 298"/>
                <a:gd name="T74" fmla="*/ 0 w 896"/>
                <a:gd name="T75" fmla="*/ 0 h 298"/>
                <a:gd name="T76" fmla="*/ 0 w 896"/>
                <a:gd name="T77" fmla="*/ 0 h 298"/>
                <a:gd name="T78" fmla="*/ 0 w 896"/>
                <a:gd name="T79" fmla="*/ 0 h 298"/>
                <a:gd name="T80" fmla="*/ 0 w 896"/>
                <a:gd name="T81" fmla="*/ 0 h 298"/>
                <a:gd name="T82" fmla="*/ 0 w 896"/>
                <a:gd name="T83" fmla="*/ 0 h 298"/>
                <a:gd name="T84" fmla="*/ 0 w 896"/>
                <a:gd name="T85" fmla="*/ 0 h 298"/>
                <a:gd name="T86" fmla="*/ 0 w 896"/>
                <a:gd name="T87" fmla="*/ 0 h 298"/>
                <a:gd name="T88" fmla="*/ 0 w 896"/>
                <a:gd name="T89" fmla="*/ 0 h 2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6"/>
                <a:gd name="T136" fmla="*/ 0 h 298"/>
                <a:gd name="T137" fmla="*/ 896 w 896"/>
                <a:gd name="T138" fmla="*/ 298 h 2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6" h="298">
                  <a:moveTo>
                    <a:pt x="846" y="0"/>
                  </a:moveTo>
                  <a:lnTo>
                    <a:pt x="844" y="37"/>
                  </a:lnTo>
                  <a:lnTo>
                    <a:pt x="845" y="44"/>
                  </a:lnTo>
                  <a:lnTo>
                    <a:pt x="848" y="51"/>
                  </a:lnTo>
                  <a:lnTo>
                    <a:pt x="849" y="59"/>
                  </a:lnTo>
                  <a:lnTo>
                    <a:pt x="849" y="65"/>
                  </a:lnTo>
                  <a:lnTo>
                    <a:pt x="846" y="84"/>
                  </a:lnTo>
                  <a:lnTo>
                    <a:pt x="840" y="102"/>
                  </a:lnTo>
                  <a:lnTo>
                    <a:pt x="830" y="121"/>
                  </a:lnTo>
                  <a:lnTo>
                    <a:pt x="816" y="138"/>
                  </a:lnTo>
                  <a:lnTo>
                    <a:pt x="799" y="155"/>
                  </a:lnTo>
                  <a:lnTo>
                    <a:pt x="779" y="170"/>
                  </a:lnTo>
                  <a:lnTo>
                    <a:pt x="755" y="184"/>
                  </a:lnTo>
                  <a:lnTo>
                    <a:pt x="729" y="198"/>
                  </a:lnTo>
                  <a:lnTo>
                    <a:pt x="700" y="210"/>
                  </a:lnTo>
                  <a:lnTo>
                    <a:pt x="667" y="220"/>
                  </a:lnTo>
                  <a:lnTo>
                    <a:pt x="634" y="230"/>
                  </a:lnTo>
                  <a:lnTo>
                    <a:pt x="599" y="238"/>
                  </a:lnTo>
                  <a:lnTo>
                    <a:pt x="560" y="244"/>
                  </a:lnTo>
                  <a:lnTo>
                    <a:pt x="521" y="249"/>
                  </a:lnTo>
                  <a:lnTo>
                    <a:pt x="481" y="251"/>
                  </a:lnTo>
                  <a:lnTo>
                    <a:pt x="438" y="253"/>
                  </a:lnTo>
                  <a:lnTo>
                    <a:pt x="396" y="251"/>
                  </a:lnTo>
                  <a:lnTo>
                    <a:pt x="356" y="249"/>
                  </a:lnTo>
                  <a:lnTo>
                    <a:pt x="317" y="244"/>
                  </a:lnTo>
                  <a:lnTo>
                    <a:pt x="278" y="238"/>
                  </a:lnTo>
                  <a:lnTo>
                    <a:pt x="243" y="230"/>
                  </a:lnTo>
                  <a:lnTo>
                    <a:pt x="209" y="220"/>
                  </a:lnTo>
                  <a:lnTo>
                    <a:pt x="177" y="210"/>
                  </a:lnTo>
                  <a:lnTo>
                    <a:pt x="148" y="198"/>
                  </a:lnTo>
                  <a:lnTo>
                    <a:pt x="122" y="184"/>
                  </a:lnTo>
                  <a:lnTo>
                    <a:pt x="98" y="170"/>
                  </a:lnTo>
                  <a:lnTo>
                    <a:pt x="78" y="155"/>
                  </a:lnTo>
                  <a:lnTo>
                    <a:pt x="60" y="138"/>
                  </a:lnTo>
                  <a:lnTo>
                    <a:pt x="47" y="121"/>
                  </a:lnTo>
                  <a:lnTo>
                    <a:pt x="37" y="102"/>
                  </a:lnTo>
                  <a:lnTo>
                    <a:pt x="30" y="84"/>
                  </a:lnTo>
                  <a:lnTo>
                    <a:pt x="28" y="65"/>
                  </a:lnTo>
                  <a:lnTo>
                    <a:pt x="29" y="54"/>
                  </a:lnTo>
                  <a:lnTo>
                    <a:pt x="30" y="42"/>
                  </a:lnTo>
                  <a:lnTo>
                    <a:pt x="34" y="31"/>
                  </a:lnTo>
                  <a:lnTo>
                    <a:pt x="40" y="20"/>
                  </a:lnTo>
                  <a:lnTo>
                    <a:pt x="39" y="11"/>
                  </a:lnTo>
                  <a:lnTo>
                    <a:pt x="30" y="21"/>
                  </a:lnTo>
                  <a:lnTo>
                    <a:pt x="23" y="30"/>
                  </a:lnTo>
                  <a:lnTo>
                    <a:pt x="17" y="40"/>
                  </a:lnTo>
                  <a:lnTo>
                    <a:pt x="10" y="50"/>
                  </a:lnTo>
                  <a:lnTo>
                    <a:pt x="7" y="61"/>
                  </a:lnTo>
                  <a:lnTo>
                    <a:pt x="3" y="71"/>
                  </a:lnTo>
                  <a:lnTo>
                    <a:pt x="2" y="82"/>
                  </a:lnTo>
                  <a:lnTo>
                    <a:pt x="0" y="94"/>
                  </a:lnTo>
                  <a:lnTo>
                    <a:pt x="3" y="115"/>
                  </a:lnTo>
                  <a:lnTo>
                    <a:pt x="9" y="135"/>
                  </a:lnTo>
                  <a:lnTo>
                    <a:pt x="20" y="154"/>
                  </a:lnTo>
                  <a:lnTo>
                    <a:pt x="35" y="173"/>
                  </a:lnTo>
                  <a:lnTo>
                    <a:pt x="54" y="191"/>
                  </a:lnTo>
                  <a:lnTo>
                    <a:pt x="77" y="208"/>
                  </a:lnTo>
                  <a:lnTo>
                    <a:pt x="103" y="224"/>
                  </a:lnTo>
                  <a:lnTo>
                    <a:pt x="132" y="238"/>
                  </a:lnTo>
                  <a:lnTo>
                    <a:pt x="164" y="251"/>
                  </a:lnTo>
                  <a:lnTo>
                    <a:pt x="198" y="263"/>
                  </a:lnTo>
                  <a:lnTo>
                    <a:pt x="236" y="273"/>
                  </a:lnTo>
                  <a:lnTo>
                    <a:pt x="274" y="281"/>
                  </a:lnTo>
                  <a:lnTo>
                    <a:pt x="316" y="289"/>
                  </a:lnTo>
                  <a:lnTo>
                    <a:pt x="358" y="294"/>
                  </a:lnTo>
                  <a:lnTo>
                    <a:pt x="403" y="296"/>
                  </a:lnTo>
                  <a:lnTo>
                    <a:pt x="448" y="298"/>
                  </a:lnTo>
                  <a:lnTo>
                    <a:pt x="495" y="296"/>
                  </a:lnTo>
                  <a:lnTo>
                    <a:pt x="539" y="294"/>
                  </a:lnTo>
                  <a:lnTo>
                    <a:pt x="582" y="289"/>
                  </a:lnTo>
                  <a:lnTo>
                    <a:pt x="622" y="281"/>
                  </a:lnTo>
                  <a:lnTo>
                    <a:pt x="662" y="273"/>
                  </a:lnTo>
                  <a:lnTo>
                    <a:pt x="699" y="263"/>
                  </a:lnTo>
                  <a:lnTo>
                    <a:pt x="734" y="251"/>
                  </a:lnTo>
                  <a:lnTo>
                    <a:pt x="765" y="238"/>
                  </a:lnTo>
                  <a:lnTo>
                    <a:pt x="794" y="224"/>
                  </a:lnTo>
                  <a:lnTo>
                    <a:pt x="820" y="208"/>
                  </a:lnTo>
                  <a:lnTo>
                    <a:pt x="843" y="191"/>
                  </a:lnTo>
                  <a:lnTo>
                    <a:pt x="861" y="173"/>
                  </a:lnTo>
                  <a:lnTo>
                    <a:pt x="876" y="154"/>
                  </a:lnTo>
                  <a:lnTo>
                    <a:pt x="888" y="135"/>
                  </a:lnTo>
                  <a:lnTo>
                    <a:pt x="894" y="115"/>
                  </a:lnTo>
                  <a:lnTo>
                    <a:pt x="896" y="94"/>
                  </a:lnTo>
                  <a:lnTo>
                    <a:pt x="895" y="81"/>
                  </a:lnTo>
                  <a:lnTo>
                    <a:pt x="893" y="69"/>
                  </a:lnTo>
                  <a:lnTo>
                    <a:pt x="889" y="56"/>
                  </a:lnTo>
                  <a:lnTo>
                    <a:pt x="884" y="45"/>
                  </a:lnTo>
                  <a:lnTo>
                    <a:pt x="876" y="32"/>
                  </a:lnTo>
                  <a:lnTo>
                    <a:pt x="868" y="21"/>
                  </a:lnTo>
                  <a:lnTo>
                    <a:pt x="858" y="10"/>
                  </a:lnTo>
                  <a:lnTo>
                    <a:pt x="8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4" name="Freeform 170"/>
            <p:cNvSpPr>
              <a:spLocks/>
            </p:cNvSpPr>
            <p:nvPr/>
          </p:nvSpPr>
          <p:spPr bwMode="auto">
            <a:xfrm>
              <a:off x="4500" y="3456"/>
              <a:ext cx="6" cy="60"/>
            </a:xfrm>
            <a:custGeom>
              <a:avLst/>
              <a:gdLst>
                <a:gd name="T0" fmla="*/ 0 w 22"/>
                <a:gd name="T1" fmla="*/ 0 h 243"/>
                <a:gd name="T2" fmla="*/ 0 w 22"/>
                <a:gd name="T3" fmla="*/ 0 h 243"/>
                <a:gd name="T4" fmla="*/ 0 w 22"/>
                <a:gd name="T5" fmla="*/ 0 h 243"/>
                <a:gd name="T6" fmla="*/ 0 w 22"/>
                <a:gd name="T7" fmla="*/ 0 h 243"/>
                <a:gd name="T8" fmla="*/ 0 w 22"/>
                <a:gd name="T9" fmla="*/ 0 h 243"/>
                <a:gd name="T10" fmla="*/ 0 w 22"/>
                <a:gd name="T11" fmla="*/ 0 h 243"/>
                <a:gd name="T12" fmla="*/ 0 w 22"/>
                <a:gd name="T13" fmla="*/ 0 h 243"/>
                <a:gd name="T14" fmla="*/ 0 w 22"/>
                <a:gd name="T15" fmla="*/ 0 h 243"/>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43"/>
                <a:gd name="T26" fmla="*/ 22 w 22"/>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43">
                  <a:moveTo>
                    <a:pt x="22" y="12"/>
                  </a:moveTo>
                  <a:lnTo>
                    <a:pt x="0" y="0"/>
                  </a:lnTo>
                  <a:lnTo>
                    <a:pt x="11" y="243"/>
                  </a:lnTo>
                  <a:lnTo>
                    <a:pt x="14" y="240"/>
                  </a:lnTo>
                  <a:lnTo>
                    <a:pt x="17" y="236"/>
                  </a:lnTo>
                  <a:lnTo>
                    <a:pt x="20" y="234"/>
                  </a:lnTo>
                  <a:lnTo>
                    <a:pt x="22" y="231"/>
                  </a:lnTo>
                  <a:lnTo>
                    <a:pt x="2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5" name="Freeform 171"/>
            <p:cNvSpPr>
              <a:spLocks/>
            </p:cNvSpPr>
            <p:nvPr/>
          </p:nvSpPr>
          <p:spPr bwMode="auto">
            <a:xfrm>
              <a:off x="4701" y="3458"/>
              <a:ext cx="7" cy="61"/>
            </a:xfrm>
            <a:custGeom>
              <a:avLst/>
              <a:gdLst>
                <a:gd name="T0" fmla="*/ 0 w 27"/>
                <a:gd name="T1" fmla="*/ 0 h 241"/>
                <a:gd name="T2" fmla="*/ 0 w 27"/>
                <a:gd name="T3" fmla="*/ 0 h 241"/>
                <a:gd name="T4" fmla="*/ 0 w 27"/>
                <a:gd name="T5" fmla="*/ 0 h 241"/>
                <a:gd name="T6" fmla="*/ 0 w 27"/>
                <a:gd name="T7" fmla="*/ 0 h 241"/>
                <a:gd name="T8" fmla="*/ 0 w 27"/>
                <a:gd name="T9" fmla="*/ 0 h 241"/>
                <a:gd name="T10" fmla="*/ 0 w 27"/>
                <a:gd name="T11" fmla="*/ 0 h 241"/>
                <a:gd name="T12" fmla="*/ 0 w 27"/>
                <a:gd name="T13" fmla="*/ 0 h 241"/>
                <a:gd name="T14" fmla="*/ 0 w 27"/>
                <a:gd name="T15" fmla="*/ 0 h 241"/>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41"/>
                <a:gd name="T26" fmla="*/ 27 w 27"/>
                <a:gd name="T27" fmla="*/ 241 h 2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41">
                  <a:moveTo>
                    <a:pt x="27" y="0"/>
                  </a:moveTo>
                  <a:lnTo>
                    <a:pt x="5" y="11"/>
                  </a:lnTo>
                  <a:lnTo>
                    <a:pt x="0" y="233"/>
                  </a:lnTo>
                  <a:lnTo>
                    <a:pt x="3" y="235"/>
                  </a:lnTo>
                  <a:lnTo>
                    <a:pt x="7" y="236"/>
                  </a:lnTo>
                  <a:lnTo>
                    <a:pt x="9" y="239"/>
                  </a:lnTo>
                  <a:lnTo>
                    <a:pt x="12" y="24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6" name="Freeform 172"/>
            <p:cNvSpPr>
              <a:spLocks/>
            </p:cNvSpPr>
            <p:nvPr/>
          </p:nvSpPr>
          <p:spPr bwMode="auto">
            <a:xfrm>
              <a:off x="4561" y="3351"/>
              <a:ext cx="79" cy="99"/>
            </a:xfrm>
            <a:custGeom>
              <a:avLst/>
              <a:gdLst>
                <a:gd name="T0" fmla="*/ 0 w 313"/>
                <a:gd name="T1" fmla="*/ 0 h 395"/>
                <a:gd name="T2" fmla="*/ 0 w 313"/>
                <a:gd name="T3" fmla="*/ 0 h 395"/>
                <a:gd name="T4" fmla="*/ 0 w 313"/>
                <a:gd name="T5" fmla="*/ 0 h 395"/>
                <a:gd name="T6" fmla="*/ 0 w 313"/>
                <a:gd name="T7" fmla="*/ 0 h 395"/>
                <a:gd name="T8" fmla="*/ 0 w 313"/>
                <a:gd name="T9" fmla="*/ 0 h 395"/>
                <a:gd name="T10" fmla="*/ 0 w 313"/>
                <a:gd name="T11" fmla="*/ 0 h 395"/>
                <a:gd name="T12" fmla="*/ 0 w 313"/>
                <a:gd name="T13" fmla="*/ 0 h 395"/>
                <a:gd name="T14" fmla="*/ 0 w 313"/>
                <a:gd name="T15" fmla="*/ 0 h 395"/>
                <a:gd name="T16" fmla="*/ 0 w 313"/>
                <a:gd name="T17" fmla="*/ 0 h 395"/>
                <a:gd name="T18" fmla="*/ 0 w 313"/>
                <a:gd name="T19" fmla="*/ 0 h 395"/>
                <a:gd name="T20" fmla="*/ 0 w 313"/>
                <a:gd name="T21" fmla="*/ 0 h 395"/>
                <a:gd name="T22" fmla="*/ 0 w 313"/>
                <a:gd name="T23" fmla="*/ 0 h 395"/>
                <a:gd name="T24" fmla="*/ 0 w 313"/>
                <a:gd name="T25" fmla="*/ 0 h 395"/>
                <a:gd name="T26" fmla="*/ 0 w 313"/>
                <a:gd name="T27" fmla="*/ 0 h 395"/>
                <a:gd name="T28" fmla="*/ 0 w 313"/>
                <a:gd name="T29" fmla="*/ 0 h 395"/>
                <a:gd name="T30" fmla="*/ 0 w 313"/>
                <a:gd name="T31" fmla="*/ 0 h 395"/>
                <a:gd name="T32" fmla="*/ 0 w 313"/>
                <a:gd name="T33" fmla="*/ 0 h 395"/>
                <a:gd name="T34" fmla="*/ 0 w 313"/>
                <a:gd name="T35" fmla="*/ 0 h 395"/>
                <a:gd name="T36" fmla="*/ 0 w 313"/>
                <a:gd name="T37" fmla="*/ 0 h 395"/>
                <a:gd name="T38" fmla="*/ 0 w 313"/>
                <a:gd name="T39" fmla="*/ 0 h 395"/>
                <a:gd name="T40" fmla="*/ 0 w 313"/>
                <a:gd name="T41" fmla="*/ 0 h 395"/>
                <a:gd name="T42" fmla="*/ 0 w 313"/>
                <a:gd name="T43" fmla="*/ 0 h 395"/>
                <a:gd name="T44" fmla="*/ 0 w 313"/>
                <a:gd name="T45" fmla="*/ 0 h 395"/>
                <a:gd name="T46" fmla="*/ 0 w 313"/>
                <a:gd name="T47" fmla="*/ 0 h 395"/>
                <a:gd name="T48" fmla="*/ 0 w 313"/>
                <a:gd name="T49" fmla="*/ 0 h 395"/>
                <a:gd name="T50" fmla="*/ 0 w 313"/>
                <a:gd name="T51" fmla="*/ 0 h 395"/>
                <a:gd name="T52" fmla="*/ 0 w 313"/>
                <a:gd name="T53" fmla="*/ 0 h 395"/>
                <a:gd name="T54" fmla="*/ 0 w 313"/>
                <a:gd name="T55" fmla="*/ 0 h 395"/>
                <a:gd name="T56" fmla="*/ 0 w 313"/>
                <a:gd name="T57" fmla="*/ 0 h 395"/>
                <a:gd name="T58" fmla="*/ 0 w 313"/>
                <a:gd name="T59" fmla="*/ 0 h 395"/>
                <a:gd name="T60" fmla="*/ 0 w 313"/>
                <a:gd name="T61" fmla="*/ 0 h 395"/>
                <a:gd name="T62" fmla="*/ 0 w 313"/>
                <a:gd name="T63" fmla="*/ 0 h 395"/>
                <a:gd name="T64" fmla="*/ 0 w 313"/>
                <a:gd name="T65" fmla="*/ 0 h 395"/>
                <a:gd name="T66" fmla="*/ 0 w 313"/>
                <a:gd name="T67" fmla="*/ 0 h 395"/>
                <a:gd name="T68" fmla="*/ 0 w 313"/>
                <a:gd name="T69" fmla="*/ 0 h 395"/>
                <a:gd name="T70" fmla="*/ 0 w 313"/>
                <a:gd name="T71" fmla="*/ 0 h 395"/>
                <a:gd name="T72" fmla="*/ 0 w 313"/>
                <a:gd name="T73" fmla="*/ 0 h 395"/>
                <a:gd name="T74" fmla="*/ 0 w 313"/>
                <a:gd name="T75" fmla="*/ 0 h 395"/>
                <a:gd name="T76" fmla="*/ 0 w 313"/>
                <a:gd name="T77" fmla="*/ 0 h 395"/>
                <a:gd name="T78" fmla="*/ 0 w 313"/>
                <a:gd name="T79" fmla="*/ 0 h 395"/>
                <a:gd name="T80" fmla="*/ 0 w 313"/>
                <a:gd name="T81" fmla="*/ 0 h 395"/>
                <a:gd name="T82" fmla="*/ 0 w 313"/>
                <a:gd name="T83" fmla="*/ 0 h 395"/>
                <a:gd name="T84" fmla="*/ 0 w 313"/>
                <a:gd name="T85" fmla="*/ 0 h 395"/>
                <a:gd name="T86" fmla="*/ 0 w 313"/>
                <a:gd name="T87" fmla="*/ 0 h 395"/>
                <a:gd name="T88" fmla="*/ 0 w 313"/>
                <a:gd name="T89" fmla="*/ 0 h 395"/>
                <a:gd name="T90" fmla="*/ 0 w 313"/>
                <a:gd name="T91" fmla="*/ 0 h 395"/>
                <a:gd name="T92" fmla="*/ 0 w 313"/>
                <a:gd name="T93" fmla="*/ 0 h 395"/>
                <a:gd name="T94" fmla="*/ 0 w 313"/>
                <a:gd name="T95" fmla="*/ 0 h 395"/>
                <a:gd name="T96" fmla="*/ 0 w 313"/>
                <a:gd name="T97" fmla="*/ 0 h 395"/>
                <a:gd name="T98" fmla="*/ 0 w 313"/>
                <a:gd name="T99" fmla="*/ 0 h 395"/>
                <a:gd name="T100" fmla="*/ 0 w 313"/>
                <a:gd name="T101" fmla="*/ 0 h 395"/>
                <a:gd name="T102" fmla="*/ 0 w 313"/>
                <a:gd name="T103" fmla="*/ 0 h 395"/>
                <a:gd name="T104" fmla="*/ 0 w 313"/>
                <a:gd name="T105" fmla="*/ 0 h 395"/>
                <a:gd name="T106" fmla="*/ 0 w 313"/>
                <a:gd name="T107" fmla="*/ 0 h 3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3"/>
                <a:gd name="T163" fmla="*/ 0 h 395"/>
                <a:gd name="T164" fmla="*/ 313 w 313"/>
                <a:gd name="T165" fmla="*/ 395 h 3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3" h="395">
                  <a:moveTo>
                    <a:pt x="287" y="238"/>
                  </a:moveTo>
                  <a:lnTo>
                    <a:pt x="282" y="237"/>
                  </a:lnTo>
                  <a:lnTo>
                    <a:pt x="277" y="242"/>
                  </a:lnTo>
                  <a:lnTo>
                    <a:pt x="272" y="247"/>
                  </a:lnTo>
                  <a:lnTo>
                    <a:pt x="269" y="253"/>
                  </a:lnTo>
                  <a:lnTo>
                    <a:pt x="267" y="258"/>
                  </a:lnTo>
                  <a:lnTo>
                    <a:pt x="265" y="265"/>
                  </a:lnTo>
                  <a:lnTo>
                    <a:pt x="263" y="274"/>
                  </a:lnTo>
                  <a:lnTo>
                    <a:pt x="259" y="283"/>
                  </a:lnTo>
                  <a:lnTo>
                    <a:pt x="254" y="289"/>
                  </a:lnTo>
                  <a:lnTo>
                    <a:pt x="250" y="292"/>
                  </a:lnTo>
                  <a:lnTo>
                    <a:pt x="248" y="290"/>
                  </a:lnTo>
                  <a:lnTo>
                    <a:pt x="246" y="289"/>
                  </a:lnTo>
                  <a:lnTo>
                    <a:pt x="248" y="283"/>
                  </a:lnTo>
                  <a:lnTo>
                    <a:pt x="251" y="269"/>
                  </a:lnTo>
                  <a:lnTo>
                    <a:pt x="253" y="252"/>
                  </a:lnTo>
                  <a:lnTo>
                    <a:pt x="249" y="237"/>
                  </a:lnTo>
                  <a:lnTo>
                    <a:pt x="244" y="230"/>
                  </a:lnTo>
                  <a:lnTo>
                    <a:pt x="236" y="225"/>
                  </a:lnTo>
                  <a:lnTo>
                    <a:pt x="228" y="222"/>
                  </a:lnTo>
                  <a:lnTo>
                    <a:pt x="219" y="218"/>
                  </a:lnTo>
                  <a:lnTo>
                    <a:pt x="211" y="214"/>
                  </a:lnTo>
                  <a:lnTo>
                    <a:pt x="203" y="212"/>
                  </a:lnTo>
                  <a:lnTo>
                    <a:pt x="196" y="208"/>
                  </a:lnTo>
                  <a:lnTo>
                    <a:pt x="193" y="205"/>
                  </a:lnTo>
                  <a:lnTo>
                    <a:pt x="188" y="199"/>
                  </a:lnTo>
                  <a:lnTo>
                    <a:pt x="185" y="191"/>
                  </a:lnTo>
                  <a:lnTo>
                    <a:pt x="185" y="186"/>
                  </a:lnTo>
                  <a:lnTo>
                    <a:pt x="186" y="183"/>
                  </a:lnTo>
                  <a:lnTo>
                    <a:pt x="190" y="181"/>
                  </a:lnTo>
                  <a:lnTo>
                    <a:pt x="193" y="183"/>
                  </a:lnTo>
                  <a:lnTo>
                    <a:pt x="195" y="185"/>
                  </a:lnTo>
                  <a:lnTo>
                    <a:pt x="196" y="186"/>
                  </a:lnTo>
                  <a:lnTo>
                    <a:pt x="198" y="188"/>
                  </a:lnTo>
                  <a:lnTo>
                    <a:pt x="201" y="190"/>
                  </a:lnTo>
                  <a:lnTo>
                    <a:pt x="206" y="193"/>
                  </a:lnTo>
                  <a:lnTo>
                    <a:pt x="213" y="196"/>
                  </a:lnTo>
                  <a:lnTo>
                    <a:pt x="220" y="200"/>
                  </a:lnTo>
                  <a:lnTo>
                    <a:pt x="230" y="204"/>
                  </a:lnTo>
                  <a:lnTo>
                    <a:pt x="239" y="207"/>
                  </a:lnTo>
                  <a:lnTo>
                    <a:pt x="249" y="208"/>
                  </a:lnTo>
                  <a:lnTo>
                    <a:pt x="258" y="208"/>
                  </a:lnTo>
                  <a:lnTo>
                    <a:pt x="268" y="208"/>
                  </a:lnTo>
                  <a:lnTo>
                    <a:pt x="277" y="207"/>
                  </a:lnTo>
                  <a:lnTo>
                    <a:pt x="284" y="204"/>
                  </a:lnTo>
                  <a:lnTo>
                    <a:pt x="290" y="203"/>
                  </a:lnTo>
                  <a:lnTo>
                    <a:pt x="295" y="200"/>
                  </a:lnTo>
                  <a:lnTo>
                    <a:pt x="299" y="199"/>
                  </a:lnTo>
                  <a:lnTo>
                    <a:pt x="302" y="198"/>
                  </a:lnTo>
                  <a:lnTo>
                    <a:pt x="305" y="194"/>
                  </a:lnTo>
                  <a:lnTo>
                    <a:pt x="307" y="189"/>
                  </a:lnTo>
                  <a:lnTo>
                    <a:pt x="308" y="183"/>
                  </a:lnTo>
                  <a:lnTo>
                    <a:pt x="308" y="176"/>
                  </a:lnTo>
                  <a:lnTo>
                    <a:pt x="307" y="173"/>
                  </a:lnTo>
                  <a:lnTo>
                    <a:pt x="305" y="170"/>
                  </a:lnTo>
                  <a:lnTo>
                    <a:pt x="303" y="168"/>
                  </a:lnTo>
                  <a:lnTo>
                    <a:pt x="300" y="164"/>
                  </a:lnTo>
                  <a:lnTo>
                    <a:pt x="293" y="145"/>
                  </a:lnTo>
                  <a:lnTo>
                    <a:pt x="292" y="128"/>
                  </a:lnTo>
                  <a:lnTo>
                    <a:pt x="289" y="111"/>
                  </a:lnTo>
                  <a:lnTo>
                    <a:pt x="282" y="98"/>
                  </a:lnTo>
                  <a:lnTo>
                    <a:pt x="272" y="91"/>
                  </a:lnTo>
                  <a:lnTo>
                    <a:pt x="260" y="85"/>
                  </a:lnTo>
                  <a:lnTo>
                    <a:pt x="251" y="80"/>
                  </a:lnTo>
                  <a:lnTo>
                    <a:pt x="248" y="75"/>
                  </a:lnTo>
                  <a:lnTo>
                    <a:pt x="249" y="73"/>
                  </a:lnTo>
                  <a:lnTo>
                    <a:pt x="253" y="71"/>
                  </a:lnTo>
                  <a:lnTo>
                    <a:pt x="256" y="71"/>
                  </a:lnTo>
                  <a:lnTo>
                    <a:pt x="263" y="71"/>
                  </a:lnTo>
                  <a:lnTo>
                    <a:pt x="268" y="73"/>
                  </a:lnTo>
                  <a:lnTo>
                    <a:pt x="274" y="75"/>
                  </a:lnTo>
                  <a:lnTo>
                    <a:pt x="282" y="78"/>
                  </a:lnTo>
                  <a:lnTo>
                    <a:pt x="288" y="81"/>
                  </a:lnTo>
                  <a:lnTo>
                    <a:pt x="299" y="94"/>
                  </a:lnTo>
                  <a:lnTo>
                    <a:pt x="303" y="106"/>
                  </a:lnTo>
                  <a:lnTo>
                    <a:pt x="303" y="121"/>
                  </a:lnTo>
                  <a:lnTo>
                    <a:pt x="303" y="136"/>
                  </a:lnTo>
                  <a:lnTo>
                    <a:pt x="304" y="145"/>
                  </a:lnTo>
                  <a:lnTo>
                    <a:pt x="305" y="153"/>
                  </a:lnTo>
                  <a:lnTo>
                    <a:pt x="308" y="159"/>
                  </a:lnTo>
                  <a:lnTo>
                    <a:pt x="310" y="163"/>
                  </a:lnTo>
                  <a:lnTo>
                    <a:pt x="312" y="161"/>
                  </a:lnTo>
                  <a:lnTo>
                    <a:pt x="312" y="159"/>
                  </a:lnTo>
                  <a:lnTo>
                    <a:pt x="312" y="158"/>
                  </a:lnTo>
                  <a:lnTo>
                    <a:pt x="312" y="156"/>
                  </a:lnTo>
                  <a:lnTo>
                    <a:pt x="313" y="115"/>
                  </a:lnTo>
                  <a:lnTo>
                    <a:pt x="309" y="81"/>
                  </a:lnTo>
                  <a:lnTo>
                    <a:pt x="300" y="54"/>
                  </a:lnTo>
                  <a:lnTo>
                    <a:pt x="285" y="33"/>
                  </a:lnTo>
                  <a:lnTo>
                    <a:pt x="264" y="18"/>
                  </a:lnTo>
                  <a:lnTo>
                    <a:pt x="235" y="8"/>
                  </a:lnTo>
                  <a:lnTo>
                    <a:pt x="200" y="3"/>
                  </a:lnTo>
                  <a:lnTo>
                    <a:pt x="156" y="0"/>
                  </a:lnTo>
                  <a:lnTo>
                    <a:pt x="113" y="1"/>
                  </a:lnTo>
                  <a:lnTo>
                    <a:pt x="76" y="6"/>
                  </a:lnTo>
                  <a:lnTo>
                    <a:pt x="49" y="16"/>
                  </a:lnTo>
                  <a:lnTo>
                    <a:pt x="26" y="31"/>
                  </a:lnTo>
                  <a:lnTo>
                    <a:pt x="11" y="51"/>
                  </a:lnTo>
                  <a:lnTo>
                    <a:pt x="2" y="78"/>
                  </a:lnTo>
                  <a:lnTo>
                    <a:pt x="0" y="111"/>
                  </a:lnTo>
                  <a:lnTo>
                    <a:pt x="1" y="153"/>
                  </a:lnTo>
                  <a:lnTo>
                    <a:pt x="2" y="149"/>
                  </a:lnTo>
                  <a:lnTo>
                    <a:pt x="5" y="144"/>
                  </a:lnTo>
                  <a:lnTo>
                    <a:pt x="6" y="138"/>
                  </a:lnTo>
                  <a:lnTo>
                    <a:pt x="7" y="131"/>
                  </a:lnTo>
                  <a:lnTo>
                    <a:pt x="7" y="116"/>
                  </a:lnTo>
                  <a:lnTo>
                    <a:pt x="7" y="101"/>
                  </a:lnTo>
                  <a:lnTo>
                    <a:pt x="11" y="89"/>
                  </a:lnTo>
                  <a:lnTo>
                    <a:pt x="22" y="78"/>
                  </a:lnTo>
                  <a:lnTo>
                    <a:pt x="29" y="74"/>
                  </a:lnTo>
                  <a:lnTo>
                    <a:pt x="36" y="71"/>
                  </a:lnTo>
                  <a:lnTo>
                    <a:pt x="42" y="70"/>
                  </a:lnTo>
                  <a:lnTo>
                    <a:pt x="49" y="69"/>
                  </a:lnTo>
                  <a:lnTo>
                    <a:pt x="54" y="69"/>
                  </a:lnTo>
                  <a:lnTo>
                    <a:pt x="59" y="69"/>
                  </a:lnTo>
                  <a:lnTo>
                    <a:pt x="63" y="70"/>
                  </a:lnTo>
                  <a:lnTo>
                    <a:pt x="64" y="73"/>
                  </a:lnTo>
                  <a:lnTo>
                    <a:pt x="60" y="78"/>
                  </a:lnTo>
                  <a:lnTo>
                    <a:pt x="51" y="81"/>
                  </a:lnTo>
                  <a:lnTo>
                    <a:pt x="40" y="88"/>
                  </a:lnTo>
                  <a:lnTo>
                    <a:pt x="29" y="94"/>
                  </a:lnTo>
                  <a:lnTo>
                    <a:pt x="21" y="108"/>
                  </a:lnTo>
                  <a:lnTo>
                    <a:pt x="20" y="123"/>
                  </a:lnTo>
                  <a:lnTo>
                    <a:pt x="17" y="141"/>
                  </a:lnTo>
                  <a:lnTo>
                    <a:pt x="10" y="159"/>
                  </a:lnTo>
                  <a:lnTo>
                    <a:pt x="9" y="161"/>
                  </a:lnTo>
                  <a:lnTo>
                    <a:pt x="6" y="163"/>
                  </a:lnTo>
                  <a:lnTo>
                    <a:pt x="5" y="166"/>
                  </a:lnTo>
                  <a:lnTo>
                    <a:pt x="4" y="171"/>
                  </a:lnTo>
                  <a:lnTo>
                    <a:pt x="4" y="178"/>
                  </a:lnTo>
                  <a:lnTo>
                    <a:pt x="6" y="185"/>
                  </a:lnTo>
                  <a:lnTo>
                    <a:pt x="10" y="191"/>
                  </a:lnTo>
                  <a:lnTo>
                    <a:pt x="12" y="195"/>
                  </a:lnTo>
                  <a:lnTo>
                    <a:pt x="15" y="196"/>
                  </a:lnTo>
                  <a:lnTo>
                    <a:pt x="20" y="199"/>
                  </a:lnTo>
                  <a:lnTo>
                    <a:pt x="25" y="200"/>
                  </a:lnTo>
                  <a:lnTo>
                    <a:pt x="32" y="203"/>
                  </a:lnTo>
                  <a:lnTo>
                    <a:pt x="40" y="204"/>
                  </a:lnTo>
                  <a:lnTo>
                    <a:pt x="49" y="205"/>
                  </a:lnTo>
                  <a:lnTo>
                    <a:pt x="59" y="207"/>
                  </a:lnTo>
                  <a:lnTo>
                    <a:pt x="69" y="207"/>
                  </a:lnTo>
                  <a:lnTo>
                    <a:pt x="79" y="205"/>
                  </a:lnTo>
                  <a:lnTo>
                    <a:pt x="89" y="203"/>
                  </a:lnTo>
                  <a:lnTo>
                    <a:pt x="99" y="199"/>
                  </a:lnTo>
                  <a:lnTo>
                    <a:pt x="106" y="196"/>
                  </a:lnTo>
                  <a:lnTo>
                    <a:pt x="114" y="193"/>
                  </a:lnTo>
                  <a:lnTo>
                    <a:pt x="119" y="189"/>
                  </a:lnTo>
                  <a:lnTo>
                    <a:pt x="123" y="188"/>
                  </a:lnTo>
                  <a:lnTo>
                    <a:pt x="124" y="186"/>
                  </a:lnTo>
                  <a:lnTo>
                    <a:pt x="125" y="185"/>
                  </a:lnTo>
                  <a:lnTo>
                    <a:pt x="128" y="183"/>
                  </a:lnTo>
                  <a:lnTo>
                    <a:pt x="130" y="181"/>
                  </a:lnTo>
                  <a:lnTo>
                    <a:pt x="134" y="181"/>
                  </a:lnTo>
                  <a:lnTo>
                    <a:pt x="135" y="185"/>
                  </a:lnTo>
                  <a:lnTo>
                    <a:pt x="135" y="190"/>
                  </a:lnTo>
                  <a:lnTo>
                    <a:pt x="133" y="198"/>
                  </a:lnTo>
                  <a:lnTo>
                    <a:pt x="128" y="204"/>
                  </a:lnTo>
                  <a:lnTo>
                    <a:pt x="124" y="208"/>
                  </a:lnTo>
                  <a:lnTo>
                    <a:pt x="116" y="210"/>
                  </a:lnTo>
                  <a:lnTo>
                    <a:pt x="109" y="214"/>
                  </a:lnTo>
                  <a:lnTo>
                    <a:pt x="100" y="217"/>
                  </a:lnTo>
                  <a:lnTo>
                    <a:pt x="90" y="220"/>
                  </a:lnTo>
                  <a:lnTo>
                    <a:pt x="81" y="225"/>
                  </a:lnTo>
                  <a:lnTo>
                    <a:pt x="74" y="229"/>
                  </a:lnTo>
                  <a:lnTo>
                    <a:pt x="68" y="235"/>
                  </a:lnTo>
                  <a:lnTo>
                    <a:pt x="64" y="250"/>
                  </a:lnTo>
                  <a:lnTo>
                    <a:pt x="66" y="268"/>
                  </a:lnTo>
                  <a:lnTo>
                    <a:pt x="69" y="283"/>
                  </a:lnTo>
                  <a:lnTo>
                    <a:pt x="71" y="289"/>
                  </a:lnTo>
                  <a:lnTo>
                    <a:pt x="70" y="290"/>
                  </a:lnTo>
                  <a:lnTo>
                    <a:pt x="68" y="290"/>
                  </a:lnTo>
                  <a:lnTo>
                    <a:pt x="64" y="289"/>
                  </a:lnTo>
                  <a:lnTo>
                    <a:pt x="58" y="282"/>
                  </a:lnTo>
                  <a:lnTo>
                    <a:pt x="54" y="273"/>
                  </a:lnTo>
                  <a:lnTo>
                    <a:pt x="51" y="264"/>
                  </a:lnTo>
                  <a:lnTo>
                    <a:pt x="50" y="257"/>
                  </a:lnTo>
                  <a:lnTo>
                    <a:pt x="47" y="250"/>
                  </a:lnTo>
                  <a:lnTo>
                    <a:pt x="44" y="244"/>
                  </a:lnTo>
                  <a:lnTo>
                    <a:pt x="39" y="239"/>
                  </a:lnTo>
                  <a:lnTo>
                    <a:pt x="34" y="234"/>
                  </a:lnTo>
                  <a:lnTo>
                    <a:pt x="30" y="235"/>
                  </a:lnTo>
                  <a:lnTo>
                    <a:pt x="27" y="237"/>
                  </a:lnTo>
                  <a:lnTo>
                    <a:pt x="26" y="239"/>
                  </a:lnTo>
                  <a:lnTo>
                    <a:pt x="26" y="240"/>
                  </a:lnTo>
                  <a:lnTo>
                    <a:pt x="26" y="243"/>
                  </a:lnTo>
                  <a:lnTo>
                    <a:pt x="30" y="254"/>
                  </a:lnTo>
                  <a:lnTo>
                    <a:pt x="35" y="265"/>
                  </a:lnTo>
                  <a:lnTo>
                    <a:pt x="40" y="275"/>
                  </a:lnTo>
                  <a:lnTo>
                    <a:pt x="45" y="285"/>
                  </a:lnTo>
                  <a:lnTo>
                    <a:pt x="50" y="297"/>
                  </a:lnTo>
                  <a:lnTo>
                    <a:pt x="55" y="307"/>
                  </a:lnTo>
                  <a:lnTo>
                    <a:pt x="61" y="315"/>
                  </a:lnTo>
                  <a:lnTo>
                    <a:pt x="66" y="325"/>
                  </a:lnTo>
                  <a:lnTo>
                    <a:pt x="78" y="343"/>
                  </a:lnTo>
                  <a:lnTo>
                    <a:pt x="89" y="357"/>
                  </a:lnTo>
                  <a:lnTo>
                    <a:pt x="100" y="369"/>
                  </a:lnTo>
                  <a:lnTo>
                    <a:pt x="110" y="379"/>
                  </a:lnTo>
                  <a:lnTo>
                    <a:pt x="121" y="385"/>
                  </a:lnTo>
                  <a:lnTo>
                    <a:pt x="134" y="390"/>
                  </a:lnTo>
                  <a:lnTo>
                    <a:pt x="145" y="394"/>
                  </a:lnTo>
                  <a:lnTo>
                    <a:pt x="158" y="395"/>
                  </a:lnTo>
                  <a:lnTo>
                    <a:pt x="176" y="392"/>
                  </a:lnTo>
                  <a:lnTo>
                    <a:pt x="194" y="383"/>
                  </a:lnTo>
                  <a:lnTo>
                    <a:pt x="213" y="369"/>
                  </a:lnTo>
                  <a:lnTo>
                    <a:pt x="230" y="350"/>
                  </a:lnTo>
                  <a:lnTo>
                    <a:pt x="246" y="329"/>
                  </a:lnTo>
                  <a:lnTo>
                    <a:pt x="263" y="304"/>
                  </a:lnTo>
                  <a:lnTo>
                    <a:pt x="277" y="277"/>
                  </a:lnTo>
                  <a:lnTo>
                    <a:pt x="289" y="247"/>
                  </a:lnTo>
                  <a:lnTo>
                    <a:pt x="289" y="244"/>
                  </a:lnTo>
                  <a:lnTo>
                    <a:pt x="289" y="242"/>
                  </a:lnTo>
                  <a:lnTo>
                    <a:pt x="288" y="240"/>
                  </a:lnTo>
                  <a:lnTo>
                    <a:pt x="287" y="2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7" name="Freeform 173"/>
            <p:cNvSpPr>
              <a:spLocks/>
            </p:cNvSpPr>
            <p:nvPr/>
          </p:nvSpPr>
          <p:spPr bwMode="auto">
            <a:xfrm>
              <a:off x="4571" y="3374"/>
              <a:ext cx="25" cy="21"/>
            </a:xfrm>
            <a:custGeom>
              <a:avLst/>
              <a:gdLst>
                <a:gd name="T0" fmla="*/ 0 w 96"/>
                <a:gd name="T1" fmla="*/ 0 h 85"/>
                <a:gd name="T2" fmla="*/ 0 w 96"/>
                <a:gd name="T3" fmla="*/ 0 h 85"/>
                <a:gd name="T4" fmla="*/ 0 w 96"/>
                <a:gd name="T5" fmla="*/ 0 h 85"/>
                <a:gd name="T6" fmla="*/ 0 w 96"/>
                <a:gd name="T7" fmla="*/ 0 h 85"/>
                <a:gd name="T8" fmla="*/ 0 w 96"/>
                <a:gd name="T9" fmla="*/ 0 h 85"/>
                <a:gd name="T10" fmla="*/ 0 w 96"/>
                <a:gd name="T11" fmla="*/ 0 h 85"/>
                <a:gd name="T12" fmla="*/ 0 w 96"/>
                <a:gd name="T13" fmla="*/ 0 h 85"/>
                <a:gd name="T14" fmla="*/ 0 w 96"/>
                <a:gd name="T15" fmla="*/ 0 h 85"/>
                <a:gd name="T16" fmla="*/ 0 w 96"/>
                <a:gd name="T17" fmla="*/ 0 h 85"/>
                <a:gd name="T18" fmla="*/ 0 w 96"/>
                <a:gd name="T19" fmla="*/ 0 h 85"/>
                <a:gd name="T20" fmla="*/ 0 w 96"/>
                <a:gd name="T21" fmla="*/ 0 h 85"/>
                <a:gd name="T22" fmla="*/ 0 w 96"/>
                <a:gd name="T23" fmla="*/ 0 h 85"/>
                <a:gd name="T24" fmla="*/ 0 w 96"/>
                <a:gd name="T25" fmla="*/ 0 h 85"/>
                <a:gd name="T26" fmla="*/ 0 w 96"/>
                <a:gd name="T27" fmla="*/ 0 h 85"/>
                <a:gd name="T28" fmla="*/ 0 w 96"/>
                <a:gd name="T29" fmla="*/ 0 h 85"/>
                <a:gd name="T30" fmla="*/ 0 w 96"/>
                <a:gd name="T31" fmla="*/ 0 h 85"/>
                <a:gd name="T32" fmla="*/ 0 w 96"/>
                <a:gd name="T33" fmla="*/ 0 h 85"/>
                <a:gd name="T34" fmla="*/ 0 w 96"/>
                <a:gd name="T35" fmla="*/ 0 h 85"/>
                <a:gd name="T36" fmla="*/ 0 w 96"/>
                <a:gd name="T37" fmla="*/ 0 h 85"/>
                <a:gd name="T38" fmla="*/ 0 w 96"/>
                <a:gd name="T39" fmla="*/ 0 h 85"/>
                <a:gd name="T40" fmla="*/ 0 w 96"/>
                <a:gd name="T41" fmla="*/ 0 h 85"/>
                <a:gd name="T42" fmla="*/ 0 w 96"/>
                <a:gd name="T43" fmla="*/ 0 h 85"/>
                <a:gd name="T44" fmla="*/ 0 w 96"/>
                <a:gd name="T45" fmla="*/ 0 h 85"/>
                <a:gd name="T46" fmla="*/ 0 w 96"/>
                <a:gd name="T47" fmla="*/ 0 h 85"/>
                <a:gd name="T48" fmla="*/ 0 w 96"/>
                <a:gd name="T49" fmla="*/ 0 h 85"/>
                <a:gd name="T50" fmla="*/ 0 w 96"/>
                <a:gd name="T51" fmla="*/ 0 h 85"/>
                <a:gd name="T52" fmla="*/ 0 w 96"/>
                <a:gd name="T53" fmla="*/ 0 h 85"/>
                <a:gd name="T54" fmla="*/ 0 w 96"/>
                <a:gd name="T55" fmla="*/ 0 h 85"/>
                <a:gd name="T56" fmla="*/ 0 w 96"/>
                <a:gd name="T57" fmla="*/ 0 h 85"/>
                <a:gd name="T58" fmla="*/ 0 w 96"/>
                <a:gd name="T59" fmla="*/ 0 h 85"/>
                <a:gd name="T60" fmla="*/ 0 w 96"/>
                <a:gd name="T61" fmla="*/ 0 h 85"/>
                <a:gd name="T62" fmla="*/ 0 w 96"/>
                <a:gd name="T63" fmla="*/ 0 h 85"/>
                <a:gd name="T64" fmla="*/ 0 w 9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5"/>
                <a:gd name="T101" fmla="*/ 96 w 9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5">
                  <a:moveTo>
                    <a:pt x="48" y="0"/>
                  </a:moveTo>
                  <a:lnTo>
                    <a:pt x="38" y="3"/>
                  </a:lnTo>
                  <a:lnTo>
                    <a:pt x="29" y="5"/>
                  </a:lnTo>
                  <a:lnTo>
                    <a:pt x="21" y="10"/>
                  </a:lnTo>
                  <a:lnTo>
                    <a:pt x="14" y="15"/>
                  </a:lnTo>
                  <a:lnTo>
                    <a:pt x="7" y="22"/>
                  </a:lnTo>
                  <a:lnTo>
                    <a:pt x="4" y="29"/>
                  </a:lnTo>
                  <a:lnTo>
                    <a:pt x="1" y="38"/>
                  </a:lnTo>
                  <a:lnTo>
                    <a:pt x="0" y="47"/>
                  </a:lnTo>
                  <a:lnTo>
                    <a:pt x="1" y="55"/>
                  </a:lnTo>
                  <a:lnTo>
                    <a:pt x="4" y="63"/>
                  </a:lnTo>
                  <a:lnTo>
                    <a:pt x="7" y="70"/>
                  </a:lnTo>
                  <a:lnTo>
                    <a:pt x="14" y="77"/>
                  </a:lnTo>
                  <a:lnTo>
                    <a:pt x="21" y="82"/>
                  </a:lnTo>
                  <a:lnTo>
                    <a:pt x="29" y="84"/>
                  </a:lnTo>
                  <a:lnTo>
                    <a:pt x="38" y="85"/>
                  </a:lnTo>
                  <a:lnTo>
                    <a:pt x="48" y="85"/>
                  </a:lnTo>
                  <a:lnTo>
                    <a:pt x="58" y="83"/>
                  </a:lnTo>
                  <a:lnTo>
                    <a:pt x="66" y="79"/>
                  </a:lnTo>
                  <a:lnTo>
                    <a:pt x="75" y="74"/>
                  </a:lnTo>
                  <a:lnTo>
                    <a:pt x="81" y="68"/>
                  </a:lnTo>
                  <a:lnTo>
                    <a:pt x="88" y="60"/>
                  </a:lnTo>
                  <a:lnTo>
                    <a:pt x="93" y="52"/>
                  </a:lnTo>
                  <a:lnTo>
                    <a:pt x="95" y="44"/>
                  </a:lnTo>
                  <a:lnTo>
                    <a:pt x="96" y="35"/>
                  </a:lnTo>
                  <a:lnTo>
                    <a:pt x="95" y="27"/>
                  </a:lnTo>
                  <a:lnTo>
                    <a:pt x="93" y="19"/>
                  </a:lnTo>
                  <a:lnTo>
                    <a:pt x="88" y="13"/>
                  </a:lnTo>
                  <a:lnTo>
                    <a:pt x="81" y="8"/>
                  </a:lnTo>
                  <a:lnTo>
                    <a:pt x="75" y="4"/>
                  </a:lnTo>
                  <a:lnTo>
                    <a:pt x="66" y="2"/>
                  </a:lnTo>
                  <a:lnTo>
                    <a:pt x="58" y="0"/>
                  </a:lnTo>
                  <a:lnTo>
                    <a:pt x="48"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8" name="Freeform 174"/>
            <p:cNvSpPr>
              <a:spLocks/>
            </p:cNvSpPr>
            <p:nvPr/>
          </p:nvSpPr>
          <p:spPr bwMode="auto">
            <a:xfrm>
              <a:off x="4607" y="3375"/>
              <a:ext cx="24" cy="20"/>
            </a:xfrm>
            <a:custGeom>
              <a:avLst/>
              <a:gdLst>
                <a:gd name="T0" fmla="*/ 0 w 96"/>
                <a:gd name="T1" fmla="*/ 0 h 80"/>
                <a:gd name="T2" fmla="*/ 0 w 96"/>
                <a:gd name="T3" fmla="*/ 0 h 80"/>
                <a:gd name="T4" fmla="*/ 0 w 96"/>
                <a:gd name="T5" fmla="*/ 0 h 80"/>
                <a:gd name="T6" fmla="*/ 0 w 96"/>
                <a:gd name="T7" fmla="*/ 0 h 80"/>
                <a:gd name="T8" fmla="*/ 0 w 96"/>
                <a:gd name="T9" fmla="*/ 0 h 80"/>
                <a:gd name="T10" fmla="*/ 0 w 96"/>
                <a:gd name="T11" fmla="*/ 0 h 80"/>
                <a:gd name="T12" fmla="*/ 0 w 96"/>
                <a:gd name="T13" fmla="*/ 0 h 80"/>
                <a:gd name="T14" fmla="*/ 0 w 96"/>
                <a:gd name="T15" fmla="*/ 0 h 80"/>
                <a:gd name="T16" fmla="*/ 0 w 96"/>
                <a:gd name="T17" fmla="*/ 0 h 80"/>
                <a:gd name="T18" fmla="*/ 0 w 96"/>
                <a:gd name="T19" fmla="*/ 0 h 80"/>
                <a:gd name="T20" fmla="*/ 0 w 96"/>
                <a:gd name="T21" fmla="*/ 0 h 80"/>
                <a:gd name="T22" fmla="*/ 0 w 96"/>
                <a:gd name="T23" fmla="*/ 0 h 80"/>
                <a:gd name="T24" fmla="*/ 0 w 96"/>
                <a:gd name="T25" fmla="*/ 0 h 80"/>
                <a:gd name="T26" fmla="*/ 0 w 96"/>
                <a:gd name="T27" fmla="*/ 0 h 80"/>
                <a:gd name="T28" fmla="*/ 0 w 96"/>
                <a:gd name="T29" fmla="*/ 0 h 80"/>
                <a:gd name="T30" fmla="*/ 0 w 96"/>
                <a:gd name="T31" fmla="*/ 0 h 80"/>
                <a:gd name="T32" fmla="*/ 0 w 96"/>
                <a:gd name="T33" fmla="*/ 0 h 80"/>
                <a:gd name="T34" fmla="*/ 0 w 96"/>
                <a:gd name="T35" fmla="*/ 0 h 80"/>
                <a:gd name="T36" fmla="*/ 0 w 96"/>
                <a:gd name="T37" fmla="*/ 0 h 80"/>
                <a:gd name="T38" fmla="*/ 0 w 96"/>
                <a:gd name="T39" fmla="*/ 0 h 80"/>
                <a:gd name="T40" fmla="*/ 0 w 96"/>
                <a:gd name="T41" fmla="*/ 0 h 80"/>
                <a:gd name="T42" fmla="*/ 0 w 96"/>
                <a:gd name="T43" fmla="*/ 0 h 80"/>
                <a:gd name="T44" fmla="*/ 0 w 96"/>
                <a:gd name="T45" fmla="*/ 0 h 80"/>
                <a:gd name="T46" fmla="*/ 0 w 96"/>
                <a:gd name="T47" fmla="*/ 0 h 80"/>
                <a:gd name="T48" fmla="*/ 0 w 96"/>
                <a:gd name="T49" fmla="*/ 0 h 80"/>
                <a:gd name="T50" fmla="*/ 0 w 96"/>
                <a:gd name="T51" fmla="*/ 0 h 80"/>
                <a:gd name="T52" fmla="*/ 0 w 96"/>
                <a:gd name="T53" fmla="*/ 0 h 80"/>
                <a:gd name="T54" fmla="*/ 0 w 96"/>
                <a:gd name="T55" fmla="*/ 0 h 80"/>
                <a:gd name="T56" fmla="*/ 0 w 96"/>
                <a:gd name="T57" fmla="*/ 0 h 80"/>
                <a:gd name="T58" fmla="*/ 0 w 96"/>
                <a:gd name="T59" fmla="*/ 0 h 80"/>
                <a:gd name="T60" fmla="*/ 0 w 96"/>
                <a:gd name="T61" fmla="*/ 0 h 80"/>
                <a:gd name="T62" fmla="*/ 0 w 96"/>
                <a:gd name="T63" fmla="*/ 0 h 80"/>
                <a:gd name="T64" fmla="*/ 0 w 96"/>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0"/>
                <a:gd name="T101" fmla="*/ 96 w 96"/>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0">
                  <a:moveTo>
                    <a:pt x="48" y="80"/>
                  </a:moveTo>
                  <a:lnTo>
                    <a:pt x="58" y="80"/>
                  </a:lnTo>
                  <a:lnTo>
                    <a:pt x="67" y="79"/>
                  </a:lnTo>
                  <a:lnTo>
                    <a:pt x="74" y="77"/>
                  </a:lnTo>
                  <a:lnTo>
                    <a:pt x="82" y="72"/>
                  </a:lnTo>
                  <a:lnTo>
                    <a:pt x="88" y="67"/>
                  </a:lnTo>
                  <a:lnTo>
                    <a:pt x="92" y="60"/>
                  </a:lnTo>
                  <a:lnTo>
                    <a:pt x="94" y="53"/>
                  </a:lnTo>
                  <a:lnTo>
                    <a:pt x="96" y="44"/>
                  </a:lnTo>
                  <a:lnTo>
                    <a:pt x="94" y="35"/>
                  </a:lnTo>
                  <a:lnTo>
                    <a:pt x="92" y="28"/>
                  </a:lnTo>
                  <a:lnTo>
                    <a:pt x="88" y="22"/>
                  </a:lnTo>
                  <a:lnTo>
                    <a:pt x="82" y="15"/>
                  </a:lnTo>
                  <a:lnTo>
                    <a:pt x="74" y="10"/>
                  </a:lnTo>
                  <a:lnTo>
                    <a:pt x="67" y="5"/>
                  </a:lnTo>
                  <a:lnTo>
                    <a:pt x="58" y="3"/>
                  </a:lnTo>
                  <a:lnTo>
                    <a:pt x="48" y="0"/>
                  </a:lnTo>
                  <a:lnTo>
                    <a:pt x="38" y="0"/>
                  </a:lnTo>
                  <a:lnTo>
                    <a:pt x="29" y="2"/>
                  </a:lnTo>
                  <a:lnTo>
                    <a:pt x="22" y="4"/>
                  </a:lnTo>
                  <a:lnTo>
                    <a:pt x="14" y="7"/>
                  </a:lnTo>
                  <a:lnTo>
                    <a:pt x="8" y="12"/>
                  </a:lnTo>
                  <a:lnTo>
                    <a:pt x="4" y="18"/>
                  </a:lnTo>
                  <a:lnTo>
                    <a:pt x="2" y="24"/>
                  </a:lnTo>
                  <a:lnTo>
                    <a:pt x="0" y="32"/>
                  </a:lnTo>
                  <a:lnTo>
                    <a:pt x="2" y="40"/>
                  </a:lnTo>
                  <a:lnTo>
                    <a:pt x="4" y="48"/>
                  </a:lnTo>
                  <a:lnTo>
                    <a:pt x="8" y="55"/>
                  </a:lnTo>
                  <a:lnTo>
                    <a:pt x="14" y="63"/>
                  </a:lnTo>
                  <a:lnTo>
                    <a:pt x="22" y="69"/>
                  </a:lnTo>
                  <a:lnTo>
                    <a:pt x="29" y="74"/>
                  </a:lnTo>
                  <a:lnTo>
                    <a:pt x="38" y="78"/>
                  </a:lnTo>
                  <a:lnTo>
                    <a:pt x="48" y="8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9" name="Freeform 175"/>
            <p:cNvSpPr>
              <a:spLocks/>
            </p:cNvSpPr>
            <p:nvPr/>
          </p:nvSpPr>
          <p:spPr bwMode="auto">
            <a:xfrm>
              <a:off x="4583" y="3407"/>
              <a:ext cx="36" cy="25"/>
            </a:xfrm>
            <a:custGeom>
              <a:avLst/>
              <a:gdLst>
                <a:gd name="T0" fmla="*/ 0 w 142"/>
                <a:gd name="T1" fmla="*/ 0 h 101"/>
                <a:gd name="T2" fmla="*/ 0 w 142"/>
                <a:gd name="T3" fmla="*/ 0 h 101"/>
                <a:gd name="T4" fmla="*/ 0 w 142"/>
                <a:gd name="T5" fmla="*/ 0 h 101"/>
                <a:gd name="T6" fmla="*/ 0 w 142"/>
                <a:gd name="T7" fmla="*/ 0 h 101"/>
                <a:gd name="T8" fmla="*/ 0 w 142"/>
                <a:gd name="T9" fmla="*/ 0 h 101"/>
                <a:gd name="T10" fmla="*/ 0 w 142"/>
                <a:gd name="T11" fmla="*/ 0 h 101"/>
                <a:gd name="T12" fmla="*/ 0 w 142"/>
                <a:gd name="T13" fmla="*/ 0 h 101"/>
                <a:gd name="T14" fmla="*/ 0 w 142"/>
                <a:gd name="T15" fmla="*/ 0 h 101"/>
                <a:gd name="T16" fmla="*/ 0 w 142"/>
                <a:gd name="T17" fmla="*/ 0 h 101"/>
                <a:gd name="T18" fmla="*/ 0 w 142"/>
                <a:gd name="T19" fmla="*/ 0 h 101"/>
                <a:gd name="T20" fmla="*/ 0 w 142"/>
                <a:gd name="T21" fmla="*/ 0 h 101"/>
                <a:gd name="T22" fmla="*/ 0 w 142"/>
                <a:gd name="T23" fmla="*/ 0 h 101"/>
                <a:gd name="T24" fmla="*/ 0 w 142"/>
                <a:gd name="T25" fmla="*/ 0 h 101"/>
                <a:gd name="T26" fmla="*/ 0 w 142"/>
                <a:gd name="T27" fmla="*/ 0 h 101"/>
                <a:gd name="T28" fmla="*/ 0 w 142"/>
                <a:gd name="T29" fmla="*/ 0 h 101"/>
                <a:gd name="T30" fmla="*/ 0 w 142"/>
                <a:gd name="T31" fmla="*/ 0 h 101"/>
                <a:gd name="T32" fmla="*/ 0 w 142"/>
                <a:gd name="T33" fmla="*/ 0 h 101"/>
                <a:gd name="T34" fmla="*/ 0 w 142"/>
                <a:gd name="T35" fmla="*/ 0 h 101"/>
                <a:gd name="T36" fmla="*/ 0 w 142"/>
                <a:gd name="T37" fmla="*/ 0 h 101"/>
                <a:gd name="T38" fmla="*/ 0 w 142"/>
                <a:gd name="T39" fmla="*/ 0 h 101"/>
                <a:gd name="T40" fmla="*/ 0 w 142"/>
                <a:gd name="T41" fmla="*/ 0 h 101"/>
                <a:gd name="T42" fmla="*/ 0 w 142"/>
                <a:gd name="T43" fmla="*/ 0 h 101"/>
                <a:gd name="T44" fmla="*/ 0 w 142"/>
                <a:gd name="T45" fmla="*/ 0 h 101"/>
                <a:gd name="T46" fmla="*/ 0 w 142"/>
                <a:gd name="T47" fmla="*/ 0 h 101"/>
                <a:gd name="T48" fmla="*/ 0 w 142"/>
                <a:gd name="T49" fmla="*/ 0 h 101"/>
                <a:gd name="T50" fmla="*/ 0 w 142"/>
                <a:gd name="T51" fmla="*/ 0 h 101"/>
                <a:gd name="T52" fmla="*/ 0 w 142"/>
                <a:gd name="T53" fmla="*/ 0 h 101"/>
                <a:gd name="T54" fmla="*/ 0 w 142"/>
                <a:gd name="T55" fmla="*/ 0 h 101"/>
                <a:gd name="T56" fmla="*/ 0 w 142"/>
                <a:gd name="T57" fmla="*/ 0 h 101"/>
                <a:gd name="T58" fmla="*/ 0 w 142"/>
                <a:gd name="T59" fmla="*/ 0 h 101"/>
                <a:gd name="T60" fmla="*/ 0 w 142"/>
                <a:gd name="T61" fmla="*/ 0 h 101"/>
                <a:gd name="T62" fmla="*/ 0 w 142"/>
                <a:gd name="T63" fmla="*/ 0 h 101"/>
                <a:gd name="T64" fmla="*/ 0 w 142"/>
                <a:gd name="T65" fmla="*/ 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01"/>
                <a:gd name="T101" fmla="*/ 142 w 142"/>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01">
                  <a:moveTo>
                    <a:pt x="71" y="0"/>
                  </a:moveTo>
                  <a:lnTo>
                    <a:pt x="56" y="1"/>
                  </a:lnTo>
                  <a:lnTo>
                    <a:pt x="43" y="2"/>
                  </a:lnTo>
                  <a:lnTo>
                    <a:pt x="31" y="6"/>
                  </a:lnTo>
                  <a:lnTo>
                    <a:pt x="21" y="11"/>
                  </a:lnTo>
                  <a:lnTo>
                    <a:pt x="12" y="17"/>
                  </a:lnTo>
                  <a:lnTo>
                    <a:pt x="6" y="25"/>
                  </a:lnTo>
                  <a:lnTo>
                    <a:pt x="1" y="34"/>
                  </a:lnTo>
                  <a:lnTo>
                    <a:pt x="0" y="44"/>
                  </a:lnTo>
                  <a:lnTo>
                    <a:pt x="1" y="55"/>
                  </a:lnTo>
                  <a:lnTo>
                    <a:pt x="6" y="65"/>
                  </a:lnTo>
                  <a:lnTo>
                    <a:pt x="12" y="74"/>
                  </a:lnTo>
                  <a:lnTo>
                    <a:pt x="21" y="82"/>
                  </a:lnTo>
                  <a:lnTo>
                    <a:pt x="31" y="90"/>
                  </a:lnTo>
                  <a:lnTo>
                    <a:pt x="43" y="96"/>
                  </a:lnTo>
                  <a:lnTo>
                    <a:pt x="56" y="100"/>
                  </a:lnTo>
                  <a:lnTo>
                    <a:pt x="71" y="101"/>
                  </a:lnTo>
                  <a:lnTo>
                    <a:pt x="86" y="100"/>
                  </a:lnTo>
                  <a:lnTo>
                    <a:pt x="98" y="96"/>
                  </a:lnTo>
                  <a:lnTo>
                    <a:pt x="111" y="90"/>
                  </a:lnTo>
                  <a:lnTo>
                    <a:pt x="121" y="84"/>
                  </a:lnTo>
                  <a:lnTo>
                    <a:pt x="130" y="75"/>
                  </a:lnTo>
                  <a:lnTo>
                    <a:pt x="136" y="66"/>
                  </a:lnTo>
                  <a:lnTo>
                    <a:pt x="141" y="55"/>
                  </a:lnTo>
                  <a:lnTo>
                    <a:pt x="142" y="45"/>
                  </a:lnTo>
                  <a:lnTo>
                    <a:pt x="141" y="35"/>
                  </a:lnTo>
                  <a:lnTo>
                    <a:pt x="136" y="26"/>
                  </a:lnTo>
                  <a:lnTo>
                    <a:pt x="130" y="19"/>
                  </a:lnTo>
                  <a:lnTo>
                    <a:pt x="121" y="12"/>
                  </a:lnTo>
                  <a:lnTo>
                    <a:pt x="111" y="7"/>
                  </a:lnTo>
                  <a:lnTo>
                    <a:pt x="98" y="4"/>
                  </a:lnTo>
                  <a:lnTo>
                    <a:pt x="86" y="1"/>
                  </a:lnTo>
                  <a:lnTo>
                    <a:pt x="71"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0" name="Freeform 176"/>
            <p:cNvSpPr>
              <a:spLocks/>
            </p:cNvSpPr>
            <p:nvPr/>
          </p:nvSpPr>
          <p:spPr bwMode="auto">
            <a:xfrm>
              <a:off x="4598" y="3392"/>
              <a:ext cx="7" cy="10"/>
            </a:xfrm>
            <a:custGeom>
              <a:avLst/>
              <a:gdLst>
                <a:gd name="T0" fmla="*/ 0 w 28"/>
                <a:gd name="T1" fmla="*/ 0 h 39"/>
                <a:gd name="T2" fmla="*/ 0 w 28"/>
                <a:gd name="T3" fmla="*/ 0 h 39"/>
                <a:gd name="T4" fmla="*/ 0 w 28"/>
                <a:gd name="T5" fmla="*/ 0 h 39"/>
                <a:gd name="T6" fmla="*/ 0 w 28"/>
                <a:gd name="T7" fmla="*/ 0 h 39"/>
                <a:gd name="T8" fmla="*/ 0 w 28"/>
                <a:gd name="T9" fmla="*/ 0 h 39"/>
                <a:gd name="T10" fmla="*/ 0 w 28"/>
                <a:gd name="T11" fmla="*/ 0 h 39"/>
                <a:gd name="T12" fmla="*/ 0 w 28"/>
                <a:gd name="T13" fmla="*/ 0 h 39"/>
                <a:gd name="T14" fmla="*/ 0 w 28"/>
                <a:gd name="T15" fmla="*/ 0 h 39"/>
                <a:gd name="T16" fmla="*/ 0 w 28"/>
                <a:gd name="T17" fmla="*/ 0 h 39"/>
                <a:gd name="T18" fmla="*/ 0 w 28"/>
                <a:gd name="T19" fmla="*/ 0 h 39"/>
                <a:gd name="T20" fmla="*/ 0 w 28"/>
                <a:gd name="T21" fmla="*/ 0 h 39"/>
                <a:gd name="T22" fmla="*/ 0 w 28"/>
                <a:gd name="T23" fmla="*/ 0 h 39"/>
                <a:gd name="T24" fmla="*/ 0 w 28"/>
                <a:gd name="T25" fmla="*/ 0 h 39"/>
                <a:gd name="T26" fmla="*/ 0 w 28"/>
                <a:gd name="T27" fmla="*/ 0 h 39"/>
                <a:gd name="T28" fmla="*/ 0 w 28"/>
                <a:gd name="T29" fmla="*/ 0 h 39"/>
                <a:gd name="T30" fmla="*/ 0 w 28"/>
                <a:gd name="T31" fmla="*/ 0 h 39"/>
                <a:gd name="T32" fmla="*/ 0 w 28"/>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9"/>
                <a:gd name="T53" fmla="*/ 28 w 28"/>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9">
                  <a:moveTo>
                    <a:pt x="14" y="39"/>
                  </a:moveTo>
                  <a:lnTo>
                    <a:pt x="19" y="36"/>
                  </a:lnTo>
                  <a:lnTo>
                    <a:pt x="24" y="32"/>
                  </a:lnTo>
                  <a:lnTo>
                    <a:pt x="27" y="26"/>
                  </a:lnTo>
                  <a:lnTo>
                    <a:pt x="28" y="19"/>
                  </a:lnTo>
                  <a:lnTo>
                    <a:pt x="27" y="11"/>
                  </a:lnTo>
                  <a:lnTo>
                    <a:pt x="24" y="5"/>
                  </a:lnTo>
                  <a:lnTo>
                    <a:pt x="19" y="1"/>
                  </a:lnTo>
                  <a:lnTo>
                    <a:pt x="14" y="0"/>
                  </a:lnTo>
                  <a:lnTo>
                    <a:pt x="9" y="1"/>
                  </a:lnTo>
                  <a:lnTo>
                    <a:pt x="4" y="5"/>
                  </a:lnTo>
                  <a:lnTo>
                    <a:pt x="2" y="11"/>
                  </a:lnTo>
                  <a:lnTo>
                    <a:pt x="0" y="19"/>
                  </a:lnTo>
                  <a:lnTo>
                    <a:pt x="2" y="26"/>
                  </a:lnTo>
                  <a:lnTo>
                    <a:pt x="4" y="32"/>
                  </a:lnTo>
                  <a:lnTo>
                    <a:pt x="9" y="36"/>
                  </a:lnTo>
                  <a:lnTo>
                    <a:pt x="14" y="39"/>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1" name="Freeform 177"/>
            <p:cNvSpPr>
              <a:spLocks/>
            </p:cNvSpPr>
            <p:nvPr/>
          </p:nvSpPr>
          <p:spPr bwMode="auto">
            <a:xfrm>
              <a:off x="4589" y="3434"/>
              <a:ext cx="23" cy="6"/>
            </a:xfrm>
            <a:custGeom>
              <a:avLst/>
              <a:gdLst>
                <a:gd name="T0" fmla="*/ 0 w 93"/>
                <a:gd name="T1" fmla="*/ 0 h 28"/>
                <a:gd name="T2" fmla="*/ 0 w 93"/>
                <a:gd name="T3" fmla="*/ 0 h 28"/>
                <a:gd name="T4" fmla="*/ 0 w 93"/>
                <a:gd name="T5" fmla="*/ 0 h 28"/>
                <a:gd name="T6" fmla="*/ 0 w 93"/>
                <a:gd name="T7" fmla="*/ 0 h 28"/>
                <a:gd name="T8" fmla="*/ 0 w 93"/>
                <a:gd name="T9" fmla="*/ 0 h 28"/>
                <a:gd name="T10" fmla="*/ 0 w 93"/>
                <a:gd name="T11" fmla="*/ 0 h 28"/>
                <a:gd name="T12" fmla="*/ 0 w 93"/>
                <a:gd name="T13" fmla="*/ 0 h 28"/>
                <a:gd name="T14" fmla="*/ 0 w 93"/>
                <a:gd name="T15" fmla="*/ 0 h 28"/>
                <a:gd name="T16" fmla="*/ 0 w 93"/>
                <a:gd name="T17" fmla="*/ 0 h 28"/>
                <a:gd name="T18" fmla="*/ 0 w 93"/>
                <a:gd name="T19" fmla="*/ 0 h 28"/>
                <a:gd name="T20" fmla="*/ 0 w 93"/>
                <a:gd name="T21" fmla="*/ 0 h 28"/>
                <a:gd name="T22" fmla="*/ 0 w 93"/>
                <a:gd name="T23" fmla="*/ 0 h 28"/>
                <a:gd name="T24" fmla="*/ 0 w 93"/>
                <a:gd name="T25" fmla="*/ 0 h 28"/>
                <a:gd name="T26" fmla="*/ 0 w 93"/>
                <a:gd name="T27" fmla="*/ 0 h 28"/>
                <a:gd name="T28" fmla="*/ 0 w 93"/>
                <a:gd name="T29" fmla="*/ 0 h 28"/>
                <a:gd name="T30" fmla="*/ 0 w 93"/>
                <a:gd name="T31" fmla="*/ 0 h 28"/>
                <a:gd name="T32" fmla="*/ 0 w 93"/>
                <a:gd name="T33" fmla="*/ 0 h 28"/>
                <a:gd name="T34" fmla="*/ 0 w 93"/>
                <a:gd name="T35" fmla="*/ 0 h 28"/>
                <a:gd name="T36" fmla="*/ 0 w 93"/>
                <a:gd name="T37" fmla="*/ 0 h 28"/>
                <a:gd name="T38" fmla="*/ 0 w 93"/>
                <a:gd name="T39" fmla="*/ 0 h 28"/>
                <a:gd name="T40" fmla="*/ 0 w 93"/>
                <a:gd name="T41" fmla="*/ 0 h 28"/>
                <a:gd name="T42" fmla="*/ 0 w 93"/>
                <a:gd name="T43" fmla="*/ 0 h 28"/>
                <a:gd name="T44" fmla="*/ 0 w 93"/>
                <a:gd name="T45" fmla="*/ 0 h 28"/>
                <a:gd name="T46" fmla="*/ 0 w 93"/>
                <a:gd name="T47" fmla="*/ 0 h 28"/>
                <a:gd name="T48" fmla="*/ 0 w 93"/>
                <a:gd name="T49" fmla="*/ 0 h 28"/>
                <a:gd name="T50" fmla="*/ 0 w 93"/>
                <a:gd name="T51" fmla="*/ 0 h 28"/>
                <a:gd name="T52" fmla="*/ 0 w 93"/>
                <a:gd name="T53" fmla="*/ 0 h 28"/>
                <a:gd name="T54" fmla="*/ 0 w 93"/>
                <a:gd name="T55" fmla="*/ 0 h 28"/>
                <a:gd name="T56" fmla="*/ 0 w 93"/>
                <a:gd name="T57" fmla="*/ 0 h 28"/>
                <a:gd name="T58" fmla="*/ 0 w 93"/>
                <a:gd name="T59" fmla="*/ 0 h 28"/>
                <a:gd name="T60" fmla="*/ 0 w 93"/>
                <a:gd name="T61" fmla="*/ 0 h 28"/>
                <a:gd name="T62" fmla="*/ 0 w 93"/>
                <a:gd name="T63" fmla="*/ 0 h 28"/>
                <a:gd name="T64" fmla="*/ 0 w 93"/>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28"/>
                <a:gd name="T101" fmla="*/ 93 w 93"/>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28">
                  <a:moveTo>
                    <a:pt x="0" y="0"/>
                  </a:moveTo>
                  <a:lnTo>
                    <a:pt x="3" y="5"/>
                  </a:lnTo>
                  <a:lnTo>
                    <a:pt x="5" y="10"/>
                  </a:lnTo>
                  <a:lnTo>
                    <a:pt x="10" y="15"/>
                  </a:lnTo>
                  <a:lnTo>
                    <a:pt x="17" y="19"/>
                  </a:lnTo>
                  <a:lnTo>
                    <a:pt x="23" y="23"/>
                  </a:lnTo>
                  <a:lnTo>
                    <a:pt x="30" y="25"/>
                  </a:lnTo>
                  <a:lnTo>
                    <a:pt x="38" y="28"/>
                  </a:lnTo>
                  <a:lnTo>
                    <a:pt x="47" y="28"/>
                  </a:lnTo>
                  <a:lnTo>
                    <a:pt x="55" y="28"/>
                  </a:lnTo>
                  <a:lnTo>
                    <a:pt x="64" y="25"/>
                  </a:lnTo>
                  <a:lnTo>
                    <a:pt x="72" y="23"/>
                  </a:lnTo>
                  <a:lnTo>
                    <a:pt x="78" y="19"/>
                  </a:lnTo>
                  <a:lnTo>
                    <a:pt x="84" y="15"/>
                  </a:lnTo>
                  <a:lnTo>
                    <a:pt x="88" y="10"/>
                  </a:lnTo>
                  <a:lnTo>
                    <a:pt x="92" y="5"/>
                  </a:lnTo>
                  <a:lnTo>
                    <a:pt x="93" y="0"/>
                  </a:lnTo>
                  <a:lnTo>
                    <a:pt x="89" y="3"/>
                  </a:lnTo>
                  <a:lnTo>
                    <a:pt x="84" y="6"/>
                  </a:lnTo>
                  <a:lnTo>
                    <a:pt x="79" y="9"/>
                  </a:lnTo>
                  <a:lnTo>
                    <a:pt x="74" y="10"/>
                  </a:lnTo>
                  <a:lnTo>
                    <a:pt x="68" y="11"/>
                  </a:lnTo>
                  <a:lnTo>
                    <a:pt x="62" y="13"/>
                  </a:lnTo>
                  <a:lnTo>
                    <a:pt x="55" y="14"/>
                  </a:lnTo>
                  <a:lnTo>
                    <a:pt x="48" y="14"/>
                  </a:lnTo>
                  <a:lnTo>
                    <a:pt x="40" y="14"/>
                  </a:lnTo>
                  <a:lnTo>
                    <a:pt x="34" y="13"/>
                  </a:lnTo>
                  <a:lnTo>
                    <a:pt x="27" y="11"/>
                  </a:lnTo>
                  <a:lnTo>
                    <a:pt x="20" y="10"/>
                  </a:lnTo>
                  <a:lnTo>
                    <a:pt x="15" y="9"/>
                  </a:lnTo>
                  <a:lnTo>
                    <a:pt x="9" y="6"/>
                  </a:lnTo>
                  <a:lnTo>
                    <a:pt x="5" y="3"/>
                  </a:lnTo>
                  <a:lnTo>
                    <a:pt x="0"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2" name="Freeform 178"/>
            <p:cNvSpPr>
              <a:spLocks/>
            </p:cNvSpPr>
            <p:nvPr/>
          </p:nvSpPr>
          <p:spPr bwMode="auto">
            <a:xfrm>
              <a:off x="4527" y="3352"/>
              <a:ext cx="30" cy="36"/>
            </a:xfrm>
            <a:custGeom>
              <a:avLst/>
              <a:gdLst>
                <a:gd name="T0" fmla="*/ 0 w 121"/>
                <a:gd name="T1" fmla="*/ 0 h 142"/>
                <a:gd name="T2" fmla="*/ 0 w 121"/>
                <a:gd name="T3" fmla="*/ 0 h 142"/>
                <a:gd name="T4" fmla="*/ 0 w 121"/>
                <a:gd name="T5" fmla="*/ 0 h 142"/>
                <a:gd name="T6" fmla="*/ 0 w 121"/>
                <a:gd name="T7" fmla="*/ 0 h 142"/>
                <a:gd name="T8" fmla="*/ 0 w 121"/>
                <a:gd name="T9" fmla="*/ 0 h 142"/>
                <a:gd name="T10" fmla="*/ 0 w 121"/>
                <a:gd name="T11" fmla="*/ 0 h 142"/>
                <a:gd name="T12" fmla="*/ 0 w 121"/>
                <a:gd name="T13" fmla="*/ 0 h 142"/>
                <a:gd name="T14" fmla="*/ 0 w 121"/>
                <a:gd name="T15" fmla="*/ 0 h 142"/>
                <a:gd name="T16" fmla="*/ 0 w 121"/>
                <a:gd name="T17" fmla="*/ 0 h 142"/>
                <a:gd name="T18" fmla="*/ 0 w 121"/>
                <a:gd name="T19" fmla="*/ 0 h 142"/>
                <a:gd name="T20" fmla="*/ 0 w 121"/>
                <a:gd name="T21" fmla="*/ 0 h 142"/>
                <a:gd name="T22" fmla="*/ 0 w 121"/>
                <a:gd name="T23" fmla="*/ 0 h 142"/>
                <a:gd name="T24" fmla="*/ 0 w 121"/>
                <a:gd name="T25" fmla="*/ 0 h 142"/>
                <a:gd name="T26" fmla="*/ 0 w 121"/>
                <a:gd name="T27" fmla="*/ 0 h 142"/>
                <a:gd name="T28" fmla="*/ 0 w 121"/>
                <a:gd name="T29" fmla="*/ 0 h 142"/>
                <a:gd name="T30" fmla="*/ 0 w 121"/>
                <a:gd name="T31" fmla="*/ 0 h 142"/>
                <a:gd name="T32" fmla="*/ 0 w 121"/>
                <a:gd name="T33" fmla="*/ 0 h 142"/>
                <a:gd name="T34" fmla="*/ 0 w 121"/>
                <a:gd name="T35" fmla="*/ 0 h 142"/>
                <a:gd name="T36" fmla="*/ 0 w 121"/>
                <a:gd name="T37" fmla="*/ 0 h 142"/>
                <a:gd name="T38" fmla="*/ 0 w 121"/>
                <a:gd name="T39" fmla="*/ 0 h 142"/>
                <a:gd name="T40" fmla="*/ 0 w 121"/>
                <a:gd name="T41" fmla="*/ 0 h 142"/>
                <a:gd name="T42" fmla="*/ 0 w 121"/>
                <a:gd name="T43" fmla="*/ 0 h 142"/>
                <a:gd name="T44" fmla="*/ 0 w 121"/>
                <a:gd name="T45" fmla="*/ 0 h 142"/>
                <a:gd name="T46" fmla="*/ 0 w 121"/>
                <a:gd name="T47" fmla="*/ 0 h 142"/>
                <a:gd name="T48" fmla="*/ 0 w 121"/>
                <a:gd name="T49" fmla="*/ 0 h 142"/>
                <a:gd name="T50" fmla="*/ 0 w 121"/>
                <a:gd name="T51" fmla="*/ 0 h 142"/>
                <a:gd name="T52" fmla="*/ 0 w 121"/>
                <a:gd name="T53" fmla="*/ 0 h 142"/>
                <a:gd name="T54" fmla="*/ 0 w 121"/>
                <a:gd name="T55" fmla="*/ 0 h 142"/>
                <a:gd name="T56" fmla="*/ 0 w 121"/>
                <a:gd name="T57" fmla="*/ 0 h 142"/>
                <a:gd name="T58" fmla="*/ 0 w 121"/>
                <a:gd name="T59" fmla="*/ 0 h 142"/>
                <a:gd name="T60" fmla="*/ 0 w 121"/>
                <a:gd name="T61" fmla="*/ 0 h 142"/>
                <a:gd name="T62" fmla="*/ 0 w 121"/>
                <a:gd name="T63" fmla="*/ 0 h 142"/>
                <a:gd name="T64" fmla="*/ 0 w 121"/>
                <a:gd name="T65" fmla="*/ 0 h 142"/>
                <a:gd name="T66" fmla="*/ 0 w 121"/>
                <a:gd name="T67" fmla="*/ 0 h 142"/>
                <a:gd name="T68" fmla="*/ 0 w 121"/>
                <a:gd name="T69" fmla="*/ 0 h 142"/>
                <a:gd name="T70" fmla="*/ 0 w 121"/>
                <a:gd name="T71" fmla="*/ 0 h 142"/>
                <a:gd name="T72" fmla="*/ 0 w 121"/>
                <a:gd name="T73" fmla="*/ 0 h 142"/>
                <a:gd name="T74" fmla="*/ 0 w 121"/>
                <a:gd name="T75" fmla="*/ 0 h 142"/>
                <a:gd name="T76" fmla="*/ 0 w 121"/>
                <a:gd name="T77" fmla="*/ 0 h 142"/>
                <a:gd name="T78" fmla="*/ 0 w 121"/>
                <a:gd name="T79" fmla="*/ 0 h 142"/>
                <a:gd name="T80" fmla="*/ 0 w 121"/>
                <a:gd name="T81" fmla="*/ 0 h 142"/>
                <a:gd name="T82" fmla="*/ 0 w 121"/>
                <a:gd name="T83" fmla="*/ 0 h 142"/>
                <a:gd name="T84" fmla="*/ 0 w 121"/>
                <a:gd name="T85" fmla="*/ 0 h 142"/>
                <a:gd name="T86" fmla="*/ 0 w 121"/>
                <a:gd name="T87" fmla="*/ 0 h 142"/>
                <a:gd name="T88" fmla="*/ 0 w 121"/>
                <a:gd name="T89" fmla="*/ 0 h 142"/>
                <a:gd name="T90" fmla="*/ 0 w 121"/>
                <a:gd name="T91" fmla="*/ 0 h 142"/>
                <a:gd name="T92" fmla="*/ 0 w 121"/>
                <a:gd name="T93" fmla="*/ 0 h 142"/>
                <a:gd name="T94" fmla="*/ 0 w 121"/>
                <a:gd name="T95" fmla="*/ 0 h 142"/>
                <a:gd name="T96" fmla="*/ 0 w 121"/>
                <a:gd name="T97" fmla="*/ 0 h 142"/>
                <a:gd name="T98" fmla="*/ 0 w 121"/>
                <a:gd name="T99" fmla="*/ 0 h 142"/>
                <a:gd name="T100" fmla="*/ 0 w 121"/>
                <a:gd name="T101" fmla="*/ 0 h 142"/>
                <a:gd name="T102" fmla="*/ 0 w 121"/>
                <a:gd name="T103" fmla="*/ 0 h 142"/>
                <a:gd name="T104" fmla="*/ 0 w 121"/>
                <a:gd name="T105" fmla="*/ 0 h 142"/>
                <a:gd name="T106" fmla="*/ 0 w 121"/>
                <a:gd name="T107" fmla="*/ 0 h 142"/>
                <a:gd name="T108" fmla="*/ 0 w 121"/>
                <a:gd name="T109" fmla="*/ 0 h 142"/>
                <a:gd name="T110" fmla="*/ 0 w 121"/>
                <a:gd name="T111" fmla="*/ 0 h 142"/>
                <a:gd name="T112" fmla="*/ 0 w 121"/>
                <a:gd name="T113" fmla="*/ 0 h 142"/>
                <a:gd name="T114" fmla="*/ 0 w 121"/>
                <a:gd name="T115" fmla="*/ 0 h 142"/>
                <a:gd name="T116" fmla="*/ 0 w 121"/>
                <a:gd name="T117" fmla="*/ 0 h 142"/>
                <a:gd name="T118" fmla="*/ 0 w 121"/>
                <a:gd name="T119" fmla="*/ 0 h 142"/>
                <a:gd name="T120" fmla="*/ 0 w 121"/>
                <a:gd name="T121" fmla="*/ 0 h 1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
                <a:gd name="T184" fmla="*/ 0 h 142"/>
                <a:gd name="T185" fmla="*/ 121 w 121"/>
                <a:gd name="T186" fmla="*/ 142 h 1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 h="142">
                  <a:moveTo>
                    <a:pt x="33" y="2"/>
                  </a:moveTo>
                  <a:lnTo>
                    <a:pt x="29" y="7"/>
                  </a:lnTo>
                  <a:lnTo>
                    <a:pt x="28" y="12"/>
                  </a:lnTo>
                  <a:lnTo>
                    <a:pt x="28" y="19"/>
                  </a:lnTo>
                  <a:lnTo>
                    <a:pt x="29" y="25"/>
                  </a:lnTo>
                  <a:lnTo>
                    <a:pt x="23" y="21"/>
                  </a:lnTo>
                  <a:lnTo>
                    <a:pt x="16" y="20"/>
                  </a:lnTo>
                  <a:lnTo>
                    <a:pt x="11" y="20"/>
                  </a:lnTo>
                  <a:lnTo>
                    <a:pt x="5" y="22"/>
                  </a:lnTo>
                  <a:lnTo>
                    <a:pt x="0" y="30"/>
                  </a:lnTo>
                  <a:lnTo>
                    <a:pt x="0" y="40"/>
                  </a:lnTo>
                  <a:lnTo>
                    <a:pt x="3" y="51"/>
                  </a:lnTo>
                  <a:lnTo>
                    <a:pt x="9" y="64"/>
                  </a:lnTo>
                  <a:lnTo>
                    <a:pt x="14" y="69"/>
                  </a:lnTo>
                  <a:lnTo>
                    <a:pt x="19" y="74"/>
                  </a:lnTo>
                  <a:lnTo>
                    <a:pt x="24" y="76"/>
                  </a:lnTo>
                  <a:lnTo>
                    <a:pt x="29" y="79"/>
                  </a:lnTo>
                  <a:lnTo>
                    <a:pt x="34" y="80"/>
                  </a:lnTo>
                  <a:lnTo>
                    <a:pt x="39" y="80"/>
                  </a:lnTo>
                  <a:lnTo>
                    <a:pt x="44" y="80"/>
                  </a:lnTo>
                  <a:lnTo>
                    <a:pt x="48" y="77"/>
                  </a:lnTo>
                  <a:lnTo>
                    <a:pt x="48" y="76"/>
                  </a:lnTo>
                  <a:lnTo>
                    <a:pt x="49" y="76"/>
                  </a:lnTo>
                  <a:lnTo>
                    <a:pt x="58" y="85"/>
                  </a:lnTo>
                  <a:lnTo>
                    <a:pt x="68" y="94"/>
                  </a:lnTo>
                  <a:lnTo>
                    <a:pt x="76" y="102"/>
                  </a:lnTo>
                  <a:lnTo>
                    <a:pt x="85" y="111"/>
                  </a:lnTo>
                  <a:lnTo>
                    <a:pt x="95" y="119"/>
                  </a:lnTo>
                  <a:lnTo>
                    <a:pt x="104" y="127"/>
                  </a:lnTo>
                  <a:lnTo>
                    <a:pt x="113" y="135"/>
                  </a:lnTo>
                  <a:lnTo>
                    <a:pt x="121" y="142"/>
                  </a:lnTo>
                  <a:lnTo>
                    <a:pt x="121" y="135"/>
                  </a:lnTo>
                  <a:lnTo>
                    <a:pt x="121" y="127"/>
                  </a:lnTo>
                  <a:lnTo>
                    <a:pt x="121" y="120"/>
                  </a:lnTo>
                  <a:lnTo>
                    <a:pt x="120" y="111"/>
                  </a:lnTo>
                  <a:lnTo>
                    <a:pt x="114" y="105"/>
                  </a:lnTo>
                  <a:lnTo>
                    <a:pt x="109" y="97"/>
                  </a:lnTo>
                  <a:lnTo>
                    <a:pt x="103" y="91"/>
                  </a:lnTo>
                  <a:lnTo>
                    <a:pt x="98" y="84"/>
                  </a:lnTo>
                  <a:lnTo>
                    <a:pt x="91" y="77"/>
                  </a:lnTo>
                  <a:lnTo>
                    <a:pt x="86" y="70"/>
                  </a:lnTo>
                  <a:lnTo>
                    <a:pt x="80" y="64"/>
                  </a:lnTo>
                  <a:lnTo>
                    <a:pt x="74" y="56"/>
                  </a:lnTo>
                  <a:lnTo>
                    <a:pt x="75" y="55"/>
                  </a:lnTo>
                  <a:lnTo>
                    <a:pt x="80" y="47"/>
                  </a:lnTo>
                  <a:lnTo>
                    <a:pt x="81" y="39"/>
                  </a:lnTo>
                  <a:lnTo>
                    <a:pt x="78" y="27"/>
                  </a:lnTo>
                  <a:lnTo>
                    <a:pt x="71" y="17"/>
                  </a:lnTo>
                  <a:lnTo>
                    <a:pt x="66" y="12"/>
                  </a:lnTo>
                  <a:lnTo>
                    <a:pt x="61" y="7"/>
                  </a:lnTo>
                  <a:lnTo>
                    <a:pt x="56" y="5"/>
                  </a:lnTo>
                  <a:lnTo>
                    <a:pt x="51" y="2"/>
                  </a:lnTo>
                  <a:lnTo>
                    <a:pt x="46" y="0"/>
                  </a:lnTo>
                  <a:lnTo>
                    <a:pt x="41" y="0"/>
                  </a:lnTo>
                  <a:lnTo>
                    <a:pt x="36" y="1"/>
                  </a:lnTo>
                  <a:lnTo>
                    <a:pt x="3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3" name="Freeform 179"/>
            <p:cNvSpPr>
              <a:spLocks/>
            </p:cNvSpPr>
            <p:nvPr/>
          </p:nvSpPr>
          <p:spPr bwMode="auto">
            <a:xfrm>
              <a:off x="4540" y="3428"/>
              <a:ext cx="33" cy="28"/>
            </a:xfrm>
            <a:custGeom>
              <a:avLst/>
              <a:gdLst>
                <a:gd name="T0" fmla="*/ 0 w 135"/>
                <a:gd name="T1" fmla="*/ 0 h 114"/>
                <a:gd name="T2" fmla="*/ 0 w 135"/>
                <a:gd name="T3" fmla="*/ 0 h 114"/>
                <a:gd name="T4" fmla="*/ 0 w 135"/>
                <a:gd name="T5" fmla="*/ 0 h 114"/>
                <a:gd name="T6" fmla="*/ 0 w 135"/>
                <a:gd name="T7" fmla="*/ 0 h 114"/>
                <a:gd name="T8" fmla="*/ 0 w 135"/>
                <a:gd name="T9" fmla="*/ 0 h 114"/>
                <a:gd name="T10" fmla="*/ 0 w 135"/>
                <a:gd name="T11" fmla="*/ 0 h 114"/>
                <a:gd name="T12" fmla="*/ 0 w 135"/>
                <a:gd name="T13" fmla="*/ 0 h 114"/>
                <a:gd name="T14" fmla="*/ 0 w 135"/>
                <a:gd name="T15" fmla="*/ 0 h 114"/>
                <a:gd name="T16" fmla="*/ 0 w 135"/>
                <a:gd name="T17" fmla="*/ 0 h 114"/>
                <a:gd name="T18" fmla="*/ 0 w 135"/>
                <a:gd name="T19" fmla="*/ 0 h 114"/>
                <a:gd name="T20" fmla="*/ 0 w 135"/>
                <a:gd name="T21" fmla="*/ 0 h 114"/>
                <a:gd name="T22" fmla="*/ 0 w 135"/>
                <a:gd name="T23" fmla="*/ 0 h 114"/>
                <a:gd name="T24" fmla="*/ 0 w 135"/>
                <a:gd name="T25" fmla="*/ 0 h 114"/>
                <a:gd name="T26" fmla="*/ 0 w 135"/>
                <a:gd name="T27" fmla="*/ 0 h 114"/>
                <a:gd name="T28" fmla="*/ 0 w 135"/>
                <a:gd name="T29" fmla="*/ 0 h 114"/>
                <a:gd name="T30" fmla="*/ 0 w 135"/>
                <a:gd name="T31" fmla="*/ 0 h 114"/>
                <a:gd name="T32" fmla="*/ 0 w 135"/>
                <a:gd name="T33" fmla="*/ 0 h 114"/>
                <a:gd name="T34" fmla="*/ 0 w 135"/>
                <a:gd name="T35" fmla="*/ 0 h 114"/>
                <a:gd name="T36" fmla="*/ 0 w 135"/>
                <a:gd name="T37" fmla="*/ 0 h 114"/>
                <a:gd name="T38" fmla="*/ 0 w 135"/>
                <a:gd name="T39" fmla="*/ 0 h 114"/>
                <a:gd name="T40" fmla="*/ 0 w 135"/>
                <a:gd name="T41" fmla="*/ 0 h 114"/>
                <a:gd name="T42" fmla="*/ 0 w 135"/>
                <a:gd name="T43" fmla="*/ 0 h 114"/>
                <a:gd name="T44" fmla="*/ 0 w 135"/>
                <a:gd name="T45" fmla="*/ 0 h 114"/>
                <a:gd name="T46" fmla="*/ 0 w 135"/>
                <a:gd name="T47" fmla="*/ 0 h 114"/>
                <a:gd name="T48" fmla="*/ 0 w 135"/>
                <a:gd name="T49" fmla="*/ 0 h 114"/>
                <a:gd name="T50" fmla="*/ 0 w 135"/>
                <a:gd name="T51" fmla="*/ 0 h 114"/>
                <a:gd name="T52" fmla="*/ 0 w 135"/>
                <a:gd name="T53" fmla="*/ 0 h 114"/>
                <a:gd name="T54" fmla="*/ 0 w 135"/>
                <a:gd name="T55" fmla="*/ 0 h 114"/>
                <a:gd name="T56" fmla="*/ 0 w 135"/>
                <a:gd name="T57" fmla="*/ 0 h 114"/>
                <a:gd name="T58" fmla="*/ 0 w 135"/>
                <a:gd name="T59" fmla="*/ 0 h 114"/>
                <a:gd name="T60" fmla="*/ 0 w 135"/>
                <a:gd name="T61" fmla="*/ 0 h 114"/>
                <a:gd name="T62" fmla="*/ 0 w 135"/>
                <a:gd name="T63" fmla="*/ 0 h 114"/>
                <a:gd name="T64" fmla="*/ 0 w 135"/>
                <a:gd name="T65" fmla="*/ 0 h 114"/>
                <a:gd name="T66" fmla="*/ 0 w 135"/>
                <a:gd name="T67" fmla="*/ 0 h 114"/>
                <a:gd name="T68" fmla="*/ 0 w 135"/>
                <a:gd name="T69" fmla="*/ 0 h 114"/>
                <a:gd name="T70" fmla="*/ 0 w 135"/>
                <a:gd name="T71" fmla="*/ 0 h 114"/>
                <a:gd name="T72" fmla="*/ 0 w 135"/>
                <a:gd name="T73" fmla="*/ 0 h 114"/>
                <a:gd name="T74" fmla="*/ 0 w 135"/>
                <a:gd name="T75" fmla="*/ 0 h 114"/>
                <a:gd name="T76" fmla="*/ 0 w 135"/>
                <a:gd name="T77" fmla="*/ 0 h 114"/>
                <a:gd name="T78" fmla="*/ 0 w 135"/>
                <a:gd name="T79" fmla="*/ 0 h 114"/>
                <a:gd name="T80" fmla="*/ 0 w 135"/>
                <a:gd name="T81" fmla="*/ 0 h 114"/>
                <a:gd name="T82" fmla="*/ 0 w 135"/>
                <a:gd name="T83" fmla="*/ 0 h 114"/>
                <a:gd name="T84" fmla="*/ 0 w 135"/>
                <a:gd name="T85" fmla="*/ 0 h 114"/>
                <a:gd name="T86" fmla="*/ 0 w 135"/>
                <a:gd name="T87" fmla="*/ 0 h 114"/>
                <a:gd name="T88" fmla="*/ 0 w 135"/>
                <a:gd name="T89" fmla="*/ 0 h 114"/>
                <a:gd name="T90" fmla="*/ 0 w 135"/>
                <a:gd name="T91" fmla="*/ 0 h 114"/>
                <a:gd name="T92" fmla="*/ 0 w 135"/>
                <a:gd name="T93" fmla="*/ 0 h 114"/>
                <a:gd name="T94" fmla="*/ 0 w 135"/>
                <a:gd name="T95" fmla="*/ 0 h 114"/>
                <a:gd name="T96" fmla="*/ 0 w 135"/>
                <a:gd name="T97" fmla="*/ 0 h 114"/>
                <a:gd name="T98" fmla="*/ 0 w 135"/>
                <a:gd name="T99" fmla="*/ 0 h 114"/>
                <a:gd name="T100" fmla="*/ 0 w 135"/>
                <a:gd name="T101" fmla="*/ 0 h 114"/>
                <a:gd name="T102" fmla="*/ 0 w 135"/>
                <a:gd name="T103" fmla="*/ 0 h 114"/>
                <a:gd name="T104" fmla="*/ 0 w 135"/>
                <a:gd name="T105" fmla="*/ 0 h 114"/>
                <a:gd name="T106" fmla="*/ 0 w 135"/>
                <a:gd name="T107" fmla="*/ 0 h 114"/>
                <a:gd name="T108" fmla="*/ 0 w 135"/>
                <a:gd name="T109" fmla="*/ 0 h 114"/>
                <a:gd name="T110" fmla="*/ 0 w 135"/>
                <a:gd name="T111" fmla="*/ 0 h 114"/>
                <a:gd name="T112" fmla="*/ 0 w 135"/>
                <a:gd name="T113" fmla="*/ 0 h 114"/>
                <a:gd name="T114" fmla="*/ 0 w 135"/>
                <a:gd name="T115" fmla="*/ 0 h 114"/>
                <a:gd name="T116" fmla="*/ 0 w 135"/>
                <a:gd name="T117" fmla="*/ 0 h 114"/>
                <a:gd name="T118" fmla="*/ 0 w 135"/>
                <a:gd name="T119" fmla="*/ 0 h 114"/>
                <a:gd name="T120" fmla="*/ 0 w 135"/>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
                <a:gd name="T184" fmla="*/ 0 h 114"/>
                <a:gd name="T185" fmla="*/ 135 w 135"/>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 h="114">
                  <a:moveTo>
                    <a:pt x="72" y="113"/>
                  </a:moveTo>
                  <a:lnTo>
                    <a:pt x="78" y="107"/>
                  </a:lnTo>
                  <a:lnTo>
                    <a:pt x="82" y="95"/>
                  </a:lnTo>
                  <a:lnTo>
                    <a:pt x="80" y="84"/>
                  </a:lnTo>
                  <a:lnTo>
                    <a:pt x="75" y="72"/>
                  </a:lnTo>
                  <a:lnTo>
                    <a:pt x="75" y="70"/>
                  </a:lnTo>
                  <a:lnTo>
                    <a:pt x="74" y="69"/>
                  </a:lnTo>
                  <a:lnTo>
                    <a:pt x="82" y="65"/>
                  </a:lnTo>
                  <a:lnTo>
                    <a:pt x="90" y="62"/>
                  </a:lnTo>
                  <a:lnTo>
                    <a:pt x="98" y="57"/>
                  </a:lnTo>
                  <a:lnTo>
                    <a:pt x="105" y="53"/>
                  </a:lnTo>
                  <a:lnTo>
                    <a:pt x="113" y="48"/>
                  </a:lnTo>
                  <a:lnTo>
                    <a:pt x="120" y="43"/>
                  </a:lnTo>
                  <a:lnTo>
                    <a:pt x="128" y="38"/>
                  </a:lnTo>
                  <a:lnTo>
                    <a:pt x="135" y="33"/>
                  </a:lnTo>
                  <a:lnTo>
                    <a:pt x="133" y="25"/>
                  </a:lnTo>
                  <a:lnTo>
                    <a:pt x="129" y="18"/>
                  </a:lnTo>
                  <a:lnTo>
                    <a:pt x="125" y="10"/>
                  </a:lnTo>
                  <a:lnTo>
                    <a:pt x="122" y="4"/>
                  </a:lnTo>
                  <a:lnTo>
                    <a:pt x="113" y="8"/>
                  </a:lnTo>
                  <a:lnTo>
                    <a:pt x="104" y="10"/>
                  </a:lnTo>
                  <a:lnTo>
                    <a:pt x="95" y="13"/>
                  </a:lnTo>
                  <a:lnTo>
                    <a:pt x="85" y="15"/>
                  </a:lnTo>
                  <a:lnTo>
                    <a:pt x="77" y="18"/>
                  </a:lnTo>
                  <a:lnTo>
                    <a:pt x="68" y="20"/>
                  </a:lnTo>
                  <a:lnTo>
                    <a:pt x="58" y="22"/>
                  </a:lnTo>
                  <a:lnTo>
                    <a:pt x="49" y="24"/>
                  </a:lnTo>
                  <a:lnTo>
                    <a:pt x="49" y="23"/>
                  </a:lnTo>
                  <a:lnTo>
                    <a:pt x="48" y="23"/>
                  </a:lnTo>
                  <a:lnTo>
                    <a:pt x="48" y="22"/>
                  </a:lnTo>
                  <a:lnTo>
                    <a:pt x="44" y="15"/>
                  </a:lnTo>
                  <a:lnTo>
                    <a:pt x="39" y="10"/>
                  </a:lnTo>
                  <a:lnTo>
                    <a:pt x="34" y="7"/>
                  </a:lnTo>
                  <a:lnTo>
                    <a:pt x="29" y="4"/>
                  </a:lnTo>
                  <a:lnTo>
                    <a:pt x="24" y="2"/>
                  </a:lnTo>
                  <a:lnTo>
                    <a:pt x="19" y="0"/>
                  </a:lnTo>
                  <a:lnTo>
                    <a:pt x="14" y="0"/>
                  </a:lnTo>
                  <a:lnTo>
                    <a:pt x="9" y="2"/>
                  </a:lnTo>
                  <a:lnTo>
                    <a:pt x="3" y="7"/>
                  </a:lnTo>
                  <a:lnTo>
                    <a:pt x="0" y="15"/>
                  </a:lnTo>
                  <a:lnTo>
                    <a:pt x="0" y="27"/>
                  </a:lnTo>
                  <a:lnTo>
                    <a:pt x="5" y="39"/>
                  </a:lnTo>
                  <a:lnTo>
                    <a:pt x="10" y="47"/>
                  </a:lnTo>
                  <a:lnTo>
                    <a:pt x="17" y="53"/>
                  </a:lnTo>
                  <a:lnTo>
                    <a:pt x="23" y="58"/>
                  </a:lnTo>
                  <a:lnTo>
                    <a:pt x="29" y="62"/>
                  </a:lnTo>
                  <a:lnTo>
                    <a:pt x="28" y="68"/>
                  </a:lnTo>
                  <a:lnTo>
                    <a:pt x="28" y="75"/>
                  </a:lnTo>
                  <a:lnTo>
                    <a:pt x="30" y="83"/>
                  </a:lnTo>
                  <a:lnTo>
                    <a:pt x="33" y="92"/>
                  </a:lnTo>
                  <a:lnTo>
                    <a:pt x="37" y="98"/>
                  </a:lnTo>
                  <a:lnTo>
                    <a:pt x="42" y="103"/>
                  </a:lnTo>
                  <a:lnTo>
                    <a:pt x="47" y="108"/>
                  </a:lnTo>
                  <a:lnTo>
                    <a:pt x="52" y="112"/>
                  </a:lnTo>
                  <a:lnTo>
                    <a:pt x="57" y="114"/>
                  </a:lnTo>
                  <a:lnTo>
                    <a:pt x="62" y="114"/>
                  </a:lnTo>
                  <a:lnTo>
                    <a:pt x="67" y="114"/>
                  </a:lnTo>
                  <a:lnTo>
                    <a:pt x="72"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4" name="Freeform 180"/>
            <p:cNvSpPr>
              <a:spLocks/>
            </p:cNvSpPr>
            <p:nvPr/>
          </p:nvSpPr>
          <p:spPr bwMode="auto">
            <a:xfrm>
              <a:off x="4645" y="3354"/>
              <a:ext cx="30" cy="36"/>
            </a:xfrm>
            <a:custGeom>
              <a:avLst/>
              <a:gdLst>
                <a:gd name="T0" fmla="*/ 0 w 121"/>
                <a:gd name="T1" fmla="*/ 0 h 141"/>
                <a:gd name="T2" fmla="*/ 0 w 121"/>
                <a:gd name="T3" fmla="*/ 0 h 141"/>
                <a:gd name="T4" fmla="*/ 0 w 121"/>
                <a:gd name="T5" fmla="*/ 0 h 141"/>
                <a:gd name="T6" fmla="*/ 0 w 121"/>
                <a:gd name="T7" fmla="*/ 0 h 141"/>
                <a:gd name="T8" fmla="*/ 0 w 121"/>
                <a:gd name="T9" fmla="*/ 0 h 141"/>
                <a:gd name="T10" fmla="*/ 0 w 121"/>
                <a:gd name="T11" fmla="*/ 0 h 141"/>
                <a:gd name="T12" fmla="*/ 0 w 121"/>
                <a:gd name="T13" fmla="*/ 0 h 141"/>
                <a:gd name="T14" fmla="*/ 0 w 121"/>
                <a:gd name="T15" fmla="*/ 0 h 141"/>
                <a:gd name="T16" fmla="*/ 0 w 121"/>
                <a:gd name="T17" fmla="*/ 0 h 141"/>
                <a:gd name="T18" fmla="*/ 0 w 121"/>
                <a:gd name="T19" fmla="*/ 0 h 141"/>
                <a:gd name="T20" fmla="*/ 0 w 121"/>
                <a:gd name="T21" fmla="*/ 0 h 141"/>
                <a:gd name="T22" fmla="*/ 0 w 121"/>
                <a:gd name="T23" fmla="*/ 0 h 141"/>
                <a:gd name="T24" fmla="*/ 0 w 121"/>
                <a:gd name="T25" fmla="*/ 0 h 141"/>
                <a:gd name="T26" fmla="*/ 0 w 121"/>
                <a:gd name="T27" fmla="*/ 0 h 141"/>
                <a:gd name="T28" fmla="*/ 0 w 121"/>
                <a:gd name="T29" fmla="*/ 0 h 141"/>
                <a:gd name="T30" fmla="*/ 0 w 121"/>
                <a:gd name="T31" fmla="*/ 0 h 141"/>
                <a:gd name="T32" fmla="*/ 0 w 121"/>
                <a:gd name="T33" fmla="*/ 0 h 141"/>
                <a:gd name="T34" fmla="*/ 0 w 121"/>
                <a:gd name="T35" fmla="*/ 0 h 141"/>
                <a:gd name="T36" fmla="*/ 0 w 121"/>
                <a:gd name="T37" fmla="*/ 0 h 141"/>
                <a:gd name="T38" fmla="*/ 0 w 121"/>
                <a:gd name="T39" fmla="*/ 0 h 141"/>
                <a:gd name="T40" fmla="*/ 0 w 121"/>
                <a:gd name="T41" fmla="*/ 0 h 141"/>
                <a:gd name="T42" fmla="*/ 0 w 121"/>
                <a:gd name="T43" fmla="*/ 0 h 141"/>
                <a:gd name="T44" fmla="*/ 0 w 121"/>
                <a:gd name="T45" fmla="*/ 0 h 141"/>
                <a:gd name="T46" fmla="*/ 0 w 121"/>
                <a:gd name="T47" fmla="*/ 0 h 141"/>
                <a:gd name="T48" fmla="*/ 0 w 121"/>
                <a:gd name="T49" fmla="*/ 0 h 141"/>
                <a:gd name="T50" fmla="*/ 0 w 121"/>
                <a:gd name="T51" fmla="*/ 0 h 141"/>
                <a:gd name="T52" fmla="*/ 0 w 121"/>
                <a:gd name="T53" fmla="*/ 0 h 141"/>
                <a:gd name="T54" fmla="*/ 0 w 121"/>
                <a:gd name="T55" fmla="*/ 0 h 141"/>
                <a:gd name="T56" fmla="*/ 0 w 121"/>
                <a:gd name="T57" fmla="*/ 0 h 141"/>
                <a:gd name="T58" fmla="*/ 0 w 121"/>
                <a:gd name="T59" fmla="*/ 0 h 141"/>
                <a:gd name="T60" fmla="*/ 0 w 121"/>
                <a:gd name="T61" fmla="*/ 0 h 141"/>
                <a:gd name="T62" fmla="*/ 0 w 121"/>
                <a:gd name="T63" fmla="*/ 0 h 141"/>
                <a:gd name="T64" fmla="*/ 0 w 121"/>
                <a:gd name="T65" fmla="*/ 0 h 141"/>
                <a:gd name="T66" fmla="*/ 0 w 121"/>
                <a:gd name="T67" fmla="*/ 0 h 141"/>
                <a:gd name="T68" fmla="*/ 0 w 121"/>
                <a:gd name="T69" fmla="*/ 0 h 141"/>
                <a:gd name="T70" fmla="*/ 0 w 121"/>
                <a:gd name="T71" fmla="*/ 0 h 141"/>
                <a:gd name="T72" fmla="*/ 0 w 121"/>
                <a:gd name="T73" fmla="*/ 0 h 141"/>
                <a:gd name="T74" fmla="*/ 0 w 121"/>
                <a:gd name="T75" fmla="*/ 0 h 141"/>
                <a:gd name="T76" fmla="*/ 0 w 121"/>
                <a:gd name="T77" fmla="*/ 0 h 141"/>
                <a:gd name="T78" fmla="*/ 0 w 121"/>
                <a:gd name="T79" fmla="*/ 0 h 141"/>
                <a:gd name="T80" fmla="*/ 0 w 121"/>
                <a:gd name="T81" fmla="*/ 0 h 141"/>
                <a:gd name="T82" fmla="*/ 0 w 121"/>
                <a:gd name="T83" fmla="*/ 0 h 141"/>
                <a:gd name="T84" fmla="*/ 0 w 121"/>
                <a:gd name="T85" fmla="*/ 0 h 141"/>
                <a:gd name="T86" fmla="*/ 0 w 121"/>
                <a:gd name="T87" fmla="*/ 0 h 141"/>
                <a:gd name="T88" fmla="*/ 0 w 121"/>
                <a:gd name="T89" fmla="*/ 0 h 141"/>
                <a:gd name="T90" fmla="*/ 0 w 121"/>
                <a:gd name="T91" fmla="*/ 0 h 141"/>
                <a:gd name="T92" fmla="*/ 0 w 121"/>
                <a:gd name="T93" fmla="*/ 0 h 141"/>
                <a:gd name="T94" fmla="*/ 0 w 121"/>
                <a:gd name="T95" fmla="*/ 0 h 141"/>
                <a:gd name="T96" fmla="*/ 0 w 121"/>
                <a:gd name="T97" fmla="*/ 0 h 141"/>
                <a:gd name="T98" fmla="*/ 0 w 121"/>
                <a:gd name="T99" fmla="*/ 0 h 141"/>
                <a:gd name="T100" fmla="*/ 0 w 121"/>
                <a:gd name="T101" fmla="*/ 0 h 141"/>
                <a:gd name="T102" fmla="*/ 0 w 121"/>
                <a:gd name="T103" fmla="*/ 0 h 141"/>
                <a:gd name="T104" fmla="*/ 0 w 121"/>
                <a:gd name="T105" fmla="*/ 0 h 141"/>
                <a:gd name="T106" fmla="*/ 0 w 121"/>
                <a:gd name="T107" fmla="*/ 0 h 141"/>
                <a:gd name="T108" fmla="*/ 0 w 121"/>
                <a:gd name="T109" fmla="*/ 0 h 141"/>
                <a:gd name="T110" fmla="*/ 0 w 121"/>
                <a:gd name="T111" fmla="*/ 0 h 141"/>
                <a:gd name="T112" fmla="*/ 0 w 121"/>
                <a:gd name="T113" fmla="*/ 0 h 141"/>
                <a:gd name="T114" fmla="*/ 0 w 121"/>
                <a:gd name="T115" fmla="*/ 0 h 141"/>
                <a:gd name="T116" fmla="*/ 0 w 121"/>
                <a:gd name="T117" fmla="*/ 0 h 141"/>
                <a:gd name="T118" fmla="*/ 0 w 121"/>
                <a:gd name="T119" fmla="*/ 0 h 141"/>
                <a:gd name="T120" fmla="*/ 0 w 121"/>
                <a:gd name="T121" fmla="*/ 0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
                <a:gd name="T184" fmla="*/ 0 h 141"/>
                <a:gd name="T185" fmla="*/ 121 w 121"/>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 h="141">
                  <a:moveTo>
                    <a:pt x="50" y="16"/>
                  </a:moveTo>
                  <a:lnTo>
                    <a:pt x="44" y="27"/>
                  </a:lnTo>
                  <a:lnTo>
                    <a:pt x="40" y="37"/>
                  </a:lnTo>
                  <a:lnTo>
                    <a:pt x="40" y="47"/>
                  </a:lnTo>
                  <a:lnTo>
                    <a:pt x="45" y="55"/>
                  </a:lnTo>
                  <a:lnTo>
                    <a:pt x="46" y="55"/>
                  </a:lnTo>
                  <a:lnTo>
                    <a:pt x="46" y="56"/>
                  </a:lnTo>
                  <a:lnTo>
                    <a:pt x="41" y="63"/>
                  </a:lnTo>
                  <a:lnTo>
                    <a:pt x="35" y="70"/>
                  </a:lnTo>
                  <a:lnTo>
                    <a:pt x="30" y="77"/>
                  </a:lnTo>
                  <a:lnTo>
                    <a:pt x="24" y="83"/>
                  </a:lnTo>
                  <a:lnTo>
                    <a:pt x="19" y="90"/>
                  </a:lnTo>
                  <a:lnTo>
                    <a:pt x="12" y="96"/>
                  </a:lnTo>
                  <a:lnTo>
                    <a:pt x="7" y="103"/>
                  </a:lnTo>
                  <a:lnTo>
                    <a:pt x="1" y="110"/>
                  </a:lnTo>
                  <a:lnTo>
                    <a:pt x="0" y="117"/>
                  </a:lnTo>
                  <a:lnTo>
                    <a:pt x="0" y="125"/>
                  </a:lnTo>
                  <a:lnTo>
                    <a:pt x="0" y="133"/>
                  </a:lnTo>
                  <a:lnTo>
                    <a:pt x="0" y="141"/>
                  </a:lnTo>
                  <a:lnTo>
                    <a:pt x="9" y="133"/>
                  </a:lnTo>
                  <a:lnTo>
                    <a:pt x="17" y="126"/>
                  </a:lnTo>
                  <a:lnTo>
                    <a:pt x="26" y="118"/>
                  </a:lnTo>
                  <a:lnTo>
                    <a:pt x="36" y="110"/>
                  </a:lnTo>
                  <a:lnTo>
                    <a:pt x="45" y="102"/>
                  </a:lnTo>
                  <a:lnTo>
                    <a:pt x="54" y="93"/>
                  </a:lnTo>
                  <a:lnTo>
                    <a:pt x="64" y="86"/>
                  </a:lnTo>
                  <a:lnTo>
                    <a:pt x="72" y="77"/>
                  </a:lnTo>
                  <a:lnTo>
                    <a:pt x="74" y="78"/>
                  </a:lnTo>
                  <a:lnTo>
                    <a:pt x="77" y="81"/>
                  </a:lnTo>
                  <a:lnTo>
                    <a:pt x="82" y="82"/>
                  </a:lnTo>
                  <a:lnTo>
                    <a:pt x="87" y="82"/>
                  </a:lnTo>
                  <a:lnTo>
                    <a:pt x="92" y="81"/>
                  </a:lnTo>
                  <a:lnTo>
                    <a:pt x="97" y="78"/>
                  </a:lnTo>
                  <a:lnTo>
                    <a:pt x="102" y="75"/>
                  </a:lnTo>
                  <a:lnTo>
                    <a:pt x="106" y="71"/>
                  </a:lnTo>
                  <a:lnTo>
                    <a:pt x="111" y="66"/>
                  </a:lnTo>
                  <a:lnTo>
                    <a:pt x="119" y="53"/>
                  </a:lnTo>
                  <a:lnTo>
                    <a:pt x="121" y="42"/>
                  </a:lnTo>
                  <a:lnTo>
                    <a:pt x="121" y="32"/>
                  </a:lnTo>
                  <a:lnTo>
                    <a:pt x="116" y="25"/>
                  </a:lnTo>
                  <a:lnTo>
                    <a:pt x="111" y="22"/>
                  </a:lnTo>
                  <a:lnTo>
                    <a:pt x="105" y="22"/>
                  </a:lnTo>
                  <a:lnTo>
                    <a:pt x="99" y="23"/>
                  </a:lnTo>
                  <a:lnTo>
                    <a:pt x="92" y="26"/>
                  </a:lnTo>
                  <a:lnTo>
                    <a:pt x="94" y="18"/>
                  </a:lnTo>
                  <a:lnTo>
                    <a:pt x="94" y="12"/>
                  </a:lnTo>
                  <a:lnTo>
                    <a:pt x="91" y="7"/>
                  </a:lnTo>
                  <a:lnTo>
                    <a:pt x="87" y="3"/>
                  </a:lnTo>
                  <a:lnTo>
                    <a:pt x="84" y="1"/>
                  </a:lnTo>
                  <a:lnTo>
                    <a:pt x="80" y="0"/>
                  </a:lnTo>
                  <a:lnTo>
                    <a:pt x="75" y="1"/>
                  </a:lnTo>
                  <a:lnTo>
                    <a:pt x="70" y="2"/>
                  </a:lnTo>
                  <a:lnTo>
                    <a:pt x="65" y="3"/>
                  </a:lnTo>
                  <a:lnTo>
                    <a:pt x="60" y="7"/>
                  </a:lnTo>
                  <a:lnTo>
                    <a:pt x="55" y="11"/>
                  </a:lnTo>
                  <a:lnTo>
                    <a:pt x="5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5" name="Freeform 181"/>
            <p:cNvSpPr>
              <a:spLocks/>
            </p:cNvSpPr>
            <p:nvPr/>
          </p:nvSpPr>
          <p:spPr bwMode="auto">
            <a:xfrm>
              <a:off x="4628" y="3428"/>
              <a:ext cx="34" cy="29"/>
            </a:xfrm>
            <a:custGeom>
              <a:avLst/>
              <a:gdLst>
                <a:gd name="T0" fmla="*/ 0 w 135"/>
                <a:gd name="T1" fmla="*/ 0 h 114"/>
                <a:gd name="T2" fmla="*/ 0 w 135"/>
                <a:gd name="T3" fmla="*/ 0 h 114"/>
                <a:gd name="T4" fmla="*/ 0 w 135"/>
                <a:gd name="T5" fmla="*/ 0 h 114"/>
                <a:gd name="T6" fmla="*/ 0 w 135"/>
                <a:gd name="T7" fmla="*/ 0 h 114"/>
                <a:gd name="T8" fmla="*/ 0 w 135"/>
                <a:gd name="T9" fmla="*/ 0 h 114"/>
                <a:gd name="T10" fmla="*/ 0 w 135"/>
                <a:gd name="T11" fmla="*/ 0 h 114"/>
                <a:gd name="T12" fmla="*/ 0 w 135"/>
                <a:gd name="T13" fmla="*/ 0 h 114"/>
                <a:gd name="T14" fmla="*/ 0 w 135"/>
                <a:gd name="T15" fmla="*/ 0 h 114"/>
                <a:gd name="T16" fmla="*/ 0 w 135"/>
                <a:gd name="T17" fmla="*/ 0 h 114"/>
                <a:gd name="T18" fmla="*/ 0 w 135"/>
                <a:gd name="T19" fmla="*/ 0 h 114"/>
                <a:gd name="T20" fmla="*/ 0 w 135"/>
                <a:gd name="T21" fmla="*/ 0 h 114"/>
                <a:gd name="T22" fmla="*/ 0 w 135"/>
                <a:gd name="T23" fmla="*/ 0 h 114"/>
                <a:gd name="T24" fmla="*/ 0 w 135"/>
                <a:gd name="T25" fmla="*/ 0 h 114"/>
                <a:gd name="T26" fmla="*/ 0 w 135"/>
                <a:gd name="T27" fmla="*/ 0 h 114"/>
                <a:gd name="T28" fmla="*/ 0 w 135"/>
                <a:gd name="T29" fmla="*/ 0 h 114"/>
                <a:gd name="T30" fmla="*/ 0 w 135"/>
                <a:gd name="T31" fmla="*/ 0 h 114"/>
                <a:gd name="T32" fmla="*/ 0 w 135"/>
                <a:gd name="T33" fmla="*/ 0 h 114"/>
                <a:gd name="T34" fmla="*/ 0 w 135"/>
                <a:gd name="T35" fmla="*/ 0 h 114"/>
                <a:gd name="T36" fmla="*/ 0 w 135"/>
                <a:gd name="T37" fmla="*/ 0 h 114"/>
                <a:gd name="T38" fmla="*/ 0 w 135"/>
                <a:gd name="T39" fmla="*/ 0 h 114"/>
                <a:gd name="T40" fmla="*/ 0 w 135"/>
                <a:gd name="T41" fmla="*/ 0 h 114"/>
                <a:gd name="T42" fmla="*/ 0 w 135"/>
                <a:gd name="T43" fmla="*/ 0 h 114"/>
                <a:gd name="T44" fmla="*/ 0 w 135"/>
                <a:gd name="T45" fmla="*/ 0 h 114"/>
                <a:gd name="T46" fmla="*/ 0 w 135"/>
                <a:gd name="T47" fmla="*/ 0 h 114"/>
                <a:gd name="T48" fmla="*/ 0 w 135"/>
                <a:gd name="T49" fmla="*/ 0 h 114"/>
                <a:gd name="T50" fmla="*/ 0 w 135"/>
                <a:gd name="T51" fmla="*/ 0 h 114"/>
                <a:gd name="T52" fmla="*/ 0 w 135"/>
                <a:gd name="T53" fmla="*/ 0 h 114"/>
                <a:gd name="T54" fmla="*/ 0 w 135"/>
                <a:gd name="T55" fmla="*/ 0 h 114"/>
                <a:gd name="T56" fmla="*/ 0 w 135"/>
                <a:gd name="T57" fmla="*/ 0 h 114"/>
                <a:gd name="T58" fmla="*/ 0 w 135"/>
                <a:gd name="T59" fmla="*/ 0 h 114"/>
                <a:gd name="T60" fmla="*/ 0 w 135"/>
                <a:gd name="T61" fmla="*/ 0 h 114"/>
                <a:gd name="T62" fmla="*/ 0 w 135"/>
                <a:gd name="T63" fmla="*/ 0 h 114"/>
                <a:gd name="T64" fmla="*/ 0 w 135"/>
                <a:gd name="T65" fmla="*/ 0 h 114"/>
                <a:gd name="T66" fmla="*/ 0 w 135"/>
                <a:gd name="T67" fmla="*/ 0 h 114"/>
                <a:gd name="T68" fmla="*/ 0 w 135"/>
                <a:gd name="T69" fmla="*/ 0 h 114"/>
                <a:gd name="T70" fmla="*/ 0 w 135"/>
                <a:gd name="T71" fmla="*/ 0 h 114"/>
                <a:gd name="T72" fmla="*/ 0 w 135"/>
                <a:gd name="T73" fmla="*/ 0 h 114"/>
                <a:gd name="T74" fmla="*/ 0 w 135"/>
                <a:gd name="T75" fmla="*/ 0 h 114"/>
                <a:gd name="T76" fmla="*/ 0 w 135"/>
                <a:gd name="T77" fmla="*/ 0 h 114"/>
                <a:gd name="T78" fmla="*/ 0 w 135"/>
                <a:gd name="T79" fmla="*/ 0 h 114"/>
                <a:gd name="T80" fmla="*/ 0 w 135"/>
                <a:gd name="T81" fmla="*/ 0 h 114"/>
                <a:gd name="T82" fmla="*/ 0 w 135"/>
                <a:gd name="T83" fmla="*/ 0 h 114"/>
                <a:gd name="T84" fmla="*/ 0 w 135"/>
                <a:gd name="T85" fmla="*/ 0 h 114"/>
                <a:gd name="T86" fmla="*/ 0 w 135"/>
                <a:gd name="T87" fmla="*/ 0 h 114"/>
                <a:gd name="T88" fmla="*/ 0 w 135"/>
                <a:gd name="T89" fmla="*/ 0 h 114"/>
                <a:gd name="T90" fmla="*/ 0 w 135"/>
                <a:gd name="T91" fmla="*/ 0 h 114"/>
                <a:gd name="T92" fmla="*/ 0 w 135"/>
                <a:gd name="T93" fmla="*/ 0 h 114"/>
                <a:gd name="T94" fmla="*/ 0 w 135"/>
                <a:gd name="T95" fmla="*/ 0 h 114"/>
                <a:gd name="T96" fmla="*/ 0 w 135"/>
                <a:gd name="T97" fmla="*/ 0 h 114"/>
                <a:gd name="T98" fmla="*/ 0 w 135"/>
                <a:gd name="T99" fmla="*/ 0 h 114"/>
                <a:gd name="T100" fmla="*/ 0 w 135"/>
                <a:gd name="T101" fmla="*/ 0 h 114"/>
                <a:gd name="T102" fmla="*/ 0 w 135"/>
                <a:gd name="T103" fmla="*/ 0 h 114"/>
                <a:gd name="T104" fmla="*/ 0 w 135"/>
                <a:gd name="T105" fmla="*/ 0 h 114"/>
                <a:gd name="T106" fmla="*/ 0 w 135"/>
                <a:gd name="T107" fmla="*/ 0 h 114"/>
                <a:gd name="T108" fmla="*/ 0 w 135"/>
                <a:gd name="T109" fmla="*/ 0 h 114"/>
                <a:gd name="T110" fmla="*/ 0 w 135"/>
                <a:gd name="T111" fmla="*/ 0 h 114"/>
                <a:gd name="T112" fmla="*/ 0 w 135"/>
                <a:gd name="T113" fmla="*/ 0 h 114"/>
                <a:gd name="T114" fmla="*/ 0 w 135"/>
                <a:gd name="T115" fmla="*/ 0 h 114"/>
                <a:gd name="T116" fmla="*/ 0 w 135"/>
                <a:gd name="T117" fmla="*/ 0 h 114"/>
                <a:gd name="T118" fmla="*/ 0 w 135"/>
                <a:gd name="T119" fmla="*/ 0 h 114"/>
                <a:gd name="T120" fmla="*/ 0 w 135"/>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
                <a:gd name="T184" fmla="*/ 0 h 114"/>
                <a:gd name="T185" fmla="*/ 135 w 135"/>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 h="114">
                  <a:moveTo>
                    <a:pt x="101" y="90"/>
                  </a:moveTo>
                  <a:lnTo>
                    <a:pt x="105" y="81"/>
                  </a:lnTo>
                  <a:lnTo>
                    <a:pt x="107" y="74"/>
                  </a:lnTo>
                  <a:lnTo>
                    <a:pt x="107" y="67"/>
                  </a:lnTo>
                  <a:lnTo>
                    <a:pt x="106" y="61"/>
                  </a:lnTo>
                  <a:lnTo>
                    <a:pt x="112" y="57"/>
                  </a:lnTo>
                  <a:lnTo>
                    <a:pt x="119" y="52"/>
                  </a:lnTo>
                  <a:lnTo>
                    <a:pt x="125" y="46"/>
                  </a:lnTo>
                  <a:lnTo>
                    <a:pt x="130" y="39"/>
                  </a:lnTo>
                  <a:lnTo>
                    <a:pt x="135" y="26"/>
                  </a:lnTo>
                  <a:lnTo>
                    <a:pt x="135" y="15"/>
                  </a:lnTo>
                  <a:lnTo>
                    <a:pt x="132" y="6"/>
                  </a:lnTo>
                  <a:lnTo>
                    <a:pt x="125" y="1"/>
                  </a:lnTo>
                  <a:lnTo>
                    <a:pt x="120" y="0"/>
                  </a:lnTo>
                  <a:lnTo>
                    <a:pt x="116" y="1"/>
                  </a:lnTo>
                  <a:lnTo>
                    <a:pt x="111" y="2"/>
                  </a:lnTo>
                  <a:lnTo>
                    <a:pt x="106" y="4"/>
                  </a:lnTo>
                  <a:lnTo>
                    <a:pt x="101" y="7"/>
                  </a:lnTo>
                  <a:lnTo>
                    <a:pt x="96" y="11"/>
                  </a:lnTo>
                  <a:lnTo>
                    <a:pt x="91" y="16"/>
                  </a:lnTo>
                  <a:lnTo>
                    <a:pt x="87" y="22"/>
                  </a:lnTo>
                  <a:lnTo>
                    <a:pt x="87" y="24"/>
                  </a:lnTo>
                  <a:lnTo>
                    <a:pt x="86" y="24"/>
                  </a:lnTo>
                  <a:lnTo>
                    <a:pt x="86" y="25"/>
                  </a:lnTo>
                  <a:lnTo>
                    <a:pt x="77" y="22"/>
                  </a:lnTo>
                  <a:lnTo>
                    <a:pt x="67" y="21"/>
                  </a:lnTo>
                  <a:lnTo>
                    <a:pt x="59" y="19"/>
                  </a:lnTo>
                  <a:lnTo>
                    <a:pt x="50" y="16"/>
                  </a:lnTo>
                  <a:lnTo>
                    <a:pt x="40" y="12"/>
                  </a:lnTo>
                  <a:lnTo>
                    <a:pt x="31" y="10"/>
                  </a:lnTo>
                  <a:lnTo>
                    <a:pt x="22" y="7"/>
                  </a:lnTo>
                  <a:lnTo>
                    <a:pt x="14" y="4"/>
                  </a:lnTo>
                  <a:lnTo>
                    <a:pt x="10" y="11"/>
                  </a:lnTo>
                  <a:lnTo>
                    <a:pt x="6" y="17"/>
                  </a:lnTo>
                  <a:lnTo>
                    <a:pt x="2" y="25"/>
                  </a:lnTo>
                  <a:lnTo>
                    <a:pt x="0" y="32"/>
                  </a:lnTo>
                  <a:lnTo>
                    <a:pt x="7" y="37"/>
                  </a:lnTo>
                  <a:lnTo>
                    <a:pt x="15" y="42"/>
                  </a:lnTo>
                  <a:lnTo>
                    <a:pt x="22" y="47"/>
                  </a:lnTo>
                  <a:lnTo>
                    <a:pt x="30" y="51"/>
                  </a:lnTo>
                  <a:lnTo>
                    <a:pt x="37" y="56"/>
                  </a:lnTo>
                  <a:lnTo>
                    <a:pt x="45" y="60"/>
                  </a:lnTo>
                  <a:lnTo>
                    <a:pt x="52" y="65"/>
                  </a:lnTo>
                  <a:lnTo>
                    <a:pt x="60" y="69"/>
                  </a:lnTo>
                  <a:lnTo>
                    <a:pt x="60" y="70"/>
                  </a:lnTo>
                  <a:lnTo>
                    <a:pt x="59" y="71"/>
                  </a:lnTo>
                  <a:lnTo>
                    <a:pt x="54" y="84"/>
                  </a:lnTo>
                  <a:lnTo>
                    <a:pt x="54" y="95"/>
                  </a:lnTo>
                  <a:lnTo>
                    <a:pt x="57" y="106"/>
                  </a:lnTo>
                  <a:lnTo>
                    <a:pt x="64" y="112"/>
                  </a:lnTo>
                  <a:lnTo>
                    <a:pt x="69" y="114"/>
                  </a:lnTo>
                  <a:lnTo>
                    <a:pt x="74" y="114"/>
                  </a:lnTo>
                  <a:lnTo>
                    <a:pt x="79" y="112"/>
                  </a:lnTo>
                  <a:lnTo>
                    <a:pt x="84" y="110"/>
                  </a:lnTo>
                  <a:lnTo>
                    <a:pt x="89" y="106"/>
                  </a:lnTo>
                  <a:lnTo>
                    <a:pt x="94" y="101"/>
                  </a:lnTo>
                  <a:lnTo>
                    <a:pt x="97" y="96"/>
                  </a:lnTo>
                  <a:lnTo>
                    <a:pt x="101"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6" name="Freeform 182"/>
            <p:cNvSpPr>
              <a:spLocks/>
            </p:cNvSpPr>
            <p:nvPr/>
          </p:nvSpPr>
          <p:spPr bwMode="auto">
            <a:xfrm>
              <a:off x="4516" y="3200"/>
              <a:ext cx="161" cy="28"/>
            </a:xfrm>
            <a:custGeom>
              <a:avLst/>
              <a:gdLst>
                <a:gd name="T0" fmla="*/ 0 w 643"/>
                <a:gd name="T1" fmla="*/ 0 h 114"/>
                <a:gd name="T2" fmla="*/ 0 w 643"/>
                <a:gd name="T3" fmla="*/ 0 h 114"/>
                <a:gd name="T4" fmla="*/ 0 w 643"/>
                <a:gd name="T5" fmla="*/ 0 h 114"/>
                <a:gd name="T6" fmla="*/ 0 w 643"/>
                <a:gd name="T7" fmla="*/ 0 h 114"/>
                <a:gd name="T8" fmla="*/ 0 w 643"/>
                <a:gd name="T9" fmla="*/ 0 h 114"/>
                <a:gd name="T10" fmla="*/ 0 w 643"/>
                <a:gd name="T11" fmla="*/ 0 h 114"/>
                <a:gd name="T12" fmla="*/ 0 w 643"/>
                <a:gd name="T13" fmla="*/ 0 h 114"/>
                <a:gd name="T14" fmla="*/ 0 w 643"/>
                <a:gd name="T15" fmla="*/ 0 h 114"/>
                <a:gd name="T16" fmla="*/ 0 w 643"/>
                <a:gd name="T17" fmla="*/ 0 h 114"/>
                <a:gd name="T18" fmla="*/ 0 w 643"/>
                <a:gd name="T19" fmla="*/ 0 h 114"/>
                <a:gd name="T20" fmla="*/ 0 w 643"/>
                <a:gd name="T21" fmla="*/ 0 h 114"/>
                <a:gd name="T22" fmla="*/ 0 w 643"/>
                <a:gd name="T23" fmla="*/ 0 h 114"/>
                <a:gd name="T24" fmla="*/ 0 w 643"/>
                <a:gd name="T25" fmla="*/ 0 h 114"/>
                <a:gd name="T26" fmla="*/ 0 w 643"/>
                <a:gd name="T27" fmla="*/ 0 h 114"/>
                <a:gd name="T28" fmla="*/ 0 w 643"/>
                <a:gd name="T29" fmla="*/ 0 h 114"/>
                <a:gd name="T30" fmla="*/ 0 w 643"/>
                <a:gd name="T31" fmla="*/ 0 h 114"/>
                <a:gd name="T32" fmla="*/ 0 w 643"/>
                <a:gd name="T33" fmla="*/ 0 h 114"/>
                <a:gd name="T34" fmla="*/ 0 w 643"/>
                <a:gd name="T35" fmla="*/ 0 h 114"/>
                <a:gd name="T36" fmla="*/ 0 w 643"/>
                <a:gd name="T37" fmla="*/ 0 h 114"/>
                <a:gd name="T38" fmla="*/ 0 w 643"/>
                <a:gd name="T39" fmla="*/ 0 h 114"/>
                <a:gd name="T40" fmla="*/ 0 w 643"/>
                <a:gd name="T41" fmla="*/ 0 h 114"/>
                <a:gd name="T42" fmla="*/ 0 w 643"/>
                <a:gd name="T43" fmla="*/ 0 h 114"/>
                <a:gd name="T44" fmla="*/ 0 w 643"/>
                <a:gd name="T45" fmla="*/ 0 h 114"/>
                <a:gd name="T46" fmla="*/ 0 w 643"/>
                <a:gd name="T47" fmla="*/ 0 h 114"/>
                <a:gd name="T48" fmla="*/ 0 w 643"/>
                <a:gd name="T49" fmla="*/ 0 h 114"/>
                <a:gd name="T50" fmla="*/ 0 w 643"/>
                <a:gd name="T51" fmla="*/ 0 h 114"/>
                <a:gd name="T52" fmla="*/ 0 w 643"/>
                <a:gd name="T53" fmla="*/ 0 h 114"/>
                <a:gd name="T54" fmla="*/ 0 w 643"/>
                <a:gd name="T55" fmla="*/ 0 h 114"/>
                <a:gd name="T56" fmla="*/ 0 w 643"/>
                <a:gd name="T57" fmla="*/ 0 h 114"/>
                <a:gd name="T58" fmla="*/ 0 w 643"/>
                <a:gd name="T59" fmla="*/ 0 h 114"/>
                <a:gd name="T60" fmla="*/ 0 w 643"/>
                <a:gd name="T61" fmla="*/ 0 h 114"/>
                <a:gd name="T62" fmla="*/ 0 w 643"/>
                <a:gd name="T63" fmla="*/ 0 h 114"/>
                <a:gd name="T64" fmla="*/ 0 w 643"/>
                <a:gd name="T65" fmla="*/ 0 h 114"/>
                <a:gd name="T66" fmla="*/ 0 w 643"/>
                <a:gd name="T67" fmla="*/ 0 h 114"/>
                <a:gd name="T68" fmla="*/ 0 w 643"/>
                <a:gd name="T69" fmla="*/ 0 h 114"/>
                <a:gd name="T70" fmla="*/ 0 w 643"/>
                <a:gd name="T71" fmla="*/ 0 h 114"/>
                <a:gd name="T72" fmla="*/ 0 w 643"/>
                <a:gd name="T73" fmla="*/ 0 h 114"/>
                <a:gd name="T74" fmla="*/ 0 w 643"/>
                <a:gd name="T75" fmla="*/ 0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3"/>
                <a:gd name="T115" fmla="*/ 0 h 114"/>
                <a:gd name="T116" fmla="*/ 643 w 643"/>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3" h="114">
                  <a:moveTo>
                    <a:pt x="27" y="89"/>
                  </a:moveTo>
                  <a:lnTo>
                    <a:pt x="28" y="82"/>
                  </a:lnTo>
                  <a:lnTo>
                    <a:pt x="34" y="74"/>
                  </a:lnTo>
                  <a:lnTo>
                    <a:pt x="42" y="67"/>
                  </a:lnTo>
                  <a:lnTo>
                    <a:pt x="54" y="60"/>
                  </a:lnTo>
                  <a:lnTo>
                    <a:pt x="67" y="53"/>
                  </a:lnTo>
                  <a:lnTo>
                    <a:pt x="84" y="48"/>
                  </a:lnTo>
                  <a:lnTo>
                    <a:pt x="102" y="42"/>
                  </a:lnTo>
                  <a:lnTo>
                    <a:pt x="124" y="37"/>
                  </a:lnTo>
                  <a:lnTo>
                    <a:pt x="147" y="32"/>
                  </a:lnTo>
                  <a:lnTo>
                    <a:pt x="172" y="27"/>
                  </a:lnTo>
                  <a:lnTo>
                    <a:pt x="200" y="23"/>
                  </a:lnTo>
                  <a:lnTo>
                    <a:pt x="229" y="20"/>
                  </a:lnTo>
                  <a:lnTo>
                    <a:pt x="259" y="18"/>
                  </a:lnTo>
                  <a:lnTo>
                    <a:pt x="291" y="15"/>
                  </a:lnTo>
                  <a:lnTo>
                    <a:pt x="324" y="14"/>
                  </a:lnTo>
                  <a:lnTo>
                    <a:pt x="358" y="14"/>
                  </a:lnTo>
                  <a:lnTo>
                    <a:pt x="380" y="14"/>
                  </a:lnTo>
                  <a:lnTo>
                    <a:pt x="403" y="15"/>
                  </a:lnTo>
                  <a:lnTo>
                    <a:pt x="424" y="15"/>
                  </a:lnTo>
                  <a:lnTo>
                    <a:pt x="445" y="17"/>
                  </a:lnTo>
                  <a:lnTo>
                    <a:pt x="467" y="18"/>
                  </a:lnTo>
                  <a:lnTo>
                    <a:pt x="487" y="20"/>
                  </a:lnTo>
                  <a:lnTo>
                    <a:pt x="505" y="22"/>
                  </a:lnTo>
                  <a:lnTo>
                    <a:pt x="524" y="24"/>
                  </a:lnTo>
                  <a:lnTo>
                    <a:pt x="542" y="27"/>
                  </a:lnTo>
                  <a:lnTo>
                    <a:pt x="559" y="30"/>
                  </a:lnTo>
                  <a:lnTo>
                    <a:pt x="575" y="33"/>
                  </a:lnTo>
                  <a:lnTo>
                    <a:pt x="592" y="37"/>
                  </a:lnTo>
                  <a:lnTo>
                    <a:pt x="605" y="40"/>
                  </a:lnTo>
                  <a:lnTo>
                    <a:pt x="619" y="44"/>
                  </a:lnTo>
                  <a:lnTo>
                    <a:pt x="632" y="48"/>
                  </a:lnTo>
                  <a:lnTo>
                    <a:pt x="643" y="52"/>
                  </a:lnTo>
                  <a:lnTo>
                    <a:pt x="634" y="47"/>
                  </a:lnTo>
                  <a:lnTo>
                    <a:pt x="623" y="40"/>
                  </a:lnTo>
                  <a:lnTo>
                    <a:pt x="610" y="35"/>
                  </a:lnTo>
                  <a:lnTo>
                    <a:pt x="595" y="30"/>
                  </a:lnTo>
                  <a:lnTo>
                    <a:pt x="580" y="27"/>
                  </a:lnTo>
                  <a:lnTo>
                    <a:pt x="563" y="22"/>
                  </a:lnTo>
                  <a:lnTo>
                    <a:pt x="544" y="18"/>
                  </a:lnTo>
                  <a:lnTo>
                    <a:pt x="524" y="14"/>
                  </a:lnTo>
                  <a:lnTo>
                    <a:pt x="504" y="12"/>
                  </a:lnTo>
                  <a:lnTo>
                    <a:pt x="482" y="9"/>
                  </a:lnTo>
                  <a:lnTo>
                    <a:pt x="458" y="7"/>
                  </a:lnTo>
                  <a:lnTo>
                    <a:pt x="434" y="4"/>
                  </a:lnTo>
                  <a:lnTo>
                    <a:pt x="409" y="3"/>
                  </a:lnTo>
                  <a:lnTo>
                    <a:pt x="384" y="2"/>
                  </a:lnTo>
                  <a:lnTo>
                    <a:pt x="358" y="0"/>
                  </a:lnTo>
                  <a:lnTo>
                    <a:pt x="330" y="0"/>
                  </a:lnTo>
                  <a:lnTo>
                    <a:pt x="296" y="0"/>
                  </a:lnTo>
                  <a:lnTo>
                    <a:pt x="264" y="2"/>
                  </a:lnTo>
                  <a:lnTo>
                    <a:pt x="231" y="4"/>
                  </a:lnTo>
                  <a:lnTo>
                    <a:pt x="201" y="7"/>
                  </a:lnTo>
                  <a:lnTo>
                    <a:pt x="172" y="9"/>
                  </a:lnTo>
                  <a:lnTo>
                    <a:pt x="145" y="13"/>
                  </a:lnTo>
                  <a:lnTo>
                    <a:pt x="120" y="18"/>
                  </a:lnTo>
                  <a:lnTo>
                    <a:pt x="96" y="23"/>
                  </a:lnTo>
                  <a:lnTo>
                    <a:pt x="75" y="28"/>
                  </a:lnTo>
                  <a:lnTo>
                    <a:pt x="56" y="34"/>
                  </a:lnTo>
                  <a:lnTo>
                    <a:pt x="40" y="39"/>
                  </a:lnTo>
                  <a:lnTo>
                    <a:pt x="26" y="47"/>
                  </a:lnTo>
                  <a:lnTo>
                    <a:pt x="15" y="53"/>
                  </a:lnTo>
                  <a:lnTo>
                    <a:pt x="6" y="60"/>
                  </a:lnTo>
                  <a:lnTo>
                    <a:pt x="1" y="68"/>
                  </a:lnTo>
                  <a:lnTo>
                    <a:pt x="0" y="75"/>
                  </a:lnTo>
                  <a:lnTo>
                    <a:pt x="1" y="80"/>
                  </a:lnTo>
                  <a:lnTo>
                    <a:pt x="2" y="85"/>
                  </a:lnTo>
                  <a:lnTo>
                    <a:pt x="6" y="90"/>
                  </a:lnTo>
                  <a:lnTo>
                    <a:pt x="11" y="95"/>
                  </a:lnTo>
                  <a:lnTo>
                    <a:pt x="18" y="100"/>
                  </a:lnTo>
                  <a:lnTo>
                    <a:pt x="26" y="105"/>
                  </a:lnTo>
                  <a:lnTo>
                    <a:pt x="35" y="110"/>
                  </a:lnTo>
                  <a:lnTo>
                    <a:pt x="45" y="114"/>
                  </a:lnTo>
                  <a:lnTo>
                    <a:pt x="37" y="108"/>
                  </a:lnTo>
                  <a:lnTo>
                    <a:pt x="32" y="102"/>
                  </a:lnTo>
                  <a:lnTo>
                    <a:pt x="28" y="95"/>
                  </a:lnTo>
                  <a:lnTo>
                    <a:pt x="27"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7" name="Freeform 183"/>
            <p:cNvSpPr>
              <a:spLocks/>
            </p:cNvSpPr>
            <p:nvPr/>
          </p:nvSpPr>
          <p:spPr bwMode="auto">
            <a:xfrm>
              <a:off x="4345" y="3334"/>
              <a:ext cx="216" cy="352"/>
            </a:xfrm>
            <a:custGeom>
              <a:avLst/>
              <a:gdLst>
                <a:gd name="T0" fmla="*/ 0 w 863"/>
                <a:gd name="T1" fmla="*/ 0 h 1407"/>
                <a:gd name="T2" fmla="*/ 0 w 863"/>
                <a:gd name="T3" fmla="*/ 0 h 1407"/>
                <a:gd name="T4" fmla="*/ 0 w 863"/>
                <a:gd name="T5" fmla="*/ 0 h 1407"/>
                <a:gd name="T6" fmla="*/ 0 w 863"/>
                <a:gd name="T7" fmla="*/ 0 h 1407"/>
                <a:gd name="T8" fmla="*/ 0 w 863"/>
                <a:gd name="T9" fmla="*/ 0 h 1407"/>
                <a:gd name="T10" fmla="*/ 0 w 863"/>
                <a:gd name="T11" fmla="*/ 0 h 1407"/>
                <a:gd name="T12" fmla="*/ 0 w 863"/>
                <a:gd name="T13" fmla="*/ 0 h 1407"/>
                <a:gd name="T14" fmla="*/ 0 w 863"/>
                <a:gd name="T15" fmla="*/ 0 h 1407"/>
                <a:gd name="T16" fmla="*/ 0 w 863"/>
                <a:gd name="T17" fmla="*/ 0 h 1407"/>
                <a:gd name="T18" fmla="*/ 0 w 863"/>
                <a:gd name="T19" fmla="*/ 0 h 1407"/>
                <a:gd name="T20" fmla="*/ 0 w 863"/>
                <a:gd name="T21" fmla="*/ 0 h 1407"/>
                <a:gd name="T22" fmla="*/ 0 w 863"/>
                <a:gd name="T23" fmla="*/ 0 h 1407"/>
                <a:gd name="T24" fmla="*/ 0 w 863"/>
                <a:gd name="T25" fmla="*/ 0 h 1407"/>
                <a:gd name="T26" fmla="*/ 0 w 863"/>
                <a:gd name="T27" fmla="*/ 0 h 1407"/>
                <a:gd name="T28" fmla="*/ 0 w 863"/>
                <a:gd name="T29" fmla="*/ 0 h 1407"/>
                <a:gd name="T30" fmla="*/ 0 w 863"/>
                <a:gd name="T31" fmla="*/ 0 h 1407"/>
                <a:gd name="T32" fmla="*/ 0 w 863"/>
                <a:gd name="T33" fmla="*/ 0 h 1407"/>
                <a:gd name="T34" fmla="*/ 0 w 863"/>
                <a:gd name="T35" fmla="*/ 0 h 1407"/>
                <a:gd name="T36" fmla="*/ 0 w 863"/>
                <a:gd name="T37" fmla="*/ 0 h 1407"/>
                <a:gd name="T38" fmla="*/ 0 w 863"/>
                <a:gd name="T39" fmla="*/ 0 h 1407"/>
                <a:gd name="T40" fmla="*/ 0 w 863"/>
                <a:gd name="T41" fmla="*/ 0 h 1407"/>
                <a:gd name="T42" fmla="*/ 0 w 863"/>
                <a:gd name="T43" fmla="*/ 0 h 1407"/>
                <a:gd name="T44" fmla="*/ 0 w 863"/>
                <a:gd name="T45" fmla="*/ 0 h 1407"/>
                <a:gd name="T46" fmla="*/ 0 w 863"/>
                <a:gd name="T47" fmla="*/ 0 h 1407"/>
                <a:gd name="T48" fmla="*/ 0 w 863"/>
                <a:gd name="T49" fmla="*/ 0 h 1407"/>
                <a:gd name="T50" fmla="*/ 0 w 863"/>
                <a:gd name="T51" fmla="*/ 0 h 1407"/>
                <a:gd name="T52" fmla="*/ 0 w 863"/>
                <a:gd name="T53" fmla="*/ 0 h 1407"/>
                <a:gd name="T54" fmla="*/ 0 w 863"/>
                <a:gd name="T55" fmla="*/ 0 h 1407"/>
                <a:gd name="T56" fmla="*/ 0 w 863"/>
                <a:gd name="T57" fmla="*/ 0 h 1407"/>
                <a:gd name="T58" fmla="*/ 0 w 863"/>
                <a:gd name="T59" fmla="*/ 0 h 1407"/>
                <a:gd name="T60" fmla="*/ 0 w 863"/>
                <a:gd name="T61" fmla="*/ 0 h 1407"/>
                <a:gd name="T62" fmla="*/ 0 w 863"/>
                <a:gd name="T63" fmla="*/ 0 h 1407"/>
                <a:gd name="T64" fmla="*/ 0 w 863"/>
                <a:gd name="T65" fmla="*/ 0 h 1407"/>
                <a:gd name="T66" fmla="*/ 0 w 863"/>
                <a:gd name="T67" fmla="*/ 0 h 1407"/>
                <a:gd name="T68" fmla="*/ 0 w 863"/>
                <a:gd name="T69" fmla="*/ 0 h 1407"/>
                <a:gd name="T70" fmla="*/ 0 w 863"/>
                <a:gd name="T71" fmla="*/ 0 h 1407"/>
                <a:gd name="T72" fmla="*/ 0 w 863"/>
                <a:gd name="T73" fmla="*/ 0 h 1407"/>
                <a:gd name="T74" fmla="*/ 0 w 863"/>
                <a:gd name="T75" fmla="*/ 0 h 1407"/>
                <a:gd name="T76" fmla="*/ 0 w 863"/>
                <a:gd name="T77" fmla="*/ 0 h 1407"/>
                <a:gd name="T78" fmla="*/ 0 w 863"/>
                <a:gd name="T79" fmla="*/ 0 h 1407"/>
                <a:gd name="T80" fmla="*/ 0 w 863"/>
                <a:gd name="T81" fmla="*/ 0 h 1407"/>
                <a:gd name="T82" fmla="*/ 0 w 863"/>
                <a:gd name="T83" fmla="*/ 0 h 1407"/>
                <a:gd name="T84" fmla="*/ 0 w 863"/>
                <a:gd name="T85" fmla="*/ 0 h 1407"/>
                <a:gd name="T86" fmla="*/ 0 w 863"/>
                <a:gd name="T87" fmla="*/ 0 h 1407"/>
                <a:gd name="T88" fmla="*/ 0 w 863"/>
                <a:gd name="T89" fmla="*/ 0 h 1407"/>
                <a:gd name="T90" fmla="*/ 0 w 863"/>
                <a:gd name="T91" fmla="*/ 0 h 1407"/>
                <a:gd name="T92" fmla="*/ 0 w 863"/>
                <a:gd name="T93" fmla="*/ 0 h 1407"/>
                <a:gd name="T94" fmla="*/ 0 w 863"/>
                <a:gd name="T95" fmla="*/ 0 h 1407"/>
                <a:gd name="T96" fmla="*/ 0 w 863"/>
                <a:gd name="T97" fmla="*/ 0 h 1407"/>
                <a:gd name="T98" fmla="*/ 0 w 863"/>
                <a:gd name="T99" fmla="*/ 0 h 1407"/>
                <a:gd name="T100" fmla="*/ 0 w 863"/>
                <a:gd name="T101" fmla="*/ 0 h 1407"/>
                <a:gd name="T102" fmla="*/ 0 w 863"/>
                <a:gd name="T103" fmla="*/ 0 h 1407"/>
                <a:gd name="T104" fmla="*/ 0 w 863"/>
                <a:gd name="T105" fmla="*/ 0 h 1407"/>
                <a:gd name="T106" fmla="*/ 0 w 863"/>
                <a:gd name="T107" fmla="*/ 0 h 14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3"/>
                <a:gd name="T163" fmla="*/ 0 h 1407"/>
                <a:gd name="T164" fmla="*/ 863 w 863"/>
                <a:gd name="T165" fmla="*/ 1407 h 14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3" h="1407">
                  <a:moveTo>
                    <a:pt x="825" y="1166"/>
                  </a:moveTo>
                  <a:lnTo>
                    <a:pt x="833" y="931"/>
                  </a:lnTo>
                  <a:lnTo>
                    <a:pt x="863" y="890"/>
                  </a:lnTo>
                  <a:lnTo>
                    <a:pt x="835" y="829"/>
                  </a:lnTo>
                  <a:lnTo>
                    <a:pt x="857" y="0"/>
                  </a:lnTo>
                  <a:lnTo>
                    <a:pt x="647" y="85"/>
                  </a:lnTo>
                  <a:lnTo>
                    <a:pt x="472" y="110"/>
                  </a:lnTo>
                  <a:lnTo>
                    <a:pt x="248" y="88"/>
                  </a:lnTo>
                  <a:lnTo>
                    <a:pt x="39" y="38"/>
                  </a:lnTo>
                  <a:lnTo>
                    <a:pt x="24" y="8"/>
                  </a:lnTo>
                  <a:lnTo>
                    <a:pt x="31" y="825"/>
                  </a:lnTo>
                  <a:lnTo>
                    <a:pt x="6" y="906"/>
                  </a:lnTo>
                  <a:lnTo>
                    <a:pt x="31" y="929"/>
                  </a:lnTo>
                  <a:lnTo>
                    <a:pt x="35" y="1168"/>
                  </a:lnTo>
                  <a:lnTo>
                    <a:pt x="20" y="1183"/>
                  </a:lnTo>
                  <a:lnTo>
                    <a:pt x="9" y="1199"/>
                  </a:lnTo>
                  <a:lnTo>
                    <a:pt x="2" y="1216"/>
                  </a:lnTo>
                  <a:lnTo>
                    <a:pt x="0" y="1234"/>
                  </a:lnTo>
                  <a:lnTo>
                    <a:pt x="2" y="1251"/>
                  </a:lnTo>
                  <a:lnTo>
                    <a:pt x="9" y="1269"/>
                  </a:lnTo>
                  <a:lnTo>
                    <a:pt x="19" y="1285"/>
                  </a:lnTo>
                  <a:lnTo>
                    <a:pt x="34" y="1301"/>
                  </a:lnTo>
                  <a:lnTo>
                    <a:pt x="52" y="1316"/>
                  </a:lnTo>
                  <a:lnTo>
                    <a:pt x="74" y="1331"/>
                  </a:lnTo>
                  <a:lnTo>
                    <a:pt x="99" y="1344"/>
                  </a:lnTo>
                  <a:lnTo>
                    <a:pt x="126" y="1356"/>
                  </a:lnTo>
                  <a:lnTo>
                    <a:pt x="156" y="1368"/>
                  </a:lnTo>
                  <a:lnTo>
                    <a:pt x="190" y="1378"/>
                  </a:lnTo>
                  <a:lnTo>
                    <a:pt x="225" y="1387"/>
                  </a:lnTo>
                  <a:lnTo>
                    <a:pt x="263" y="1393"/>
                  </a:lnTo>
                  <a:lnTo>
                    <a:pt x="303" y="1399"/>
                  </a:lnTo>
                  <a:lnTo>
                    <a:pt x="344" y="1403"/>
                  </a:lnTo>
                  <a:lnTo>
                    <a:pt x="387" y="1405"/>
                  </a:lnTo>
                  <a:lnTo>
                    <a:pt x="430" y="1407"/>
                  </a:lnTo>
                  <a:lnTo>
                    <a:pt x="474" y="1405"/>
                  </a:lnTo>
                  <a:lnTo>
                    <a:pt x="517" y="1403"/>
                  </a:lnTo>
                  <a:lnTo>
                    <a:pt x="558" y="1399"/>
                  </a:lnTo>
                  <a:lnTo>
                    <a:pt x="597" y="1393"/>
                  </a:lnTo>
                  <a:lnTo>
                    <a:pt x="636" y="1387"/>
                  </a:lnTo>
                  <a:lnTo>
                    <a:pt x="671" y="1378"/>
                  </a:lnTo>
                  <a:lnTo>
                    <a:pt x="703" y="1368"/>
                  </a:lnTo>
                  <a:lnTo>
                    <a:pt x="735" y="1356"/>
                  </a:lnTo>
                  <a:lnTo>
                    <a:pt x="762" y="1344"/>
                  </a:lnTo>
                  <a:lnTo>
                    <a:pt x="787" y="1331"/>
                  </a:lnTo>
                  <a:lnTo>
                    <a:pt x="808" y="1316"/>
                  </a:lnTo>
                  <a:lnTo>
                    <a:pt x="827" y="1301"/>
                  </a:lnTo>
                  <a:lnTo>
                    <a:pt x="841" y="1285"/>
                  </a:lnTo>
                  <a:lnTo>
                    <a:pt x="852" y="1269"/>
                  </a:lnTo>
                  <a:lnTo>
                    <a:pt x="858" y="1251"/>
                  </a:lnTo>
                  <a:lnTo>
                    <a:pt x="861" y="1234"/>
                  </a:lnTo>
                  <a:lnTo>
                    <a:pt x="858" y="1216"/>
                  </a:lnTo>
                  <a:lnTo>
                    <a:pt x="851" y="1199"/>
                  </a:lnTo>
                  <a:lnTo>
                    <a:pt x="840" y="1183"/>
                  </a:lnTo>
                  <a:lnTo>
                    <a:pt x="825" y="1166"/>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8" name="Freeform 184"/>
            <p:cNvSpPr>
              <a:spLocks/>
            </p:cNvSpPr>
            <p:nvPr/>
          </p:nvSpPr>
          <p:spPr bwMode="auto">
            <a:xfrm>
              <a:off x="4349" y="3305"/>
              <a:ext cx="207" cy="52"/>
            </a:xfrm>
            <a:custGeom>
              <a:avLst/>
              <a:gdLst>
                <a:gd name="T0" fmla="*/ 0 w 830"/>
                <a:gd name="T1" fmla="*/ 0 h 207"/>
                <a:gd name="T2" fmla="*/ 0 w 830"/>
                <a:gd name="T3" fmla="*/ 0 h 207"/>
                <a:gd name="T4" fmla="*/ 0 w 830"/>
                <a:gd name="T5" fmla="*/ 0 h 207"/>
                <a:gd name="T6" fmla="*/ 0 w 830"/>
                <a:gd name="T7" fmla="*/ 0 h 207"/>
                <a:gd name="T8" fmla="*/ 0 w 830"/>
                <a:gd name="T9" fmla="*/ 0 h 207"/>
                <a:gd name="T10" fmla="*/ 0 w 830"/>
                <a:gd name="T11" fmla="*/ 0 h 207"/>
                <a:gd name="T12" fmla="*/ 0 w 830"/>
                <a:gd name="T13" fmla="*/ 0 h 207"/>
                <a:gd name="T14" fmla="*/ 0 w 830"/>
                <a:gd name="T15" fmla="*/ 0 h 207"/>
                <a:gd name="T16" fmla="*/ 0 w 830"/>
                <a:gd name="T17" fmla="*/ 0 h 207"/>
                <a:gd name="T18" fmla="*/ 0 w 830"/>
                <a:gd name="T19" fmla="*/ 0 h 207"/>
                <a:gd name="T20" fmla="*/ 0 w 830"/>
                <a:gd name="T21" fmla="*/ 0 h 207"/>
                <a:gd name="T22" fmla="*/ 0 w 830"/>
                <a:gd name="T23" fmla="*/ 0 h 207"/>
                <a:gd name="T24" fmla="*/ 0 w 830"/>
                <a:gd name="T25" fmla="*/ 0 h 207"/>
                <a:gd name="T26" fmla="*/ 0 w 830"/>
                <a:gd name="T27" fmla="*/ 0 h 207"/>
                <a:gd name="T28" fmla="*/ 0 w 830"/>
                <a:gd name="T29" fmla="*/ 0 h 207"/>
                <a:gd name="T30" fmla="*/ 0 w 830"/>
                <a:gd name="T31" fmla="*/ 0 h 207"/>
                <a:gd name="T32" fmla="*/ 0 w 830"/>
                <a:gd name="T33" fmla="*/ 0 h 207"/>
                <a:gd name="T34" fmla="*/ 0 w 830"/>
                <a:gd name="T35" fmla="*/ 0 h 207"/>
                <a:gd name="T36" fmla="*/ 0 w 830"/>
                <a:gd name="T37" fmla="*/ 0 h 207"/>
                <a:gd name="T38" fmla="*/ 0 w 830"/>
                <a:gd name="T39" fmla="*/ 0 h 207"/>
                <a:gd name="T40" fmla="*/ 0 w 830"/>
                <a:gd name="T41" fmla="*/ 0 h 207"/>
                <a:gd name="T42" fmla="*/ 0 w 830"/>
                <a:gd name="T43" fmla="*/ 0 h 207"/>
                <a:gd name="T44" fmla="*/ 0 w 830"/>
                <a:gd name="T45" fmla="*/ 0 h 207"/>
                <a:gd name="T46" fmla="*/ 0 w 830"/>
                <a:gd name="T47" fmla="*/ 0 h 207"/>
                <a:gd name="T48" fmla="*/ 0 w 830"/>
                <a:gd name="T49" fmla="*/ 0 h 207"/>
                <a:gd name="T50" fmla="*/ 0 w 830"/>
                <a:gd name="T51" fmla="*/ 0 h 207"/>
                <a:gd name="T52" fmla="*/ 0 w 830"/>
                <a:gd name="T53" fmla="*/ 0 h 207"/>
                <a:gd name="T54" fmla="*/ 0 w 830"/>
                <a:gd name="T55" fmla="*/ 0 h 207"/>
                <a:gd name="T56" fmla="*/ 0 w 830"/>
                <a:gd name="T57" fmla="*/ 0 h 207"/>
                <a:gd name="T58" fmla="*/ 0 w 830"/>
                <a:gd name="T59" fmla="*/ 0 h 207"/>
                <a:gd name="T60" fmla="*/ 0 w 830"/>
                <a:gd name="T61" fmla="*/ 0 h 207"/>
                <a:gd name="T62" fmla="*/ 0 w 830"/>
                <a:gd name="T63" fmla="*/ 0 h 2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0"/>
                <a:gd name="T97" fmla="*/ 0 h 207"/>
                <a:gd name="T98" fmla="*/ 830 w 830"/>
                <a:gd name="T99" fmla="*/ 207 h 2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0" h="207">
                  <a:moveTo>
                    <a:pt x="415" y="207"/>
                  </a:moveTo>
                  <a:lnTo>
                    <a:pt x="458" y="207"/>
                  </a:lnTo>
                  <a:lnTo>
                    <a:pt x="499" y="204"/>
                  </a:lnTo>
                  <a:lnTo>
                    <a:pt x="539" y="202"/>
                  </a:lnTo>
                  <a:lnTo>
                    <a:pt x="577" y="199"/>
                  </a:lnTo>
                  <a:lnTo>
                    <a:pt x="613" y="194"/>
                  </a:lnTo>
                  <a:lnTo>
                    <a:pt x="647" y="189"/>
                  </a:lnTo>
                  <a:lnTo>
                    <a:pt x="679" y="184"/>
                  </a:lnTo>
                  <a:lnTo>
                    <a:pt x="708" y="177"/>
                  </a:lnTo>
                  <a:lnTo>
                    <a:pt x="735" y="169"/>
                  </a:lnTo>
                  <a:lnTo>
                    <a:pt x="760" y="162"/>
                  </a:lnTo>
                  <a:lnTo>
                    <a:pt x="780" y="153"/>
                  </a:lnTo>
                  <a:lnTo>
                    <a:pt x="797" y="144"/>
                  </a:lnTo>
                  <a:lnTo>
                    <a:pt x="811" y="135"/>
                  </a:lnTo>
                  <a:lnTo>
                    <a:pt x="821" y="125"/>
                  </a:lnTo>
                  <a:lnTo>
                    <a:pt x="827" y="115"/>
                  </a:lnTo>
                  <a:lnTo>
                    <a:pt x="830" y="104"/>
                  </a:lnTo>
                  <a:lnTo>
                    <a:pt x="827" y="93"/>
                  </a:lnTo>
                  <a:lnTo>
                    <a:pt x="821" y="83"/>
                  </a:lnTo>
                  <a:lnTo>
                    <a:pt x="811" y="73"/>
                  </a:lnTo>
                  <a:lnTo>
                    <a:pt x="797" y="64"/>
                  </a:lnTo>
                  <a:lnTo>
                    <a:pt x="780" y="54"/>
                  </a:lnTo>
                  <a:lnTo>
                    <a:pt x="760" y="46"/>
                  </a:lnTo>
                  <a:lnTo>
                    <a:pt x="735" y="38"/>
                  </a:lnTo>
                  <a:lnTo>
                    <a:pt x="708" y="30"/>
                  </a:lnTo>
                  <a:lnTo>
                    <a:pt x="679" y="24"/>
                  </a:lnTo>
                  <a:lnTo>
                    <a:pt x="647" y="18"/>
                  </a:lnTo>
                  <a:lnTo>
                    <a:pt x="613" y="13"/>
                  </a:lnTo>
                  <a:lnTo>
                    <a:pt x="577" y="8"/>
                  </a:lnTo>
                  <a:lnTo>
                    <a:pt x="539" y="5"/>
                  </a:lnTo>
                  <a:lnTo>
                    <a:pt x="499" y="3"/>
                  </a:lnTo>
                  <a:lnTo>
                    <a:pt x="458" y="0"/>
                  </a:lnTo>
                  <a:lnTo>
                    <a:pt x="415" y="0"/>
                  </a:lnTo>
                  <a:lnTo>
                    <a:pt x="373" y="0"/>
                  </a:lnTo>
                  <a:lnTo>
                    <a:pt x="332" y="3"/>
                  </a:lnTo>
                  <a:lnTo>
                    <a:pt x="292" y="5"/>
                  </a:lnTo>
                  <a:lnTo>
                    <a:pt x="254" y="8"/>
                  </a:lnTo>
                  <a:lnTo>
                    <a:pt x="218" y="13"/>
                  </a:lnTo>
                  <a:lnTo>
                    <a:pt x="184" y="18"/>
                  </a:lnTo>
                  <a:lnTo>
                    <a:pt x="151" y="24"/>
                  </a:lnTo>
                  <a:lnTo>
                    <a:pt x="121" y="30"/>
                  </a:lnTo>
                  <a:lnTo>
                    <a:pt x="95" y="38"/>
                  </a:lnTo>
                  <a:lnTo>
                    <a:pt x="71" y="46"/>
                  </a:lnTo>
                  <a:lnTo>
                    <a:pt x="50" y="54"/>
                  </a:lnTo>
                  <a:lnTo>
                    <a:pt x="32" y="64"/>
                  </a:lnTo>
                  <a:lnTo>
                    <a:pt x="19" y="73"/>
                  </a:lnTo>
                  <a:lnTo>
                    <a:pt x="9" y="83"/>
                  </a:lnTo>
                  <a:lnTo>
                    <a:pt x="2" y="93"/>
                  </a:lnTo>
                  <a:lnTo>
                    <a:pt x="0" y="104"/>
                  </a:lnTo>
                  <a:lnTo>
                    <a:pt x="2" y="115"/>
                  </a:lnTo>
                  <a:lnTo>
                    <a:pt x="9" y="125"/>
                  </a:lnTo>
                  <a:lnTo>
                    <a:pt x="19" y="135"/>
                  </a:lnTo>
                  <a:lnTo>
                    <a:pt x="32" y="144"/>
                  </a:lnTo>
                  <a:lnTo>
                    <a:pt x="50" y="153"/>
                  </a:lnTo>
                  <a:lnTo>
                    <a:pt x="71" y="162"/>
                  </a:lnTo>
                  <a:lnTo>
                    <a:pt x="95" y="169"/>
                  </a:lnTo>
                  <a:lnTo>
                    <a:pt x="121" y="177"/>
                  </a:lnTo>
                  <a:lnTo>
                    <a:pt x="151" y="184"/>
                  </a:lnTo>
                  <a:lnTo>
                    <a:pt x="184" y="189"/>
                  </a:lnTo>
                  <a:lnTo>
                    <a:pt x="218" y="194"/>
                  </a:lnTo>
                  <a:lnTo>
                    <a:pt x="254" y="199"/>
                  </a:lnTo>
                  <a:lnTo>
                    <a:pt x="292" y="202"/>
                  </a:lnTo>
                  <a:lnTo>
                    <a:pt x="332" y="204"/>
                  </a:lnTo>
                  <a:lnTo>
                    <a:pt x="373" y="207"/>
                  </a:lnTo>
                  <a:lnTo>
                    <a:pt x="415" y="207"/>
                  </a:lnTo>
                  <a:close/>
                </a:path>
              </a:pathLst>
            </a:custGeom>
            <a:solidFill>
              <a:srgbClr val="63E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9" name="Freeform 185"/>
            <p:cNvSpPr>
              <a:spLocks/>
            </p:cNvSpPr>
            <p:nvPr/>
          </p:nvSpPr>
          <p:spPr bwMode="auto">
            <a:xfrm>
              <a:off x="4344" y="3305"/>
              <a:ext cx="225" cy="59"/>
            </a:xfrm>
            <a:custGeom>
              <a:avLst/>
              <a:gdLst>
                <a:gd name="T0" fmla="*/ 0 w 901"/>
                <a:gd name="T1" fmla="*/ 0 h 237"/>
                <a:gd name="T2" fmla="*/ 0 w 901"/>
                <a:gd name="T3" fmla="*/ 0 h 237"/>
                <a:gd name="T4" fmla="*/ 0 w 901"/>
                <a:gd name="T5" fmla="*/ 0 h 237"/>
                <a:gd name="T6" fmla="*/ 0 w 901"/>
                <a:gd name="T7" fmla="*/ 0 h 237"/>
                <a:gd name="T8" fmla="*/ 0 w 901"/>
                <a:gd name="T9" fmla="*/ 0 h 237"/>
                <a:gd name="T10" fmla="*/ 0 w 901"/>
                <a:gd name="T11" fmla="*/ 0 h 237"/>
                <a:gd name="T12" fmla="*/ 0 w 901"/>
                <a:gd name="T13" fmla="*/ 0 h 237"/>
                <a:gd name="T14" fmla="*/ 0 w 901"/>
                <a:gd name="T15" fmla="*/ 0 h 237"/>
                <a:gd name="T16" fmla="*/ 0 w 901"/>
                <a:gd name="T17" fmla="*/ 0 h 237"/>
                <a:gd name="T18" fmla="*/ 0 w 901"/>
                <a:gd name="T19" fmla="*/ 0 h 237"/>
                <a:gd name="T20" fmla="*/ 0 w 901"/>
                <a:gd name="T21" fmla="*/ 0 h 237"/>
                <a:gd name="T22" fmla="*/ 0 w 901"/>
                <a:gd name="T23" fmla="*/ 0 h 237"/>
                <a:gd name="T24" fmla="*/ 0 w 901"/>
                <a:gd name="T25" fmla="*/ 0 h 237"/>
                <a:gd name="T26" fmla="*/ 0 w 901"/>
                <a:gd name="T27" fmla="*/ 0 h 237"/>
                <a:gd name="T28" fmla="*/ 0 w 901"/>
                <a:gd name="T29" fmla="*/ 0 h 237"/>
                <a:gd name="T30" fmla="*/ 0 w 901"/>
                <a:gd name="T31" fmla="*/ 0 h 237"/>
                <a:gd name="T32" fmla="*/ 0 w 901"/>
                <a:gd name="T33" fmla="*/ 0 h 237"/>
                <a:gd name="T34" fmla="*/ 0 w 901"/>
                <a:gd name="T35" fmla="*/ 0 h 237"/>
                <a:gd name="T36" fmla="*/ 0 w 901"/>
                <a:gd name="T37" fmla="*/ 0 h 237"/>
                <a:gd name="T38" fmla="*/ 0 w 901"/>
                <a:gd name="T39" fmla="*/ 0 h 237"/>
                <a:gd name="T40" fmla="*/ 0 w 901"/>
                <a:gd name="T41" fmla="*/ 0 h 237"/>
                <a:gd name="T42" fmla="*/ 0 w 901"/>
                <a:gd name="T43" fmla="*/ 0 h 237"/>
                <a:gd name="T44" fmla="*/ 0 w 901"/>
                <a:gd name="T45" fmla="*/ 0 h 237"/>
                <a:gd name="T46" fmla="*/ 0 w 901"/>
                <a:gd name="T47" fmla="*/ 0 h 237"/>
                <a:gd name="T48" fmla="*/ 0 w 901"/>
                <a:gd name="T49" fmla="*/ 0 h 237"/>
                <a:gd name="T50" fmla="*/ 0 w 901"/>
                <a:gd name="T51" fmla="*/ 0 h 237"/>
                <a:gd name="T52" fmla="*/ 0 w 901"/>
                <a:gd name="T53" fmla="*/ 0 h 237"/>
                <a:gd name="T54" fmla="*/ 0 w 901"/>
                <a:gd name="T55" fmla="*/ 0 h 237"/>
                <a:gd name="T56" fmla="*/ 0 w 901"/>
                <a:gd name="T57" fmla="*/ 0 h 237"/>
                <a:gd name="T58" fmla="*/ 0 w 901"/>
                <a:gd name="T59" fmla="*/ 0 h 237"/>
                <a:gd name="T60" fmla="*/ 0 w 901"/>
                <a:gd name="T61" fmla="*/ 0 h 237"/>
                <a:gd name="T62" fmla="*/ 0 w 901"/>
                <a:gd name="T63" fmla="*/ 0 h 237"/>
                <a:gd name="T64" fmla="*/ 0 w 901"/>
                <a:gd name="T65" fmla="*/ 0 h 237"/>
                <a:gd name="T66" fmla="*/ 0 w 901"/>
                <a:gd name="T67" fmla="*/ 0 h 237"/>
                <a:gd name="T68" fmla="*/ 0 w 901"/>
                <a:gd name="T69" fmla="*/ 0 h 237"/>
                <a:gd name="T70" fmla="*/ 0 w 901"/>
                <a:gd name="T71" fmla="*/ 0 h 237"/>
                <a:gd name="T72" fmla="*/ 0 w 901"/>
                <a:gd name="T73" fmla="*/ 0 h 237"/>
                <a:gd name="T74" fmla="*/ 0 w 901"/>
                <a:gd name="T75" fmla="*/ 0 h 237"/>
                <a:gd name="T76" fmla="*/ 0 w 901"/>
                <a:gd name="T77" fmla="*/ 0 h 237"/>
                <a:gd name="T78" fmla="*/ 0 w 901"/>
                <a:gd name="T79" fmla="*/ 0 h 237"/>
                <a:gd name="T80" fmla="*/ 0 w 901"/>
                <a:gd name="T81" fmla="*/ 0 h 237"/>
                <a:gd name="T82" fmla="*/ 0 w 901"/>
                <a:gd name="T83" fmla="*/ 0 h 237"/>
                <a:gd name="T84" fmla="*/ 0 w 901"/>
                <a:gd name="T85" fmla="*/ 0 h 237"/>
                <a:gd name="T86" fmla="*/ 0 w 901"/>
                <a:gd name="T87" fmla="*/ 0 h 237"/>
                <a:gd name="T88" fmla="*/ 0 w 901"/>
                <a:gd name="T89" fmla="*/ 0 h 237"/>
                <a:gd name="T90" fmla="*/ 0 w 901"/>
                <a:gd name="T91" fmla="*/ 0 h 237"/>
                <a:gd name="T92" fmla="*/ 0 w 901"/>
                <a:gd name="T93" fmla="*/ 0 h 237"/>
                <a:gd name="T94" fmla="*/ 0 w 901"/>
                <a:gd name="T95" fmla="*/ 0 h 237"/>
                <a:gd name="T96" fmla="*/ 0 w 901"/>
                <a:gd name="T97" fmla="*/ 0 h 237"/>
                <a:gd name="T98" fmla="*/ 0 w 901"/>
                <a:gd name="T99" fmla="*/ 0 h 237"/>
                <a:gd name="T100" fmla="*/ 0 w 901"/>
                <a:gd name="T101" fmla="*/ 0 h 237"/>
                <a:gd name="T102" fmla="*/ 0 w 901"/>
                <a:gd name="T103" fmla="*/ 0 h 2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1"/>
                <a:gd name="T157" fmla="*/ 0 h 237"/>
                <a:gd name="T158" fmla="*/ 901 w 901"/>
                <a:gd name="T159" fmla="*/ 237 h 2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1" h="237">
                  <a:moveTo>
                    <a:pt x="523" y="0"/>
                  </a:moveTo>
                  <a:lnTo>
                    <a:pt x="553" y="3"/>
                  </a:lnTo>
                  <a:lnTo>
                    <a:pt x="583" y="6"/>
                  </a:lnTo>
                  <a:lnTo>
                    <a:pt x="611" y="10"/>
                  </a:lnTo>
                  <a:lnTo>
                    <a:pt x="637" y="15"/>
                  </a:lnTo>
                  <a:lnTo>
                    <a:pt x="662" y="20"/>
                  </a:lnTo>
                  <a:lnTo>
                    <a:pt x="685" y="26"/>
                  </a:lnTo>
                  <a:lnTo>
                    <a:pt x="706" y="31"/>
                  </a:lnTo>
                  <a:lnTo>
                    <a:pt x="726" y="39"/>
                  </a:lnTo>
                  <a:lnTo>
                    <a:pt x="744" y="45"/>
                  </a:lnTo>
                  <a:lnTo>
                    <a:pt x="760" y="53"/>
                  </a:lnTo>
                  <a:lnTo>
                    <a:pt x="772" y="60"/>
                  </a:lnTo>
                  <a:lnTo>
                    <a:pt x="784" y="69"/>
                  </a:lnTo>
                  <a:lnTo>
                    <a:pt x="794" y="76"/>
                  </a:lnTo>
                  <a:lnTo>
                    <a:pt x="800" y="85"/>
                  </a:lnTo>
                  <a:lnTo>
                    <a:pt x="804" y="93"/>
                  </a:lnTo>
                  <a:lnTo>
                    <a:pt x="805" y="101"/>
                  </a:lnTo>
                  <a:lnTo>
                    <a:pt x="802" y="111"/>
                  </a:lnTo>
                  <a:lnTo>
                    <a:pt x="797" y="122"/>
                  </a:lnTo>
                  <a:lnTo>
                    <a:pt x="787" y="132"/>
                  </a:lnTo>
                  <a:lnTo>
                    <a:pt x="774" y="140"/>
                  </a:lnTo>
                  <a:lnTo>
                    <a:pt x="757" y="149"/>
                  </a:lnTo>
                  <a:lnTo>
                    <a:pt x="737" y="157"/>
                  </a:lnTo>
                  <a:lnTo>
                    <a:pt x="715" y="164"/>
                  </a:lnTo>
                  <a:lnTo>
                    <a:pt x="690" y="172"/>
                  </a:lnTo>
                  <a:lnTo>
                    <a:pt x="662" y="178"/>
                  </a:lnTo>
                  <a:lnTo>
                    <a:pt x="631" y="184"/>
                  </a:lnTo>
                  <a:lnTo>
                    <a:pt x="598" y="189"/>
                  </a:lnTo>
                  <a:lnTo>
                    <a:pt x="565" y="193"/>
                  </a:lnTo>
                  <a:lnTo>
                    <a:pt x="528" y="195"/>
                  </a:lnTo>
                  <a:lnTo>
                    <a:pt x="491" y="198"/>
                  </a:lnTo>
                  <a:lnTo>
                    <a:pt x="452" y="200"/>
                  </a:lnTo>
                  <a:lnTo>
                    <a:pt x="412" y="200"/>
                  </a:lnTo>
                  <a:lnTo>
                    <a:pt x="372" y="200"/>
                  </a:lnTo>
                  <a:lnTo>
                    <a:pt x="333" y="198"/>
                  </a:lnTo>
                  <a:lnTo>
                    <a:pt x="294" y="195"/>
                  </a:lnTo>
                  <a:lnTo>
                    <a:pt x="258" y="193"/>
                  </a:lnTo>
                  <a:lnTo>
                    <a:pt x="224" y="189"/>
                  </a:lnTo>
                  <a:lnTo>
                    <a:pt x="192" y="184"/>
                  </a:lnTo>
                  <a:lnTo>
                    <a:pt x="162" y="178"/>
                  </a:lnTo>
                  <a:lnTo>
                    <a:pt x="133" y="172"/>
                  </a:lnTo>
                  <a:lnTo>
                    <a:pt x="108" y="164"/>
                  </a:lnTo>
                  <a:lnTo>
                    <a:pt x="85" y="157"/>
                  </a:lnTo>
                  <a:lnTo>
                    <a:pt x="65" y="149"/>
                  </a:lnTo>
                  <a:lnTo>
                    <a:pt x="49" y="140"/>
                  </a:lnTo>
                  <a:lnTo>
                    <a:pt x="35" y="132"/>
                  </a:lnTo>
                  <a:lnTo>
                    <a:pt x="25" y="122"/>
                  </a:lnTo>
                  <a:lnTo>
                    <a:pt x="20" y="111"/>
                  </a:lnTo>
                  <a:lnTo>
                    <a:pt x="18" y="101"/>
                  </a:lnTo>
                  <a:lnTo>
                    <a:pt x="18" y="96"/>
                  </a:lnTo>
                  <a:lnTo>
                    <a:pt x="19" y="93"/>
                  </a:lnTo>
                  <a:lnTo>
                    <a:pt x="21" y="89"/>
                  </a:lnTo>
                  <a:lnTo>
                    <a:pt x="24" y="84"/>
                  </a:lnTo>
                  <a:lnTo>
                    <a:pt x="14" y="93"/>
                  </a:lnTo>
                  <a:lnTo>
                    <a:pt x="6" y="101"/>
                  </a:lnTo>
                  <a:lnTo>
                    <a:pt x="1" y="111"/>
                  </a:lnTo>
                  <a:lnTo>
                    <a:pt x="0" y="122"/>
                  </a:lnTo>
                  <a:lnTo>
                    <a:pt x="3" y="133"/>
                  </a:lnTo>
                  <a:lnTo>
                    <a:pt x="9" y="145"/>
                  </a:lnTo>
                  <a:lnTo>
                    <a:pt x="20" y="155"/>
                  </a:lnTo>
                  <a:lnTo>
                    <a:pt x="35" y="167"/>
                  </a:lnTo>
                  <a:lnTo>
                    <a:pt x="54" y="177"/>
                  </a:lnTo>
                  <a:lnTo>
                    <a:pt x="76" y="187"/>
                  </a:lnTo>
                  <a:lnTo>
                    <a:pt x="103" y="195"/>
                  </a:lnTo>
                  <a:lnTo>
                    <a:pt x="132" y="203"/>
                  </a:lnTo>
                  <a:lnTo>
                    <a:pt x="164" y="210"/>
                  </a:lnTo>
                  <a:lnTo>
                    <a:pt x="199" y="217"/>
                  </a:lnTo>
                  <a:lnTo>
                    <a:pt x="235" y="223"/>
                  </a:lnTo>
                  <a:lnTo>
                    <a:pt x="275" y="228"/>
                  </a:lnTo>
                  <a:lnTo>
                    <a:pt x="317" y="232"/>
                  </a:lnTo>
                  <a:lnTo>
                    <a:pt x="359" y="234"/>
                  </a:lnTo>
                  <a:lnTo>
                    <a:pt x="404" y="237"/>
                  </a:lnTo>
                  <a:lnTo>
                    <a:pt x="451" y="237"/>
                  </a:lnTo>
                  <a:lnTo>
                    <a:pt x="497" y="237"/>
                  </a:lnTo>
                  <a:lnTo>
                    <a:pt x="541" y="234"/>
                  </a:lnTo>
                  <a:lnTo>
                    <a:pt x="585" y="232"/>
                  </a:lnTo>
                  <a:lnTo>
                    <a:pt x="626" y="228"/>
                  </a:lnTo>
                  <a:lnTo>
                    <a:pt x="665" y="223"/>
                  </a:lnTo>
                  <a:lnTo>
                    <a:pt x="702" y="217"/>
                  </a:lnTo>
                  <a:lnTo>
                    <a:pt x="737" y="210"/>
                  </a:lnTo>
                  <a:lnTo>
                    <a:pt x="769" y="203"/>
                  </a:lnTo>
                  <a:lnTo>
                    <a:pt x="799" y="195"/>
                  </a:lnTo>
                  <a:lnTo>
                    <a:pt x="824" y="187"/>
                  </a:lnTo>
                  <a:lnTo>
                    <a:pt x="846" y="177"/>
                  </a:lnTo>
                  <a:lnTo>
                    <a:pt x="866" y="167"/>
                  </a:lnTo>
                  <a:lnTo>
                    <a:pt x="881" y="155"/>
                  </a:lnTo>
                  <a:lnTo>
                    <a:pt x="892" y="145"/>
                  </a:lnTo>
                  <a:lnTo>
                    <a:pt x="899" y="133"/>
                  </a:lnTo>
                  <a:lnTo>
                    <a:pt x="901" y="122"/>
                  </a:lnTo>
                  <a:lnTo>
                    <a:pt x="900" y="110"/>
                  </a:lnTo>
                  <a:lnTo>
                    <a:pt x="894" y="100"/>
                  </a:lnTo>
                  <a:lnTo>
                    <a:pt x="885" y="90"/>
                  </a:lnTo>
                  <a:lnTo>
                    <a:pt x="872" y="79"/>
                  </a:lnTo>
                  <a:lnTo>
                    <a:pt x="857" y="70"/>
                  </a:lnTo>
                  <a:lnTo>
                    <a:pt x="839" y="60"/>
                  </a:lnTo>
                  <a:lnTo>
                    <a:pt x="817" y="51"/>
                  </a:lnTo>
                  <a:lnTo>
                    <a:pt x="794" y="43"/>
                  </a:lnTo>
                  <a:lnTo>
                    <a:pt x="767" y="35"/>
                  </a:lnTo>
                  <a:lnTo>
                    <a:pt x="739" y="28"/>
                  </a:lnTo>
                  <a:lnTo>
                    <a:pt x="707" y="20"/>
                  </a:lnTo>
                  <a:lnTo>
                    <a:pt x="673" y="15"/>
                  </a:lnTo>
                  <a:lnTo>
                    <a:pt x="638" y="10"/>
                  </a:lnTo>
                  <a:lnTo>
                    <a:pt x="602" y="5"/>
                  </a:lnTo>
                  <a:lnTo>
                    <a:pt x="563" y="3"/>
                  </a:lnTo>
                  <a:lnTo>
                    <a:pt x="5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0" name="Freeform 186"/>
            <p:cNvSpPr>
              <a:spLocks/>
            </p:cNvSpPr>
            <p:nvPr/>
          </p:nvSpPr>
          <p:spPr bwMode="auto">
            <a:xfrm>
              <a:off x="4344" y="3390"/>
              <a:ext cx="224" cy="51"/>
            </a:xfrm>
            <a:custGeom>
              <a:avLst/>
              <a:gdLst>
                <a:gd name="T0" fmla="*/ 0 w 895"/>
                <a:gd name="T1" fmla="*/ 0 h 203"/>
                <a:gd name="T2" fmla="*/ 0 w 895"/>
                <a:gd name="T3" fmla="*/ 0 h 203"/>
                <a:gd name="T4" fmla="*/ 0 w 895"/>
                <a:gd name="T5" fmla="*/ 0 h 203"/>
                <a:gd name="T6" fmla="*/ 0 w 895"/>
                <a:gd name="T7" fmla="*/ 0 h 203"/>
                <a:gd name="T8" fmla="*/ 0 w 895"/>
                <a:gd name="T9" fmla="*/ 0 h 203"/>
                <a:gd name="T10" fmla="*/ 0 w 895"/>
                <a:gd name="T11" fmla="*/ 0 h 203"/>
                <a:gd name="T12" fmla="*/ 0 w 895"/>
                <a:gd name="T13" fmla="*/ 0 h 203"/>
                <a:gd name="T14" fmla="*/ 0 w 895"/>
                <a:gd name="T15" fmla="*/ 0 h 203"/>
                <a:gd name="T16" fmla="*/ 0 w 895"/>
                <a:gd name="T17" fmla="*/ 0 h 203"/>
                <a:gd name="T18" fmla="*/ 0 w 895"/>
                <a:gd name="T19" fmla="*/ 0 h 203"/>
                <a:gd name="T20" fmla="*/ 0 w 895"/>
                <a:gd name="T21" fmla="*/ 0 h 203"/>
                <a:gd name="T22" fmla="*/ 0 w 895"/>
                <a:gd name="T23" fmla="*/ 0 h 203"/>
                <a:gd name="T24" fmla="*/ 0 w 895"/>
                <a:gd name="T25" fmla="*/ 0 h 203"/>
                <a:gd name="T26" fmla="*/ 0 w 895"/>
                <a:gd name="T27" fmla="*/ 0 h 203"/>
                <a:gd name="T28" fmla="*/ 0 w 895"/>
                <a:gd name="T29" fmla="*/ 0 h 203"/>
                <a:gd name="T30" fmla="*/ 0 w 895"/>
                <a:gd name="T31" fmla="*/ 0 h 203"/>
                <a:gd name="T32" fmla="*/ 0 w 895"/>
                <a:gd name="T33" fmla="*/ 0 h 203"/>
                <a:gd name="T34" fmla="*/ 0 w 895"/>
                <a:gd name="T35" fmla="*/ 0 h 203"/>
                <a:gd name="T36" fmla="*/ 0 w 895"/>
                <a:gd name="T37" fmla="*/ 0 h 203"/>
                <a:gd name="T38" fmla="*/ 0 w 895"/>
                <a:gd name="T39" fmla="*/ 0 h 203"/>
                <a:gd name="T40" fmla="*/ 0 w 895"/>
                <a:gd name="T41" fmla="*/ 0 h 203"/>
                <a:gd name="T42" fmla="*/ 0 w 895"/>
                <a:gd name="T43" fmla="*/ 0 h 203"/>
                <a:gd name="T44" fmla="*/ 0 w 895"/>
                <a:gd name="T45" fmla="*/ 0 h 203"/>
                <a:gd name="T46" fmla="*/ 0 w 895"/>
                <a:gd name="T47" fmla="*/ 0 h 203"/>
                <a:gd name="T48" fmla="*/ 0 w 895"/>
                <a:gd name="T49" fmla="*/ 0 h 203"/>
                <a:gd name="T50" fmla="*/ 0 w 895"/>
                <a:gd name="T51" fmla="*/ 0 h 203"/>
                <a:gd name="T52" fmla="*/ 0 w 895"/>
                <a:gd name="T53" fmla="*/ 0 h 203"/>
                <a:gd name="T54" fmla="*/ 0 w 895"/>
                <a:gd name="T55" fmla="*/ 0 h 203"/>
                <a:gd name="T56" fmla="*/ 0 w 895"/>
                <a:gd name="T57" fmla="*/ 0 h 203"/>
                <a:gd name="T58" fmla="*/ 0 w 895"/>
                <a:gd name="T59" fmla="*/ 0 h 203"/>
                <a:gd name="T60" fmla="*/ 0 w 895"/>
                <a:gd name="T61" fmla="*/ 0 h 203"/>
                <a:gd name="T62" fmla="*/ 0 w 895"/>
                <a:gd name="T63" fmla="*/ 0 h 203"/>
                <a:gd name="T64" fmla="*/ 0 w 895"/>
                <a:gd name="T65" fmla="*/ 0 h 203"/>
                <a:gd name="T66" fmla="*/ 0 w 895"/>
                <a:gd name="T67" fmla="*/ 0 h 203"/>
                <a:gd name="T68" fmla="*/ 0 w 895"/>
                <a:gd name="T69" fmla="*/ 0 h 203"/>
                <a:gd name="T70" fmla="*/ 0 w 895"/>
                <a:gd name="T71" fmla="*/ 0 h 203"/>
                <a:gd name="T72" fmla="*/ 0 w 895"/>
                <a:gd name="T73" fmla="*/ 0 h 203"/>
                <a:gd name="T74" fmla="*/ 0 w 895"/>
                <a:gd name="T75" fmla="*/ 0 h 203"/>
                <a:gd name="T76" fmla="*/ 0 w 895"/>
                <a:gd name="T77" fmla="*/ 0 h 203"/>
                <a:gd name="T78" fmla="*/ 0 w 895"/>
                <a:gd name="T79" fmla="*/ 0 h 203"/>
                <a:gd name="T80" fmla="*/ 0 w 895"/>
                <a:gd name="T81" fmla="*/ 0 h 203"/>
                <a:gd name="T82" fmla="*/ 0 w 895"/>
                <a:gd name="T83" fmla="*/ 0 h 203"/>
                <a:gd name="T84" fmla="*/ 0 w 895"/>
                <a:gd name="T85" fmla="*/ 0 h 203"/>
                <a:gd name="T86" fmla="*/ 0 w 895"/>
                <a:gd name="T87" fmla="*/ 0 h 203"/>
                <a:gd name="T88" fmla="*/ 0 w 895"/>
                <a:gd name="T89" fmla="*/ 0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5"/>
                <a:gd name="T136" fmla="*/ 0 h 203"/>
                <a:gd name="T137" fmla="*/ 895 w 895"/>
                <a:gd name="T138" fmla="*/ 203 h 2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5" h="203">
                  <a:moveTo>
                    <a:pt x="844" y="0"/>
                  </a:moveTo>
                  <a:lnTo>
                    <a:pt x="841" y="25"/>
                  </a:lnTo>
                  <a:lnTo>
                    <a:pt x="844" y="30"/>
                  </a:lnTo>
                  <a:lnTo>
                    <a:pt x="845" y="34"/>
                  </a:lnTo>
                  <a:lnTo>
                    <a:pt x="846" y="39"/>
                  </a:lnTo>
                  <a:lnTo>
                    <a:pt x="846" y="44"/>
                  </a:lnTo>
                  <a:lnTo>
                    <a:pt x="844" y="57"/>
                  </a:lnTo>
                  <a:lnTo>
                    <a:pt x="837" y="69"/>
                  </a:lnTo>
                  <a:lnTo>
                    <a:pt x="827" y="82"/>
                  </a:lnTo>
                  <a:lnTo>
                    <a:pt x="814" y="94"/>
                  </a:lnTo>
                  <a:lnTo>
                    <a:pt x="796" y="104"/>
                  </a:lnTo>
                  <a:lnTo>
                    <a:pt x="776" y="115"/>
                  </a:lnTo>
                  <a:lnTo>
                    <a:pt x="752" y="125"/>
                  </a:lnTo>
                  <a:lnTo>
                    <a:pt x="726" y="134"/>
                  </a:lnTo>
                  <a:lnTo>
                    <a:pt x="697" y="143"/>
                  </a:lnTo>
                  <a:lnTo>
                    <a:pt x="666" y="149"/>
                  </a:lnTo>
                  <a:lnTo>
                    <a:pt x="632" y="157"/>
                  </a:lnTo>
                  <a:lnTo>
                    <a:pt x="596" y="162"/>
                  </a:lnTo>
                  <a:lnTo>
                    <a:pt x="558" y="165"/>
                  </a:lnTo>
                  <a:lnTo>
                    <a:pt x="520" y="169"/>
                  </a:lnTo>
                  <a:lnTo>
                    <a:pt x="478" y="170"/>
                  </a:lnTo>
                  <a:lnTo>
                    <a:pt x="437" y="172"/>
                  </a:lnTo>
                  <a:lnTo>
                    <a:pt x="394" y="170"/>
                  </a:lnTo>
                  <a:lnTo>
                    <a:pt x="354" y="169"/>
                  </a:lnTo>
                  <a:lnTo>
                    <a:pt x="316" y="165"/>
                  </a:lnTo>
                  <a:lnTo>
                    <a:pt x="277" y="162"/>
                  </a:lnTo>
                  <a:lnTo>
                    <a:pt x="242" y="157"/>
                  </a:lnTo>
                  <a:lnTo>
                    <a:pt x="208" y="149"/>
                  </a:lnTo>
                  <a:lnTo>
                    <a:pt x="175" y="143"/>
                  </a:lnTo>
                  <a:lnTo>
                    <a:pt x="147" y="134"/>
                  </a:lnTo>
                  <a:lnTo>
                    <a:pt x="120" y="125"/>
                  </a:lnTo>
                  <a:lnTo>
                    <a:pt x="96" y="115"/>
                  </a:lnTo>
                  <a:lnTo>
                    <a:pt x="76" y="104"/>
                  </a:lnTo>
                  <a:lnTo>
                    <a:pt x="59" y="94"/>
                  </a:lnTo>
                  <a:lnTo>
                    <a:pt x="45" y="82"/>
                  </a:lnTo>
                  <a:lnTo>
                    <a:pt x="35" y="69"/>
                  </a:lnTo>
                  <a:lnTo>
                    <a:pt x="29" y="57"/>
                  </a:lnTo>
                  <a:lnTo>
                    <a:pt x="26" y="44"/>
                  </a:lnTo>
                  <a:lnTo>
                    <a:pt x="28" y="36"/>
                  </a:lnTo>
                  <a:lnTo>
                    <a:pt x="30" y="29"/>
                  </a:lnTo>
                  <a:lnTo>
                    <a:pt x="34" y="21"/>
                  </a:lnTo>
                  <a:lnTo>
                    <a:pt x="39" y="14"/>
                  </a:lnTo>
                  <a:lnTo>
                    <a:pt x="39" y="8"/>
                  </a:lnTo>
                  <a:lnTo>
                    <a:pt x="30" y="14"/>
                  </a:lnTo>
                  <a:lnTo>
                    <a:pt x="23" y="21"/>
                  </a:lnTo>
                  <a:lnTo>
                    <a:pt x="15" y="28"/>
                  </a:lnTo>
                  <a:lnTo>
                    <a:pt x="10" y="35"/>
                  </a:lnTo>
                  <a:lnTo>
                    <a:pt x="6" y="41"/>
                  </a:lnTo>
                  <a:lnTo>
                    <a:pt x="3" y="49"/>
                  </a:lnTo>
                  <a:lnTo>
                    <a:pt x="1" y="57"/>
                  </a:lnTo>
                  <a:lnTo>
                    <a:pt x="0" y="64"/>
                  </a:lnTo>
                  <a:lnTo>
                    <a:pt x="3" y="78"/>
                  </a:lnTo>
                  <a:lnTo>
                    <a:pt x="9" y="92"/>
                  </a:lnTo>
                  <a:lnTo>
                    <a:pt x="20" y="105"/>
                  </a:lnTo>
                  <a:lnTo>
                    <a:pt x="35" y="118"/>
                  </a:lnTo>
                  <a:lnTo>
                    <a:pt x="54" y="130"/>
                  </a:lnTo>
                  <a:lnTo>
                    <a:pt x="76" y="142"/>
                  </a:lnTo>
                  <a:lnTo>
                    <a:pt x="103" y="152"/>
                  </a:lnTo>
                  <a:lnTo>
                    <a:pt x="132" y="162"/>
                  </a:lnTo>
                  <a:lnTo>
                    <a:pt x="163" y="172"/>
                  </a:lnTo>
                  <a:lnTo>
                    <a:pt x="198" y="179"/>
                  </a:lnTo>
                  <a:lnTo>
                    <a:pt x="234" y="187"/>
                  </a:lnTo>
                  <a:lnTo>
                    <a:pt x="274" y="192"/>
                  </a:lnTo>
                  <a:lnTo>
                    <a:pt x="314" y="197"/>
                  </a:lnTo>
                  <a:lnTo>
                    <a:pt x="358" y="200"/>
                  </a:lnTo>
                  <a:lnTo>
                    <a:pt x="402" y="202"/>
                  </a:lnTo>
                  <a:lnTo>
                    <a:pt x="448" y="203"/>
                  </a:lnTo>
                  <a:lnTo>
                    <a:pt x="493" y="202"/>
                  </a:lnTo>
                  <a:lnTo>
                    <a:pt x="538" y="200"/>
                  </a:lnTo>
                  <a:lnTo>
                    <a:pt x="581" y="197"/>
                  </a:lnTo>
                  <a:lnTo>
                    <a:pt x="621" y="192"/>
                  </a:lnTo>
                  <a:lnTo>
                    <a:pt x="661" y="187"/>
                  </a:lnTo>
                  <a:lnTo>
                    <a:pt x="697" y="179"/>
                  </a:lnTo>
                  <a:lnTo>
                    <a:pt x="732" y="172"/>
                  </a:lnTo>
                  <a:lnTo>
                    <a:pt x="764" y="162"/>
                  </a:lnTo>
                  <a:lnTo>
                    <a:pt x="792" y="152"/>
                  </a:lnTo>
                  <a:lnTo>
                    <a:pt x="819" y="142"/>
                  </a:lnTo>
                  <a:lnTo>
                    <a:pt x="841" y="130"/>
                  </a:lnTo>
                  <a:lnTo>
                    <a:pt x="860" y="118"/>
                  </a:lnTo>
                  <a:lnTo>
                    <a:pt x="875" y="105"/>
                  </a:lnTo>
                  <a:lnTo>
                    <a:pt x="886" y="92"/>
                  </a:lnTo>
                  <a:lnTo>
                    <a:pt x="892" y="78"/>
                  </a:lnTo>
                  <a:lnTo>
                    <a:pt x="895" y="64"/>
                  </a:lnTo>
                  <a:lnTo>
                    <a:pt x="894" y="55"/>
                  </a:lnTo>
                  <a:lnTo>
                    <a:pt x="891" y="46"/>
                  </a:lnTo>
                  <a:lnTo>
                    <a:pt x="887" y="38"/>
                  </a:lnTo>
                  <a:lnTo>
                    <a:pt x="881" y="30"/>
                  </a:lnTo>
                  <a:lnTo>
                    <a:pt x="874" y="23"/>
                  </a:lnTo>
                  <a:lnTo>
                    <a:pt x="865" y="15"/>
                  </a:lnTo>
                  <a:lnTo>
                    <a:pt x="855" y="8"/>
                  </a:lnTo>
                  <a:lnTo>
                    <a:pt x="8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1" name="Freeform 187"/>
            <p:cNvSpPr>
              <a:spLocks/>
            </p:cNvSpPr>
            <p:nvPr/>
          </p:nvSpPr>
          <p:spPr bwMode="auto">
            <a:xfrm>
              <a:off x="4350" y="3344"/>
              <a:ext cx="6" cy="54"/>
            </a:xfrm>
            <a:custGeom>
              <a:avLst/>
              <a:gdLst>
                <a:gd name="T0" fmla="*/ 0 w 21"/>
                <a:gd name="T1" fmla="*/ 0 h 214"/>
                <a:gd name="T2" fmla="*/ 0 w 21"/>
                <a:gd name="T3" fmla="*/ 0 h 214"/>
                <a:gd name="T4" fmla="*/ 0 w 21"/>
                <a:gd name="T5" fmla="*/ 0 h 214"/>
                <a:gd name="T6" fmla="*/ 0 w 21"/>
                <a:gd name="T7" fmla="*/ 0 h 214"/>
                <a:gd name="T8" fmla="*/ 0 w 21"/>
                <a:gd name="T9" fmla="*/ 0 h 214"/>
                <a:gd name="T10" fmla="*/ 0 w 21"/>
                <a:gd name="T11" fmla="*/ 0 h 214"/>
                <a:gd name="T12" fmla="*/ 0 w 21"/>
                <a:gd name="T13" fmla="*/ 0 h 214"/>
                <a:gd name="T14" fmla="*/ 0 w 21"/>
                <a:gd name="T15" fmla="*/ 0 h 214"/>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14"/>
                <a:gd name="T26" fmla="*/ 21 w 21"/>
                <a:gd name="T27" fmla="*/ 214 h 2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14">
                  <a:moveTo>
                    <a:pt x="21" y="10"/>
                  </a:moveTo>
                  <a:lnTo>
                    <a:pt x="0" y="0"/>
                  </a:lnTo>
                  <a:lnTo>
                    <a:pt x="6" y="214"/>
                  </a:lnTo>
                  <a:lnTo>
                    <a:pt x="9" y="212"/>
                  </a:lnTo>
                  <a:lnTo>
                    <a:pt x="13" y="210"/>
                  </a:lnTo>
                  <a:lnTo>
                    <a:pt x="15" y="208"/>
                  </a:lnTo>
                  <a:lnTo>
                    <a:pt x="18" y="207"/>
                  </a:lnTo>
                  <a:lnTo>
                    <a:pt x="2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2" name="Freeform 188"/>
            <p:cNvSpPr>
              <a:spLocks/>
            </p:cNvSpPr>
            <p:nvPr/>
          </p:nvSpPr>
          <p:spPr bwMode="auto">
            <a:xfrm>
              <a:off x="4554" y="3342"/>
              <a:ext cx="7" cy="59"/>
            </a:xfrm>
            <a:custGeom>
              <a:avLst/>
              <a:gdLst>
                <a:gd name="T0" fmla="*/ 0 w 25"/>
                <a:gd name="T1" fmla="*/ 0 h 235"/>
                <a:gd name="T2" fmla="*/ 0 w 25"/>
                <a:gd name="T3" fmla="*/ 0 h 235"/>
                <a:gd name="T4" fmla="*/ 0 w 25"/>
                <a:gd name="T5" fmla="*/ 0 h 235"/>
                <a:gd name="T6" fmla="*/ 0 w 25"/>
                <a:gd name="T7" fmla="*/ 0 h 235"/>
                <a:gd name="T8" fmla="*/ 0 w 25"/>
                <a:gd name="T9" fmla="*/ 0 h 235"/>
                <a:gd name="T10" fmla="*/ 0 w 25"/>
                <a:gd name="T11" fmla="*/ 0 h 235"/>
                <a:gd name="T12" fmla="*/ 0 w 25"/>
                <a:gd name="T13" fmla="*/ 0 h 235"/>
                <a:gd name="T14" fmla="*/ 0 w 25"/>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35"/>
                <a:gd name="T26" fmla="*/ 25 w 25"/>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35">
                  <a:moveTo>
                    <a:pt x="25" y="0"/>
                  </a:moveTo>
                  <a:lnTo>
                    <a:pt x="4" y="7"/>
                  </a:lnTo>
                  <a:lnTo>
                    <a:pt x="0" y="227"/>
                  </a:lnTo>
                  <a:lnTo>
                    <a:pt x="3" y="229"/>
                  </a:lnTo>
                  <a:lnTo>
                    <a:pt x="5" y="231"/>
                  </a:lnTo>
                  <a:lnTo>
                    <a:pt x="8" y="232"/>
                  </a:lnTo>
                  <a:lnTo>
                    <a:pt x="10" y="23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3" name="Freeform 189"/>
            <p:cNvSpPr>
              <a:spLocks/>
            </p:cNvSpPr>
            <p:nvPr/>
          </p:nvSpPr>
          <p:spPr bwMode="auto">
            <a:xfrm>
              <a:off x="4344" y="3542"/>
              <a:ext cx="224" cy="64"/>
            </a:xfrm>
            <a:custGeom>
              <a:avLst/>
              <a:gdLst>
                <a:gd name="T0" fmla="*/ 0 w 895"/>
                <a:gd name="T1" fmla="*/ 0 h 257"/>
                <a:gd name="T2" fmla="*/ 0 w 895"/>
                <a:gd name="T3" fmla="*/ 0 h 257"/>
                <a:gd name="T4" fmla="*/ 0 w 895"/>
                <a:gd name="T5" fmla="*/ 0 h 257"/>
                <a:gd name="T6" fmla="*/ 0 w 895"/>
                <a:gd name="T7" fmla="*/ 0 h 257"/>
                <a:gd name="T8" fmla="*/ 0 w 895"/>
                <a:gd name="T9" fmla="*/ 0 h 257"/>
                <a:gd name="T10" fmla="*/ 0 w 895"/>
                <a:gd name="T11" fmla="*/ 0 h 257"/>
                <a:gd name="T12" fmla="*/ 0 w 895"/>
                <a:gd name="T13" fmla="*/ 0 h 257"/>
                <a:gd name="T14" fmla="*/ 0 w 895"/>
                <a:gd name="T15" fmla="*/ 0 h 257"/>
                <a:gd name="T16" fmla="*/ 0 w 895"/>
                <a:gd name="T17" fmla="*/ 0 h 257"/>
                <a:gd name="T18" fmla="*/ 0 w 895"/>
                <a:gd name="T19" fmla="*/ 0 h 257"/>
                <a:gd name="T20" fmla="*/ 0 w 895"/>
                <a:gd name="T21" fmla="*/ 0 h 257"/>
                <a:gd name="T22" fmla="*/ 0 w 895"/>
                <a:gd name="T23" fmla="*/ 0 h 257"/>
                <a:gd name="T24" fmla="*/ 0 w 895"/>
                <a:gd name="T25" fmla="*/ 0 h 257"/>
                <a:gd name="T26" fmla="*/ 0 w 895"/>
                <a:gd name="T27" fmla="*/ 0 h 257"/>
                <a:gd name="T28" fmla="*/ 0 w 895"/>
                <a:gd name="T29" fmla="*/ 0 h 257"/>
                <a:gd name="T30" fmla="*/ 0 w 895"/>
                <a:gd name="T31" fmla="*/ 0 h 257"/>
                <a:gd name="T32" fmla="*/ 0 w 895"/>
                <a:gd name="T33" fmla="*/ 0 h 257"/>
                <a:gd name="T34" fmla="*/ 0 w 895"/>
                <a:gd name="T35" fmla="*/ 0 h 257"/>
                <a:gd name="T36" fmla="*/ 0 w 895"/>
                <a:gd name="T37" fmla="*/ 0 h 257"/>
                <a:gd name="T38" fmla="*/ 0 w 895"/>
                <a:gd name="T39" fmla="*/ 0 h 257"/>
                <a:gd name="T40" fmla="*/ 0 w 895"/>
                <a:gd name="T41" fmla="*/ 0 h 257"/>
                <a:gd name="T42" fmla="*/ 0 w 895"/>
                <a:gd name="T43" fmla="*/ 0 h 257"/>
                <a:gd name="T44" fmla="*/ 0 w 895"/>
                <a:gd name="T45" fmla="*/ 0 h 257"/>
                <a:gd name="T46" fmla="*/ 0 w 895"/>
                <a:gd name="T47" fmla="*/ 0 h 257"/>
                <a:gd name="T48" fmla="*/ 0 w 895"/>
                <a:gd name="T49" fmla="*/ 0 h 257"/>
                <a:gd name="T50" fmla="*/ 0 w 895"/>
                <a:gd name="T51" fmla="*/ 0 h 257"/>
                <a:gd name="T52" fmla="*/ 0 w 895"/>
                <a:gd name="T53" fmla="*/ 0 h 257"/>
                <a:gd name="T54" fmla="*/ 0 w 895"/>
                <a:gd name="T55" fmla="*/ 0 h 257"/>
                <a:gd name="T56" fmla="*/ 0 w 895"/>
                <a:gd name="T57" fmla="*/ 0 h 257"/>
                <a:gd name="T58" fmla="*/ 0 w 895"/>
                <a:gd name="T59" fmla="*/ 0 h 257"/>
                <a:gd name="T60" fmla="*/ 0 w 895"/>
                <a:gd name="T61" fmla="*/ 0 h 257"/>
                <a:gd name="T62" fmla="*/ 0 w 895"/>
                <a:gd name="T63" fmla="*/ 0 h 257"/>
                <a:gd name="T64" fmla="*/ 0 w 895"/>
                <a:gd name="T65" fmla="*/ 0 h 257"/>
                <a:gd name="T66" fmla="*/ 0 w 895"/>
                <a:gd name="T67" fmla="*/ 0 h 257"/>
                <a:gd name="T68" fmla="*/ 0 w 895"/>
                <a:gd name="T69" fmla="*/ 0 h 257"/>
                <a:gd name="T70" fmla="*/ 0 w 895"/>
                <a:gd name="T71" fmla="*/ 0 h 257"/>
                <a:gd name="T72" fmla="*/ 0 w 895"/>
                <a:gd name="T73" fmla="*/ 0 h 257"/>
                <a:gd name="T74" fmla="*/ 0 w 895"/>
                <a:gd name="T75" fmla="*/ 0 h 257"/>
                <a:gd name="T76" fmla="*/ 0 w 895"/>
                <a:gd name="T77" fmla="*/ 0 h 257"/>
                <a:gd name="T78" fmla="*/ 0 w 895"/>
                <a:gd name="T79" fmla="*/ 0 h 257"/>
                <a:gd name="T80" fmla="*/ 0 w 895"/>
                <a:gd name="T81" fmla="*/ 0 h 257"/>
                <a:gd name="T82" fmla="*/ 0 w 895"/>
                <a:gd name="T83" fmla="*/ 0 h 257"/>
                <a:gd name="T84" fmla="*/ 0 w 895"/>
                <a:gd name="T85" fmla="*/ 0 h 257"/>
                <a:gd name="T86" fmla="*/ 0 w 895"/>
                <a:gd name="T87" fmla="*/ 0 h 257"/>
                <a:gd name="T88" fmla="*/ 0 w 895"/>
                <a:gd name="T89" fmla="*/ 0 h 2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5"/>
                <a:gd name="T136" fmla="*/ 0 h 257"/>
                <a:gd name="T137" fmla="*/ 895 w 895"/>
                <a:gd name="T138" fmla="*/ 257 h 2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5" h="257">
                  <a:moveTo>
                    <a:pt x="844" y="0"/>
                  </a:moveTo>
                  <a:lnTo>
                    <a:pt x="841" y="33"/>
                  </a:lnTo>
                  <a:lnTo>
                    <a:pt x="844" y="39"/>
                  </a:lnTo>
                  <a:lnTo>
                    <a:pt x="845" y="45"/>
                  </a:lnTo>
                  <a:lnTo>
                    <a:pt x="846" y="52"/>
                  </a:lnTo>
                  <a:lnTo>
                    <a:pt x="846" y="58"/>
                  </a:lnTo>
                  <a:lnTo>
                    <a:pt x="844" y="74"/>
                  </a:lnTo>
                  <a:lnTo>
                    <a:pt x="837" y="90"/>
                  </a:lnTo>
                  <a:lnTo>
                    <a:pt x="827" y="105"/>
                  </a:lnTo>
                  <a:lnTo>
                    <a:pt x="814" y="120"/>
                  </a:lnTo>
                  <a:lnTo>
                    <a:pt x="796" y="134"/>
                  </a:lnTo>
                  <a:lnTo>
                    <a:pt x="776" y="147"/>
                  </a:lnTo>
                  <a:lnTo>
                    <a:pt x="752" y="159"/>
                  </a:lnTo>
                  <a:lnTo>
                    <a:pt x="726" y="170"/>
                  </a:lnTo>
                  <a:lnTo>
                    <a:pt x="697" y="182"/>
                  </a:lnTo>
                  <a:lnTo>
                    <a:pt x="666" y="190"/>
                  </a:lnTo>
                  <a:lnTo>
                    <a:pt x="632" y="198"/>
                  </a:lnTo>
                  <a:lnTo>
                    <a:pt x="596" y="205"/>
                  </a:lnTo>
                  <a:lnTo>
                    <a:pt x="558" y="210"/>
                  </a:lnTo>
                  <a:lnTo>
                    <a:pt x="520" y="214"/>
                  </a:lnTo>
                  <a:lnTo>
                    <a:pt x="478" y="217"/>
                  </a:lnTo>
                  <a:lnTo>
                    <a:pt x="437" y="218"/>
                  </a:lnTo>
                  <a:lnTo>
                    <a:pt x="394" y="217"/>
                  </a:lnTo>
                  <a:lnTo>
                    <a:pt x="354" y="214"/>
                  </a:lnTo>
                  <a:lnTo>
                    <a:pt x="316" y="210"/>
                  </a:lnTo>
                  <a:lnTo>
                    <a:pt x="277" y="205"/>
                  </a:lnTo>
                  <a:lnTo>
                    <a:pt x="242" y="198"/>
                  </a:lnTo>
                  <a:lnTo>
                    <a:pt x="208" y="190"/>
                  </a:lnTo>
                  <a:lnTo>
                    <a:pt x="175" y="182"/>
                  </a:lnTo>
                  <a:lnTo>
                    <a:pt x="147" y="170"/>
                  </a:lnTo>
                  <a:lnTo>
                    <a:pt x="120" y="159"/>
                  </a:lnTo>
                  <a:lnTo>
                    <a:pt x="96" y="147"/>
                  </a:lnTo>
                  <a:lnTo>
                    <a:pt x="76" y="134"/>
                  </a:lnTo>
                  <a:lnTo>
                    <a:pt x="59" y="120"/>
                  </a:lnTo>
                  <a:lnTo>
                    <a:pt x="45" y="105"/>
                  </a:lnTo>
                  <a:lnTo>
                    <a:pt x="35" y="90"/>
                  </a:lnTo>
                  <a:lnTo>
                    <a:pt x="29" y="74"/>
                  </a:lnTo>
                  <a:lnTo>
                    <a:pt x="26" y="58"/>
                  </a:lnTo>
                  <a:lnTo>
                    <a:pt x="28" y="48"/>
                  </a:lnTo>
                  <a:lnTo>
                    <a:pt x="30" y="38"/>
                  </a:lnTo>
                  <a:lnTo>
                    <a:pt x="34" y="28"/>
                  </a:lnTo>
                  <a:lnTo>
                    <a:pt x="39" y="18"/>
                  </a:lnTo>
                  <a:lnTo>
                    <a:pt x="39" y="10"/>
                  </a:lnTo>
                  <a:lnTo>
                    <a:pt x="30" y="19"/>
                  </a:lnTo>
                  <a:lnTo>
                    <a:pt x="23" y="28"/>
                  </a:lnTo>
                  <a:lnTo>
                    <a:pt x="15" y="37"/>
                  </a:lnTo>
                  <a:lnTo>
                    <a:pt x="10" y="45"/>
                  </a:lnTo>
                  <a:lnTo>
                    <a:pt x="6" y="54"/>
                  </a:lnTo>
                  <a:lnTo>
                    <a:pt x="3" y="63"/>
                  </a:lnTo>
                  <a:lnTo>
                    <a:pt x="1" y="73"/>
                  </a:lnTo>
                  <a:lnTo>
                    <a:pt x="0" y="82"/>
                  </a:lnTo>
                  <a:lnTo>
                    <a:pt x="3" y="99"/>
                  </a:lnTo>
                  <a:lnTo>
                    <a:pt x="9" y="117"/>
                  </a:lnTo>
                  <a:lnTo>
                    <a:pt x="20" y="134"/>
                  </a:lnTo>
                  <a:lnTo>
                    <a:pt x="35" y="149"/>
                  </a:lnTo>
                  <a:lnTo>
                    <a:pt x="54" y="165"/>
                  </a:lnTo>
                  <a:lnTo>
                    <a:pt x="76" y="179"/>
                  </a:lnTo>
                  <a:lnTo>
                    <a:pt x="103" y="193"/>
                  </a:lnTo>
                  <a:lnTo>
                    <a:pt x="132" y="205"/>
                  </a:lnTo>
                  <a:lnTo>
                    <a:pt x="163" y="217"/>
                  </a:lnTo>
                  <a:lnTo>
                    <a:pt x="198" y="227"/>
                  </a:lnTo>
                  <a:lnTo>
                    <a:pt x="234" y="235"/>
                  </a:lnTo>
                  <a:lnTo>
                    <a:pt x="274" y="243"/>
                  </a:lnTo>
                  <a:lnTo>
                    <a:pt x="314" y="249"/>
                  </a:lnTo>
                  <a:lnTo>
                    <a:pt x="358" y="253"/>
                  </a:lnTo>
                  <a:lnTo>
                    <a:pt x="402" y="255"/>
                  </a:lnTo>
                  <a:lnTo>
                    <a:pt x="448" y="257"/>
                  </a:lnTo>
                  <a:lnTo>
                    <a:pt x="493" y="255"/>
                  </a:lnTo>
                  <a:lnTo>
                    <a:pt x="538" y="253"/>
                  </a:lnTo>
                  <a:lnTo>
                    <a:pt x="581" y="249"/>
                  </a:lnTo>
                  <a:lnTo>
                    <a:pt x="621" y="243"/>
                  </a:lnTo>
                  <a:lnTo>
                    <a:pt x="661" y="235"/>
                  </a:lnTo>
                  <a:lnTo>
                    <a:pt x="697" y="227"/>
                  </a:lnTo>
                  <a:lnTo>
                    <a:pt x="732" y="217"/>
                  </a:lnTo>
                  <a:lnTo>
                    <a:pt x="764" y="205"/>
                  </a:lnTo>
                  <a:lnTo>
                    <a:pt x="792" y="193"/>
                  </a:lnTo>
                  <a:lnTo>
                    <a:pt x="819" y="179"/>
                  </a:lnTo>
                  <a:lnTo>
                    <a:pt x="841" y="165"/>
                  </a:lnTo>
                  <a:lnTo>
                    <a:pt x="860" y="149"/>
                  </a:lnTo>
                  <a:lnTo>
                    <a:pt x="875" y="134"/>
                  </a:lnTo>
                  <a:lnTo>
                    <a:pt x="886" y="117"/>
                  </a:lnTo>
                  <a:lnTo>
                    <a:pt x="892" y="99"/>
                  </a:lnTo>
                  <a:lnTo>
                    <a:pt x="895" y="82"/>
                  </a:lnTo>
                  <a:lnTo>
                    <a:pt x="894" y="70"/>
                  </a:lnTo>
                  <a:lnTo>
                    <a:pt x="891" y="60"/>
                  </a:lnTo>
                  <a:lnTo>
                    <a:pt x="887" y="50"/>
                  </a:lnTo>
                  <a:lnTo>
                    <a:pt x="881" y="39"/>
                  </a:lnTo>
                  <a:lnTo>
                    <a:pt x="874" y="29"/>
                  </a:lnTo>
                  <a:lnTo>
                    <a:pt x="865" y="19"/>
                  </a:lnTo>
                  <a:lnTo>
                    <a:pt x="855" y="10"/>
                  </a:lnTo>
                  <a:lnTo>
                    <a:pt x="8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4" name="Freeform 190"/>
            <p:cNvSpPr>
              <a:spLocks/>
            </p:cNvSpPr>
            <p:nvPr/>
          </p:nvSpPr>
          <p:spPr bwMode="auto">
            <a:xfrm>
              <a:off x="4351" y="3415"/>
              <a:ext cx="5" cy="135"/>
            </a:xfrm>
            <a:custGeom>
              <a:avLst/>
              <a:gdLst>
                <a:gd name="T0" fmla="*/ 0 w 21"/>
                <a:gd name="T1" fmla="*/ 0 h 539"/>
                <a:gd name="T2" fmla="*/ 0 w 21"/>
                <a:gd name="T3" fmla="*/ 0 h 539"/>
                <a:gd name="T4" fmla="*/ 0 w 21"/>
                <a:gd name="T5" fmla="*/ 0 h 539"/>
                <a:gd name="T6" fmla="*/ 0 w 21"/>
                <a:gd name="T7" fmla="*/ 0 h 539"/>
                <a:gd name="T8" fmla="*/ 0 w 21"/>
                <a:gd name="T9" fmla="*/ 0 h 539"/>
                <a:gd name="T10" fmla="*/ 0 w 21"/>
                <a:gd name="T11" fmla="*/ 0 h 539"/>
                <a:gd name="T12" fmla="*/ 0 w 21"/>
                <a:gd name="T13" fmla="*/ 0 h 539"/>
                <a:gd name="T14" fmla="*/ 0 w 21"/>
                <a:gd name="T15" fmla="*/ 0 h 539"/>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539"/>
                <a:gd name="T26" fmla="*/ 21 w 21"/>
                <a:gd name="T27" fmla="*/ 539 h 5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539">
                  <a:moveTo>
                    <a:pt x="21" y="16"/>
                  </a:moveTo>
                  <a:lnTo>
                    <a:pt x="0" y="0"/>
                  </a:lnTo>
                  <a:lnTo>
                    <a:pt x="2" y="539"/>
                  </a:lnTo>
                  <a:lnTo>
                    <a:pt x="5" y="536"/>
                  </a:lnTo>
                  <a:lnTo>
                    <a:pt x="8" y="532"/>
                  </a:lnTo>
                  <a:lnTo>
                    <a:pt x="11" y="529"/>
                  </a:lnTo>
                  <a:lnTo>
                    <a:pt x="13" y="526"/>
                  </a:lnTo>
                  <a:lnTo>
                    <a:pt x="2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5" name="Freeform 191"/>
            <p:cNvSpPr>
              <a:spLocks/>
            </p:cNvSpPr>
            <p:nvPr/>
          </p:nvSpPr>
          <p:spPr bwMode="auto">
            <a:xfrm>
              <a:off x="4552" y="3417"/>
              <a:ext cx="7" cy="135"/>
            </a:xfrm>
            <a:custGeom>
              <a:avLst/>
              <a:gdLst>
                <a:gd name="T0" fmla="*/ 0 w 29"/>
                <a:gd name="T1" fmla="*/ 0 h 540"/>
                <a:gd name="T2" fmla="*/ 0 w 29"/>
                <a:gd name="T3" fmla="*/ 0 h 540"/>
                <a:gd name="T4" fmla="*/ 0 w 29"/>
                <a:gd name="T5" fmla="*/ 0 h 540"/>
                <a:gd name="T6" fmla="*/ 0 w 29"/>
                <a:gd name="T7" fmla="*/ 0 h 540"/>
                <a:gd name="T8" fmla="*/ 0 w 29"/>
                <a:gd name="T9" fmla="*/ 0 h 540"/>
                <a:gd name="T10" fmla="*/ 0 w 29"/>
                <a:gd name="T11" fmla="*/ 0 h 540"/>
                <a:gd name="T12" fmla="*/ 0 w 29"/>
                <a:gd name="T13" fmla="*/ 0 h 540"/>
                <a:gd name="T14" fmla="*/ 0 w 29"/>
                <a:gd name="T15" fmla="*/ 0 h 540"/>
                <a:gd name="T16" fmla="*/ 0 w 29"/>
                <a:gd name="T17" fmla="*/ 0 h 5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40"/>
                <a:gd name="T29" fmla="*/ 29 w 29"/>
                <a:gd name="T30" fmla="*/ 540 h 5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40">
                  <a:moveTo>
                    <a:pt x="29" y="0"/>
                  </a:moveTo>
                  <a:lnTo>
                    <a:pt x="7" y="13"/>
                  </a:lnTo>
                  <a:lnTo>
                    <a:pt x="2" y="465"/>
                  </a:lnTo>
                  <a:lnTo>
                    <a:pt x="0" y="529"/>
                  </a:lnTo>
                  <a:lnTo>
                    <a:pt x="3" y="531"/>
                  </a:lnTo>
                  <a:lnTo>
                    <a:pt x="7" y="534"/>
                  </a:lnTo>
                  <a:lnTo>
                    <a:pt x="9" y="538"/>
                  </a:lnTo>
                  <a:lnTo>
                    <a:pt x="12" y="54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6" name="Freeform 192"/>
            <p:cNvSpPr>
              <a:spLocks/>
            </p:cNvSpPr>
            <p:nvPr/>
          </p:nvSpPr>
          <p:spPr bwMode="auto">
            <a:xfrm>
              <a:off x="4344" y="3622"/>
              <a:ext cx="224" cy="74"/>
            </a:xfrm>
            <a:custGeom>
              <a:avLst/>
              <a:gdLst>
                <a:gd name="T0" fmla="*/ 0 w 895"/>
                <a:gd name="T1" fmla="*/ 0 h 297"/>
                <a:gd name="T2" fmla="*/ 0 w 895"/>
                <a:gd name="T3" fmla="*/ 0 h 297"/>
                <a:gd name="T4" fmla="*/ 0 w 895"/>
                <a:gd name="T5" fmla="*/ 0 h 297"/>
                <a:gd name="T6" fmla="*/ 0 w 895"/>
                <a:gd name="T7" fmla="*/ 0 h 297"/>
                <a:gd name="T8" fmla="*/ 0 w 895"/>
                <a:gd name="T9" fmla="*/ 0 h 297"/>
                <a:gd name="T10" fmla="*/ 0 w 895"/>
                <a:gd name="T11" fmla="*/ 0 h 297"/>
                <a:gd name="T12" fmla="*/ 0 w 895"/>
                <a:gd name="T13" fmla="*/ 0 h 297"/>
                <a:gd name="T14" fmla="*/ 0 w 895"/>
                <a:gd name="T15" fmla="*/ 0 h 297"/>
                <a:gd name="T16" fmla="*/ 0 w 895"/>
                <a:gd name="T17" fmla="*/ 0 h 297"/>
                <a:gd name="T18" fmla="*/ 0 w 895"/>
                <a:gd name="T19" fmla="*/ 0 h 297"/>
                <a:gd name="T20" fmla="*/ 0 w 895"/>
                <a:gd name="T21" fmla="*/ 0 h 297"/>
                <a:gd name="T22" fmla="*/ 0 w 895"/>
                <a:gd name="T23" fmla="*/ 0 h 297"/>
                <a:gd name="T24" fmla="*/ 0 w 895"/>
                <a:gd name="T25" fmla="*/ 0 h 297"/>
                <a:gd name="T26" fmla="*/ 0 w 895"/>
                <a:gd name="T27" fmla="*/ 0 h 297"/>
                <a:gd name="T28" fmla="*/ 0 w 895"/>
                <a:gd name="T29" fmla="*/ 0 h 297"/>
                <a:gd name="T30" fmla="*/ 0 w 895"/>
                <a:gd name="T31" fmla="*/ 0 h 297"/>
                <a:gd name="T32" fmla="*/ 0 w 895"/>
                <a:gd name="T33" fmla="*/ 0 h 297"/>
                <a:gd name="T34" fmla="*/ 0 w 895"/>
                <a:gd name="T35" fmla="*/ 0 h 297"/>
                <a:gd name="T36" fmla="*/ 0 w 895"/>
                <a:gd name="T37" fmla="*/ 0 h 297"/>
                <a:gd name="T38" fmla="*/ 0 w 895"/>
                <a:gd name="T39" fmla="*/ 0 h 297"/>
                <a:gd name="T40" fmla="*/ 0 w 895"/>
                <a:gd name="T41" fmla="*/ 0 h 297"/>
                <a:gd name="T42" fmla="*/ 0 w 895"/>
                <a:gd name="T43" fmla="*/ 0 h 297"/>
                <a:gd name="T44" fmla="*/ 0 w 895"/>
                <a:gd name="T45" fmla="*/ 0 h 297"/>
                <a:gd name="T46" fmla="*/ 0 w 895"/>
                <a:gd name="T47" fmla="*/ 0 h 297"/>
                <a:gd name="T48" fmla="*/ 0 w 895"/>
                <a:gd name="T49" fmla="*/ 0 h 297"/>
                <a:gd name="T50" fmla="*/ 0 w 895"/>
                <a:gd name="T51" fmla="*/ 0 h 297"/>
                <a:gd name="T52" fmla="*/ 0 w 895"/>
                <a:gd name="T53" fmla="*/ 0 h 297"/>
                <a:gd name="T54" fmla="*/ 0 w 895"/>
                <a:gd name="T55" fmla="*/ 0 h 297"/>
                <a:gd name="T56" fmla="*/ 0 w 895"/>
                <a:gd name="T57" fmla="*/ 0 h 297"/>
                <a:gd name="T58" fmla="*/ 0 w 895"/>
                <a:gd name="T59" fmla="*/ 0 h 297"/>
                <a:gd name="T60" fmla="*/ 0 w 895"/>
                <a:gd name="T61" fmla="*/ 0 h 297"/>
                <a:gd name="T62" fmla="*/ 0 w 895"/>
                <a:gd name="T63" fmla="*/ 0 h 297"/>
                <a:gd name="T64" fmla="*/ 0 w 895"/>
                <a:gd name="T65" fmla="*/ 0 h 297"/>
                <a:gd name="T66" fmla="*/ 0 w 895"/>
                <a:gd name="T67" fmla="*/ 0 h 297"/>
                <a:gd name="T68" fmla="*/ 0 w 895"/>
                <a:gd name="T69" fmla="*/ 0 h 297"/>
                <a:gd name="T70" fmla="*/ 0 w 895"/>
                <a:gd name="T71" fmla="*/ 0 h 297"/>
                <a:gd name="T72" fmla="*/ 0 w 895"/>
                <a:gd name="T73" fmla="*/ 0 h 297"/>
                <a:gd name="T74" fmla="*/ 0 w 895"/>
                <a:gd name="T75" fmla="*/ 0 h 297"/>
                <a:gd name="T76" fmla="*/ 0 w 895"/>
                <a:gd name="T77" fmla="*/ 0 h 297"/>
                <a:gd name="T78" fmla="*/ 0 w 895"/>
                <a:gd name="T79" fmla="*/ 0 h 297"/>
                <a:gd name="T80" fmla="*/ 0 w 895"/>
                <a:gd name="T81" fmla="*/ 0 h 297"/>
                <a:gd name="T82" fmla="*/ 0 w 895"/>
                <a:gd name="T83" fmla="*/ 0 h 297"/>
                <a:gd name="T84" fmla="*/ 0 w 895"/>
                <a:gd name="T85" fmla="*/ 0 h 297"/>
                <a:gd name="T86" fmla="*/ 0 w 895"/>
                <a:gd name="T87" fmla="*/ 0 h 297"/>
                <a:gd name="T88" fmla="*/ 0 w 895"/>
                <a:gd name="T89" fmla="*/ 0 h 2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5"/>
                <a:gd name="T136" fmla="*/ 0 h 297"/>
                <a:gd name="T137" fmla="*/ 895 w 895"/>
                <a:gd name="T138" fmla="*/ 297 h 29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5" h="297">
                  <a:moveTo>
                    <a:pt x="844" y="0"/>
                  </a:moveTo>
                  <a:lnTo>
                    <a:pt x="841" y="37"/>
                  </a:lnTo>
                  <a:lnTo>
                    <a:pt x="844" y="43"/>
                  </a:lnTo>
                  <a:lnTo>
                    <a:pt x="845" y="50"/>
                  </a:lnTo>
                  <a:lnTo>
                    <a:pt x="846" y="58"/>
                  </a:lnTo>
                  <a:lnTo>
                    <a:pt x="846" y="64"/>
                  </a:lnTo>
                  <a:lnTo>
                    <a:pt x="844" y="83"/>
                  </a:lnTo>
                  <a:lnTo>
                    <a:pt x="837" y="102"/>
                  </a:lnTo>
                  <a:lnTo>
                    <a:pt x="827" y="120"/>
                  </a:lnTo>
                  <a:lnTo>
                    <a:pt x="814" y="137"/>
                  </a:lnTo>
                  <a:lnTo>
                    <a:pt x="796" y="154"/>
                  </a:lnTo>
                  <a:lnTo>
                    <a:pt x="776" y="169"/>
                  </a:lnTo>
                  <a:lnTo>
                    <a:pt x="752" y="183"/>
                  </a:lnTo>
                  <a:lnTo>
                    <a:pt x="726" y="197"/>
                  </a:lnTo>
                  <a:lnTo>
                    <a:pt x="697" y="209"/>
                  </a:lnTo>
                  <a:lnTo>
                    <a:pt x="666" y="219"/>
                  </a:lnTo>
                  <a:lnTo>
                    <a:pt x="632" y="229"/>
                  </a:lnTo>
                  <a:lnTo>
                    <a:pt x="596" y="237"/>
                  </a:lnTo>
                  <a:lnTo>
                    <a:pt x="558" y="243"/>
                  </a:lnTo>
                  <a:lnTo>
                    <a:pt x="520" y="248"/>
                  </a:lnTo>
                  <a:lnTo>
                    <a:pt x="478" y="251"/>
                  </a:lnTo>
                  <a:lnTo>
                    <a:pt x="437" y="252"/>
                  </a:lnTo>
                  <a:lnTo>
                    <a:pt x="394" y="251"/>
                  </a:lnTo>
                  <a:lnTo>
                    <a:pt x="354" y="248"/>
                  </a:lnTo>
                  <a:lnTo>
                    <a:pt x="316" y="243"/>
                  </a:lnTo>
                  <a:lnTo>
                    <a:pt x="277" y="237"/>
                  </a:lnTo>
                  <a:lnTo>
                    <a:pt x="242" y="229"/>
                  </a:lnTo>
                  <a:lnTo>
                    <a:pt x="208" y="219"/>
                  </a:lnTo>
                  <a:lnTo>
                    <a:pt x="175" y="209"/>
                  </a:lnTo>
                  <a:lnTo>
                    <a:pt x="147" y="197"/>
                  </a:lnTo>
                  <a:lnTo>
                    <a:pt x="120" y="183"/>
                  </a:lnTo>
                  <a:lnTo>
                    <a:pt x="96" y="169"/>
                  </a:lnTo>
                  <a:lnTo>
                    <a:pt x="76" y="154"/>
                  </a:lnTo>
                  <a:lnTo>
                    <a:pt x="59" y="137"/>
                  </a:lnTo>
                  <a:lnTo>
                    <a:pt x="45" y="120"/>
                  </a:lnTo>
                  <a:lnTo>
                    <a:pt x="35" y="102"/>
                  </a:lnTo>
                  <a:lnTo>
                    <a:pt x="29" y="83"/>
                  </a:lnTo>
                  <a:lnTo>
                    <a:pt x="26" y="64"/>
                  </a:lnTo>
                  <a:lnTo>
                    <a:pt x="28" y="53"/>
                  </a:lnTo>
                  <a:lnTo>
                    <a:pt x="30" y="42"/>
                  </a:lnTo>
                  <a:lnTo>
                    <a:pt x="34" y="30"/>
                  </a:lnTo>
                  <a:lnTo>
                    <a:pt x="39" y="20"/>
                  </a:lnTo>
                  <a:lnTo>
                    <a:pt x="39" y="12"/>
                  </a:lnTo>
                  <a:lnTo>
                    <a:pt x="30" y="20"/>
                  </a:lnTo>
                  <a:lnTo>
                    <a:pt x="23" y="30"/>
                  </a:lnTo>
                  <a:lnTo>
                    <a:pt x="15" y="40"/>
                  </a:lnTo>
                  <a:lnTo>
                    <a:pt x="10" y="50"/>
                  </a:lnTo>
                  <a:lnTo>
                    <a:pt x="6" y="60"/>
                  </a:lnTo>
                  <a:lnTo>
                    <a:pt x="3" y="72"/>
                  </a:lnTo>
                  <a:lnTo>
                    <a:pt x="1" y="82"/>
                  </a:lnTo>
                  <a:lnTo>
                    <a:pt x="0" y="93"/>
                  </a:lnTo>
                  <a:lnTo>
                    <a:pt x="3" y="114"/>
                  </a:lnTo>
                  <a:lnTo>
                    <a:pt x="9" y="134"/>
                  </a:lnTo>
                  <a:lnTo>
                    <a:pt x="20" y="153"/>
                  </a:lnTo>
                  <a:lnTo>
                    <a:pt x="35" y="172"/>
                  </a:lnTo>
                  <a:lnTo>
                    <a:pt x="54" y="190"/>
                  </a:lnTo>
                  <a:lnTo>
                    <a:pt x="76" y="207"/>
                  </a:lnTo>
                  <a:lnTo>
                    <a:pt x="103" y="223"/>
                  </a:lnTo>
                  <a:lnTo>
                    <a:pt x="132" y="237"/>
                  </a:lnTo>
                  <a:lnTo>
                    <a:pt x="163" y="251"/>
                  </a:lnTo>
                  <a:lnTo>
                    <a:pt x="198" y="262"/>
                  </a:lnTo>
                  <a:lnTo>
                    <a:pt x="234" y="272"/>
                  </a:lnTo>
                  <a:lnTo>
                    <a:pt x="274" y="281"/>
                  </a:lnTo>
                  <a:lnTo>
                    <a:pt x="314" y="288"/>
                  </a:lnTo>
                  <a:lnTo>
                    <a:pt x="358" y="293"/>
                  </a:lnTo>
                  <a:lnTo>
                    <a:pt x="402" y="296"/>
                  </a:lnTo>
                  <a:lnTo>
                    <a:pt x="448" y="297"/>
                  </a:lnTo>
                  <a:lnTo>
                    <a:pt x="493" y="296"/>
                  </a:lnTo>
                  <a:lnTo>
                    <a:pt x="538" y="293"/>
                  </a:lnTo>
                  <a:lnTo>
                    <a:pt x="581" y="288"/>
                  </a:lnTo>
                  <a:lnTo>
                    <a:pt x="621" y="281"/>
                  </a:lnTo>
                  <a:lnTo>
                    <a:pt x="661" y="272"/>
                  </a:lnTo>
                  <a:lnTo>
                    <a:pt x="697" y="262"/>
                  </a:lnTo>
                  <a:lnTo>
                    <a:pt x="732" y="251"/>
                  </a:lnTo>
                  <a:lnTo>
                    <a:pt x="764" y="237"/>
                  </a:lnTo>
                  <a:lnTo>
                    <a:pt x="792" y="223"/>
                  </a:lnTo>
                  <a:lnTo>
                    <a:pt x="819" y="207"/>
                  </a:lnTo>
                  <a:lnTo>
                    <a:pt x="841" y="190"/>
                  </a:lnTo>
                  <a:lnTo>
                    <a:pt x="860" y="172"/>
                  </a:lnTo>
                  <a:lnTo>
                    <a:pt x="875" y="153"/>
                  </a:lnTo>
                  <a:lnTo>
                    <a:pt x="886" y="134"/>
                  </a:lnTo>
                  <a:lnTo>
                    <a:pt x="892" y="114"/>
                  </a:lnTo>
                  <a:lnTo>
                    <a:pt x="895" y="93"/>
                  </a:lnTo>
                  <a:lnTo>
                    <a:pt x="894" y="80"/>
                  </a:lnTo>
                  <a:lnTo>
                    <a:pt x="891" y="68"/>
                  </a:lnTo>
                  <a:lnTo>
                    <a:pt x="887" y="57"/>
                  </a:lnTo>
                  <a:lnTo>
                    <a:pt x="881" y="44"/>
                  </a:lnTo>
                  <a:lnTo>
                    <a:pt x="874" y="33"/>
                  </a:lnTo>
                  <a:lnTo>
                    <a:pt x="865" y="22"/>
                  </a:lnTo>
                  <a:lnTo>
                    <a:pt x="855" y="10"/>
                  </a:lnTo>
                  <a:lnTo>
                    <a:pt x="8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7" name="Freeform 193"/>
            <p:cNvSpPr>
              <a:spLocks/>
            </p:cNvSpPr>
            <p:nvPr/>
          </p:nvSpPr>
          <p:spPr bwMode="auto">
            <a:xfrm>
              <a:off x="4351" y="3567"/>
              <a:ext cx="5" cy="61"/>
            </a:xfrm>
            <a:custGeom>
              <a:avLst/>
              <a:gdLst>
                <a:gd name="T0" fmla="*/ 0 w 21"/>
                <a:gd name="T1" fmla="*/ 0 h 243"/>
                <a:gd name="T2" fmla="*/ 0 w 21"/>
                <a:gd name="T3" fmla="*/ 0 h 243"/>
                <a:gd name="T4" fmla="*/ 0 w 21"/>
                <a:gd name="T5" fmla="*/ 0 h 243"/>
                <a:gd name="T6" fmla="*/ 0 w 21"/>
                <a:gd name="T7" fmla="*/ 0 h 243"/>
                <a:gd name="T8" fmla="*/ 0 w 21"/>
                <a:gd name="T9" fmla="*/ 0 h 243"/>
                <a:gd name="T10" fmla="*/ 0 w 21"/>
                <a:gd name="T11" fmla="*/ 0 h 243"/>
                <a:gd name="T12" fmla="*/ 0 w 21"/>
                <a:gd name="T13" fmla="*/ 0 h 243"/>
                <a:gd name="T14" fmla="*/ 0 w 21"/>
                <a:gd name="T15" fmla="*/ 0 h 243"/>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43"/>
                <a:gd name="T26" fmla="*/ 21 w 21"/>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43">
                  <a:moveTo>
                    <a:pt x="21" y="14"/>
                  </a:moveTo>
                  <a:lnTo>
                    <a:pt x="0" y="0"/>
                  </a:lnTo>
                  <a:lnTo>
                    <a:pt x="11" y="243"/>
                  </a:lnTo>
                  <a:lnTo>
                    <a:pt x="13" y="241"/>
                  </a:lnTo>
                  <a:lnTo>
                    <a:pt x="16" y="238"/>
                  </a:lnTo>
                  <a:lnTo>
                    <a:pt x="18" y="236"/>
                  </a:lnTo>
                  <a:lnTo>
                    <a:pt x="21" y="233"/>
                  </a:lnTo>
                  <a:lnTo>
                    <a:pt x="2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8" name="Freeform 194"/>
            <p:cNvSpPr>
              <a:spLocks/>
            </p:cNvSpPr>
            <p:nvPr/>
          </p:nvSpPr>
          <p:spPr bwMode="auto">
            <a:xfrm>
              <a:off x="4551" y="3570"/>
              <a:ext cx="7" cy="60"/>
            </a:xfrm>
            <a:custGeom>
              <a:avLst/>
              <a:gdLst>
                <a:gd name="T0" fmla="*/ 0 w 26"/>
                <a:gd name="T1" fmla="*/ 0 h 242"/>
                <a:gd name="T2" fmla="*/ 0 w 26"/>
                <a:gd name="T3" fmla="*/ 0 h 242"/>
                <a:gd name="T4" fmla="*/ 0 w 26"/>
                <a:gd name="T5" fmla="*/ 0 h 242"/>
                <a:gd name="T6" fmla="*/ 0 w 26"/>
                <a:gd name="T7" fmla="*/ 0 h 242"/>
                <a:gd name="T8" fmla="*/ 0 w 26"/>
                <a:gd name="T9" fmla="*/ 0 h 242"/>
                <a:gd name="T10" fmla="*/ 0 w 26"/>
                <a:gd name="T11" fmla="*/ 0 h 242"/>
                <a:gd name="T12" fmla="*/ 0 w 26"/>
                <a:gd name="T13" fmla="*/ 0 h 242"/>
                <a:gd name="T14" fmla="*/ 0 w 26"/>
                <a:gd name="T15" fmla="*/ 0 h 242"/>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42"/>
                <a:gd name="T26" fmla="*/ 26 w 26"/>
                <a:gd name="T27" fmla="*/ 242 h 2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42">
                  <a:moveTo>
                    <a:pt x="26" y="0"/>
                  </a:moveTo>
                  <a:lnTo>
                    <a:pt x="4" y="13"/>
                  </a:lnTo>
                  <a:lnTo>
                    <a:pt x="0" y="233"/>
                  </a:lnTo>
                  <a:lnTo>
                    <a:pt x="2" y="236"/>
                  </a:lnTo>
                  <a:lnTo>
                    <a:pt x="6" y="237"/>
                  </a:lnTo>
                  <a:lnTo>
                    <a:pt x="9" y="239"/>
                  </a:lnTo>
                  <a:lnTo>
                    <a:pt x="11" y="242"/>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9" name="Freeform 195"/>
            <p:cNvSpPr>
              <a:spLocks/>
            </p:cNvSpPr>
            <p:nvPr/>
          </p:nvSpPr>
          <p:spPr bwMode="auto">
            <a:xfrm>
              <a:off x="4367" y="3311"/>
              <a:ext cx="160" cy="28"/>
            </a:xfrm>
            <a:custGeom>
              <a:avLst/>
              <a:gdLst>
                <a:gd name="T0" fmla="*/ 0 w 642"/>
                <a:gd name="T1" fmla="*/ 0 h 114"/>
                <a:gd name="T2" fmla="*/ 0 w 642"/>
                <a:gd name="T3" fmla="*/ 0 h 114"/>
                <a:gd name="T4" fmla="*/ 0 w 642"/>
                <a:gd name="T5" fmla="*/ 0 h 114"/>
                <a:gd name="T6" fmla="*/ 0 w 642"/>
                <a:gd name="T7" fmla="*/ 0 h 114"/>
                <a:gd name="T8" fmla="*/ 0 w 642"/>
                <a:gd name="T9" fmla="*/ 0 h 114"/>
                <a:gd name="T10" fmla="*/ 0 w 642"/>
                <a:gd name="T11" fmla="*/ 0 h 114"/>
                <a:gd name="T12" fmla="*/ 0 w 642"/>
                <a:gd name="T13" fmla="*/ 0 h 114"/>
                <a:gd name="T14" fmla="*/ 0 w 642"/>
                <a:gd name="T15" fmla="*/ 0 h 114"/>
                <a:gd name="T16" fmla="*/ 0 w 642"/>
                <a:gd name="T17" fmla="*/ 0 h 114"/>
                <a:gd name="T18" fmla="*/ 0 w 642"/>
                <a:gd name="T19" fmla="*/ 0 h 114"/>
                <a:gd name="T20" fmla="*/ 0 w 642"/>
                <a:gd name="T21" fmla="*/ 0 h 114"/>
                <a:gd name="T22" fmla="*/ 0 w 642"/>
                <a:gd name="T23" fmla="*/ 0 h 114"/>
                <a:gd name="T24" fmla="*/ 0 w 642"/>
                <a:gd name="T25" fmla="*/ 0 h 114"/>
                <a:gd name="T26" fmla="*/ 0 w 642"/>
                <a:gd name="T27" fmla="*/ 0 h 114"/>
                <a:gd name="T28" fmla="*/ 0 w 642"/>
                <a:gd name="T29" fmla="*/ 0 h 114"/>
                <a:gd name="T30" fmla="*/ 0 w 642"/>
                <a:gd name="T31" fmla="*/ 0 h 114"/>
                <a:gd name="T32" fmla="*/ 0 w 642"/>
                <a:gd name="T33" fmla="*/ 0 h 114"/>
                <a:gd name="T34" fmla="*/ 0 w 642"/>
                <a:gd name="T35" fmla="*/ 0 h 114"/>
                <a:gd name="T36" fmla="*/ 0 w 642"/>
                <a:gd name="T37" fmla="*/ 0 h 114"/>
                <a:gd name="T38" fmla="*/ 0 w 642"/>
                <a:gd name="T39" fmla="*/ 0 h 114"/>
                <a:gd name="T40" fmla="*/ 0 w 642"/>
                <a:gd name="T41" fmla="*/ 0 h 114"/>
                <a:gd name="T42" fmla="*/ 0 w 642"/>
                <a:gd name="T43" fmla="*/ 0 h 114"/>
                <a:gd name="T44" fmla="*/ 0 w 642"/>
                <a:gd name="T45" fmla="*/ 0 h 114"/>
                <a:gd name="T46" fmla="*/ 0 w 642"/>
                <a:gd name="T47" fmla="*/ 0 h 114"/>
                <a:gd name="T48" fmla="*/ 0 w 642"/>
                <a:gd name="T49" fmla="*/ 0 h 114"/>
                <a:gd name="T50" fmla="*/ 0 w 642"/>
                <a:gd name="T51" fmla="*/ 0 h 114"/>
                <a:gd name="T52" fmla="*/ 0 w 642"/>
                <a:gd name="T53" fmla="*/ 0 h 114"/>
                <a:gd name="T54" fmla="*/ 0 w 642"/>
                <a:gd name="T55" fmla="*/ 0 h 114"/>
                <a:gd name="T56" fmla="*/ 0 w 642"/>
                <a:gd name="T57" fmla="*/ 0 h 114"/>
                <a:gd name="T58" fmla="*/ 0 w 642"/>
                <a:gd name="T59" fmla="*/ 0 h 114"/>
                <a:gd name="T60" fmla="*/ 0 w 642"/>
                <a:gd name="T61" fmla="*/ 0 h 114"/>
                <a:gd name="T62" fmla="*/ 0 w 642"/>
                <a:gd name="T63" fmla="*/ 0 h 114"/>
                <a:gd name="T64" fmla="*/ 0 w 642"/>
                <a:gd name="T65" fmla="*/ 0 h 114"/>
                <a:gd name="T66" fmla="*/ 0 w 642"/>
                <a:gd name="T67" fmla="*/ 0 h 114"/>
                <a:gd name="T68" fmla="*/ 0 w 642"/>
                <a:gd name="T69" fmla="*/ 0 h 114"/>
                <a:gd name="T70" fmla="*/ 0 w 642"/>
                <a:gd name="T71" fmla="*/ 0 h 114"/>
                <a:gd name="T72" fmla="*/ 0 w 642"/>
                <a:gd name="T73" fmla="*/ 0 h 114"/>
                <a:gd name="T74" fmla="*/ 0 w 642"/>
                <a:gd name="T75" fmla="*/ 0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2"/>
                <a:gd name="T115" fmla="*/ 0 h 114"/>
                <a:gd name="T116" fmla="*/ 642 w 642"/>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2" h="114">
                  <a:moveTo>
                    <a:pt x="28" y="90"/>
                  </a:moveTo>
                  <a:lnTo>
                    <a:pt x="29" y="82"/>
                  </a:lnTo>
                  <a:lnTo>
                    <a:pt x="34" y="75"/>
                  </a:lnTo>
                  <a:lnTo>
                    <a:pt x="43" y="67"/>
                  </a:lnTo>
                  <a:lnTo>
                    <a:pt x="54" y="60"/>
                  </a:lnTo>
                  <a:lnTo>
                    <a:pt x="68" y="53"/>
                  </a:lnTo>
                  <a:lnTo>
                    <a:pt x="84" y="47"/>
                  </a:lnTo>
                  <a:lnTo>
                    <a:pt x="104" y="41"/>
                  </a:lnTo>
                  <a:lnTo>
                    <a:pt x="125" y="36"/>
                  </a:lnTo>
                  <a:lnTo>
                    <a:pt x="148" y="31"/>
                  </a:lnTo>
                  <a:lnTo>
                    <a:pt x="174" y="26"/>
                  </a:lnTo>
                  <a:lnTo>
                    <a:pt x="202" y="22"/>
                  </a:lnTo>
                  <a:lnTo>
                    <a:pt x="231" y="20"/>
                  </a:lnTo>
                  <a:lnTo>
                    <a:pt x="261" y="17"/>
                  </a:lnTo>
                  <a:lnTo>
                    <a:pt x="292" y="15"/>
                  </a:lnTo>
                  <a:lnTo>
                    <a:pt x="324" y="13"/>
                  </a:lnTo>
                  <a:lnTo>
                    <a:pt x="358" y="13"/>
                  </a:lnTo>
                  <a:lnTo>
                    <a:pt x="381" y="13"/>
                  </a:lnTo>
                  <a:lnTo>
                    <a:pt x="403" y="15"/>
                  </a:lnTo>
                  <a:lnTo>
                    <a:pt x="425" y="15"/>
                  </a:lnTo>
                  <a:lnTo>
                    <a:pt x="446" y="16"/>
                  </a:lnTo>
                  <a:lnTo>
                    <a:pt x="467" y="17"/>
                  </a:lnTo>
                  <a:lnTo>
                    <a:pt x="487" y="20"/>
                  </a:lnTo>
                  <a:lnTo>
                    <a:pt x="506" y="21"/>
                  </a:lnTo>
                  <a:lnTo>
                    <a:pt x="525" y="23"/>
                  </a:lnTo>
                  <a:lnTo>
                    <a:pt x="542" y="26"/>
                  </a:lnTo>
                  <a:lnTo>
                    <a:pt x="560" y="30"/>
                  </a:lnTo>
                  <a:lnTo>
                    <a:pt x="576" y="32"/>
                  </a:lnTo>
                  <a:lnTo>
                    <a:pt x="591" y="36"/>
                  </a:lnTo>
                  <a:lnTo>
                    <a:pt x="606" y="40"/>
                  </a:lnTo>
                  <a:lnTo>
                    <a:pt x="618" y="43"/>
                  </a:lnTo>
                  <a:lnTo>
                    <a:pt x="631" y="47"/>
                  </a:lnTo>
                  <a:lnTo>
                    <a:pt x="642" y="51"/>
                  </a:lnTo>
                  <a:lnTo>
                    <a:pt x="634" y="46"/>
                  </a:lnTo>
                  <a:lnTo>
                    <a:pt x="622" y="40"/>
                  </a:lnTo>
                  <a:lnTo>
                    <a:pt x="610" y="35"/>
                  </a:lnTo>
                  <a:lnTo>
                    <a:pt x="596" y="30"/>
                  </a:lnTo>
                  <a:lnTo>
                    <a:pt x="580" y="26"/>
                  </a:lnTo>
                  <a:lnTo>
                    <a:pt x="562" y="21"/>
                  </a:lnTo>
                  <a:lnTo>
                    <a:pt x="545" y="17"/>
                  </a:lnTo>
                  <a:lnTo>
                    <a:pt x="525" y="13"/>
                  </a:lnTo>
                  <a:lnTo>
                    <a:pt x="503" y="11"/>
                  </a:lnTo>
                  <a:lnTo>
                    <a:pt x="482" y="8"/>
                  </a:lnTo>
                  <a:lnTo>
                    <a:pt x="458" y="6"/>
                  </a:lnTo>
                  <a:lnTo>
                    <a:pt x="435" y="3"/>
                  </a:lnTo>
                  <a:lnTo>
                    <a:pt x="409" y="2"/>
                  </a:lnTo>
                  <a:lnTo>
                    <a:pt x="384" y="1"/>
                  </a:lnTo>
                  <a:lnTo>
                    <a:pt x="358" y="0"/>
                  </a:lnTo>
                  <a:lnTo>
                    <a:pt x="331" y="0"/>
                  </a:lnTo>
                  <a:lnTo>
                    <a:pt x="297" y="0"/>
                  </a:lnTo>
                  <a:lnTo>
                    <a:pt x="264" y="1"/>
                  </a:lnTo>
                  <a:lnTo>
                    <a:pt x="233" y="3"/>
                  </a:lnTo>
                  <a:lnTo>
                    <a:pt x="203" y="6"/>
                  </a:lnTo>
                  <a:lnTo>
                    <a:pt x="174" y="8"/>
                  </a:lnTo>
                  <a:lnTo>
                    <a:pt x="147" y="12"/>
                  </a:lnTo>
                  <a:lnTo>
                    <a:pt x="120" y="17"/>
                  </a:lnTo>
                  <a:lnTo>
                    <a:pt x="98" y="22"/>
                  </a:lnTo>
                  <a:lnTo>
                    <a:pt x="77" y="27"/>
                  </a:lnTo>
                  <a:lnTo>
                    <a:pt x="57" y="33"/>
                  </a:lnTo>
                  <a:lnTo>
                    <a:pt x="40" y="40"/>
                  </a:lnTo>
                  <a:lnTo>
                    <a:pt x="27" y="46"/>
                  </a:lnTo>
                  <a:lnTo>
                    <a:pt x="15" y="53"/>
                  </a:lnTo>
                  <a:lnTo>
                    <a:pt x="6" y="61"/>
                  </a:lnTo>
                  <a:lnTo>
                    <a:pt x="1" y="68"/>
                  </a:lnTo>
                  <a:lnTo>
                    <a:pt x="0" y="76"/>
                  </a:lnTo>
                  <a:lnTo>
                    <a:pt x="1" y="81"/>
                  </a:lnTo>
                  <a:lnTo>
                    <a:pt x="4" y="86"/>
                  </a:lnTo>
                  <a:lnTo>
                    <a:pt x="8" y="91"/>
                  </a:lnTo>
                  <a:lnTo>
                    <a:pt x="13" y="96"/>
                  </a:lnTo>
                  <a:lnTo>
                    <a:pt x="19" y="100"/>
                  </a:lnTo>
                  <a:lnTo>
                    <a:pt x="27" y="105"/>
                  </a:lnTo>
                  <a:lnTo>
                    <a:pt x="35" y="110"/>
                  </a:lnTo>
                  <a:lnTo>
                    <a:pt x="45" y="114"/>
                  </a:lnTo>
                  <a:lnTo>
                    <a:pt x="38" y="107"/>
                  </a:lnTo>
                  <a:lnTo>
                    <a:pt x="33" y="102"/>
                  </a:lnTo>
                  <a:lnTo>
                    <a:pt x="29" y="96"/>
                  </a:lnTo>
                  <a:lnTo>
                    <a:pt x="28"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0" name="Freeform 196"/>
            <p:cNvSpPr>
              <a:spLocks/>
            </p:cNvSpPr>
            <p:nvPr/>
          </p:nvSpPr>
          <p:spPr bwMode="auto">
            <a:xfrm>
              <a:off x="4172" y="3610"/>
              <a:ext cx="182" cy="11"/>
            </a:xfrm>
            <a:custGeom>
              <a:avLst/>
              <a:gdLst>
                <a:gd name="T0" fmla="*/ 0 w 729"/>
                <a:gd name="T1" fmla="*/ 0 h 44"/>
                <a:gd name="T2" fmla="*/ 0 w 729"/>
                <a:gd name="T3" fmla="*/ 0 h 44"/>
                <a:gd name="T4" fmla="*/ 0 w 729"/>
                <a:gd name="T5" fmla="*/ 0 h 44"/>
                <a:gd name="T6" fmla="*/ 0 w 729"/>
                <a:gd name="T7" fmla="*/ 0 h 44"/>
                <a:gd name="T8" fmla="*/ 0 60000 65536"/>
                <a:gd name="T9" fmla="*/ 0 60000 65536"/>
                <a:gd name="T10" fmla="*/ 0 60000 65536"/>
                <a:gd name="T11" fmla="*/ 0 60000 65536"/>
                <a:gd name="T12" fmla="*/ 0 w 729"/>
                <a:gd name="T13" fmla="*/ 0 h 44"/>
                <a:gd name="T14" fmla="*/ 729 w 729"/>
                <a:gd name="T15" fmla="*/ 44 h 44"/>
              </a:gdLst>
              <a:ahLst/>
              <a:cxnLst>
                <a:cxn ang="T8">
                  <a:pos x="T0" y="T1"/>
                </a:cxn>
                <a:cxn ang="T9">
                  <a:pos x="T2" y="T3"/>
                </a:cxn>
                <a:cxn ang="T10">
                  <a:pos x="T4" y="T5"/>
                </a:cxn>
                <a:cxn ang="T11">
                  <a:pos x="T6" y="T7"/>
                </a:cxn>
              </a:cxnLst>
              <a:rect l="T12" t="T13" r="T14" b="T15"/>
              <a:pathLst>
                <a:path w="729" h="44">
                  <a:moveTo>
                    <a:pt x="729" y="0"/>
                  </a:moveTo>
                  <a:lnTo>
                    <a:pt x="729" y="44"/>
                  </a:lnTo>
                  <a:lnTo>
                    <a:pt x="0" y="0"/>
                  </a:lnTo>
                  <a:lnTo>
                    <a:pt x="7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1" name="Freeform 197"/>
            <p:cNvSpPr>
              <a:spLocks/>
            </p:cNvSpPr>
            <p:nvPr/>
          </p:nvSpPr>
          <p:spPr bwMode="auto">
            <a:xfrm>
              <a:off x="4552" y="3599"/>
              <a:ext cx="231" cy="11"/>
            </a:xfrm>
            <a:custGeom>
              <a:avLst/>
              <a:gdLst>
                <a:gd name="T0" fmla="*/ 0 w 924"/>
                <a:gd name="T1" fmla="*/ 0 h 44"/>
                <a:gd name="T2" fmla="*/ 0 w 924"/>
                <a:gd name="T3" fmla="*/ 0 h 44"/>
                <a:gd name="T4" fmla="*/ 0 w 924"/>
                <a:gd name="T5" fmla="*/ 0 h 44"/>
                <a:gd name="T6" fmla="*/ 0 w 924"/>
                <a:gd name="T7" fmla="*/ 0 h 44"/>
                <a:gd name="T8" fmla="*/ 0 60000 65536"/>
                <a:gd name="T9" fmla="*/ 0 60000 65536"/>
                <a:gd name="T10" fmla="*/ 0 60000 65536"/>
                <a:gd name="T11" fmla="*/ 0 60000 65536"/>
                <a:gd name="T12" fmla="*/ 0 w 924"/>
                <a:gd name="T13" fmla="*/ 0 h 44"/>
                <a:gd name="T14" fmla="*/ 924 w 924"/>
                <a:gd name="T15" fmla="*/ 44 h 44"/>
              </a:gdLst>
              <a:ahLst/>
              <a:cxnLst>
                <a:cxn ang="T8">
                  <a:pos x="T0" y="T1"/>
                </a:cxn>
                <a:cxn ang="T9">
                  <a:pos x="T2" y="T3"/>
                </a:cxn>
                <a:cxn ang="T10">
                  <a:pos x="T4" y="T5"/>
                </a:cxn>
                <a:cxn ang="T11">
                  <a:pos x="T6" y="T7"/>
                </a:cxn>
              </a:cxnLst>
              <a:rect l="T12" t="T13" r="T14" b="T15"/>
              <a:pathLst>
                <a:path w="924" h="44">
                  <a:moveTo>
                    <a:pt x="0" y="0"/>
                  </a:moveTo>
                  <a:lnTo>
                    <a:pt x="0" y="44"/>
                  </a:lnTo>
                  <a:lnTo>
                    <a:pt x="92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2" name="Freeform 198"/>
            <p:cNvSpPr>
              <a:spLocks/>
            </p:cNvSpPr>
            <p:nvPr/>
          </p:nvSpPr>
          <p:spPr bwMode="auto">
            <a:xfrm>
              <a:off x="4564" y="3632"/>
              <a:ext cx="179" cy="11"/>
            </a:xfrm>
            <a:custGeom>
              <a:avLst/>
              <a:gdLst>
                <a:gd name="T0" fmla="*/ 0 w 716"/>
                <a:gd name="T1" fmla="*/ 0 h 42"/>
                <a:gd name="T2" fmla="*/ 0 w 716"/>
                <a:gd name="T3" fmla="*/ 0 h 42"/>
                <a:gd name="T4" fmla="*/ 0 w 716"/>
                <a:gd name="T5" fmla="*/ 0 h 42"/>
                <a:gd name="T6" fmla="*/ 0 w 716"/>
                <a:gd name="T7" fmla="*/ 0 h 42"/>
                <a:gd name="T8" fmla="*/ 0 60000 65536"/>
                <a:gd name="T9" fmla="*/ 0 60000 65536"/>
                <a:gd name="T10" fmla="*/ 0 60000 65536"/>
                <a:gd name="T11" fmla="*/ 0 60000 65536"/>
                <a:gd name="T12" fmla="*/ 0 w 716"/>
                <a:gd name="T13" fmla="*/ 0 h 42"/>
                <a:gd name="T14" fmla="*/ 716 w 716"/>
                <a:gd name="T15" fmla="*/ 42 h 42"/>
              </a:gdLst>
              <a:ahLst/>
              <a:cxnLst>
                <a:cxn ang="T8">
                  <a:pos x="T0" y="T1"/>
                </a:cxn>
                <a:cxn ang="T9">
                  <a:pos x="T2" y="T3"/>
                </a:cxn>
                <a:cxn ang="T10">
                  <a:pos x="T4" y="T5"/>
                </a:cxn>
                <a:cxn ang="T11">
                  <a:pos x="T6" y="T7"/>
                </a:cxn>
              </a:cxnLst>
              <a:rect l="T12" t="T13" r="T14" b="T15"/>
              <a:pathLst>
                <a:path w="716" h="42">
                  <a:moveTo>
                    <a:pt x="0" y="0"/>
                  </a:moveTo>
                  <a:lnTo>
                    <a:pt x="0" y="42"/>
                  </a:lnTo>
                  <a:lnTo>
                    <a:pt x="7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3" name="Freeform 199"/>
            <p:cNvSpPr>
              <a:spLocks/>
            </p:cNvSpPr>
            <p:nvPr/>
          </p:nvSpPr>
          <p:spPr bwMode="auto">
            <a:xfrm>
              <a:off x="4273" y="3585"/>
              <a:ext cx="80" cy="12"/>
            </a:xfrm>
            <a:custGeom>
              <a:avLst/>
              <a:gdLst>
                <a:gd name="T0" fmla="*/ 0 w 320"/>
                <a:gd name="T1" fmla="*/ 0 h 47"/>
                <a:gd name="T2" fmla="*/ 0 w 320"/>
                <a:gd name="T3" fmla="*/ 0 h 47"/>
                <a:gd name="T4" fmla="*/ 0 w 320"/>
                <a:gd name="T5" fmla="*/ 0 h 47"/>
                <a:gd name="T6" fmla="*/ 0 w 320"/>
                <a:gd name="T7" fmla="*/ 0 h 47"/>
                <a:gd name="T8" fmla="*/ 0 60000 65536"/>
                <a:gd name="T9" fmla="*/ 0 60000 65536"/>
                <a:gd name="T10" fmla="*/ 0 60000 65536"/>
                <a:gd name="T11" fmla="*/ 0 60000 65536"/>
                <a:gd name="T12" fmla="*/ 0 w 320"/>
                <a:gd name="T13" fmla="*/ 0 h 47"/>
                <a:gd name="T14" fmla="*/ 320 w 320"/>
                <a:gd name="T15" fmla="*/ 47 h 47"/>
              </a:gdLst>
              <a:ahLst/>
              <a:cxnLst>
                <a:cxn ang="T8">
                  <a:pos x="T0" y="T1"/>
                </a:cxn>
                <a:cxn ang="T9">
                  <a:pos x="T2" y="T3"/>
                </a:cxn>
                <a:cxn ang="T10">
                  <a:pos x="T4" y="T5"/>
                </a:cxn>
                <a:cxn ang="T11">
                  <a:pos x="T6" y="T7"/>
                </a:cxn>
              </a:cxnLst>
              <a:rect l="T12" t="T13" r="T14" b="T15"/>
              <a:pathLst>
                <a:path w="320" h="47">
                  <a:moveTo>
                    <a:pt x="320" y="0"/>
                  </a:moveTo>
                  <a:lnTo>
                    <a:pt x="320" y="47"/>
                  </a:lnTo>
                  <a:lnTo>
                    <a:pt x="0" y="21"/>
                  </a:lnTo>
                  <a:lnTo>
                    <a:pt x="3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4" name="Rectangle 200"/>
            <p:cNvSpPr>
              <a:spLocks noChangeArrowheads="1"/>
            </p:cNvSpPr>
            <p:nvPr/>
          </p:nvSpPr>
          <p:spPr bwMode="auto">
            <a:xfrm>
              <a:off x="4543" y="3343"/>
              <a:ext cx="4" cy="3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5945" name="Rectangle 201"/>
            <p:cNvSpPr>
              <a:spLocks noChangeArrowheads="1"/>
            </p:cNvSpPr>
            <p:nvPr/>
          </p:nvSpPr>
          <p:spPr bwMode="auto">
            <a:xfrm>
              <a:off x="4530" y="3345"/>
              <a:ext cx="4" cy="3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5946" name="Rectangle 202"/>
            <p:cNvSpPr>
              <a:spLocks noChangeArrowheads="1"/>
            </p:cNvSpPr>
            <p:nvPr/>
          </p:nvSpPr>
          <p:spPr bwMode="auto">
            <a:xfrm>
              <a:off x="4690" y="3230"/>
              <a:ext cx="4" cy="3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5947" name="Rectangle 203"/>
            <p:cNvSpPr>
              <a:spLocks noChangeArrowheads="1"/>
            </p:cNvSpPr>
            <p:nvPr/>
          </p:nvSpPr>
          <p:spPr bwMode="auto">
            <a:xfrm>
              <a:off x="4677" y="3232"/>
              <a:ext cx="4" cy="3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5948" name="Rectangle 204"/>
            <p:cNvSpPr>
              <a:spLocks noChangeArrowheads="1"/>
            </p:cNvSpPr>
            <p:nvPr/>
          </p:nvSpPr>
          <p:spPr bwMode="auto">
            <a:xfrm>
              <a:off x="4381" y="3348"/>
              <a:ext cx="5" cy="3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5949" name="Freeform 205"/>
            <p:cNvSpPr>
              <a:spLocks/>
            </p:cNvSpPr>
            <p:nvPr/>
          </p:nvSpPr>
          <p:spPr bwMode="auto">
            <a:xfrm>
              <a:off x="4412" y="3463"/>
              <a:ext cx="78" cy="98"/>
            </a:xfrm>
            <a:custGeom>
              <a:avLst/>
              <a:gdLst>
                <a:gd name="T0" fmla="*/ 0 w 312"/>
                <a:gd name="T1" fmla="*/ 0 h 396"/>
                <a:gd name="T2" fmla="*/ 0 w 312"/>
                <a:gd name="T3" fmla="*/ 0 h 396"/>
                <a:gd name="T4" fmla="*/ 0 w 312"/>
                <a:gd name="T5" fmla="*/ 0 h 396"/>
                <a:gd name="T6" fmla="*/ 0 w 312"/>
                <a:gd name="T7" fmla="*/ 0 h 396"/>
                <a:gd name="T8" fmla="*/ 0 w 312"/>
                <a:gd name="T9" fmla="*/ 0 h 396"/>
                <a:gd name="T10" fmla="*/ 0 w 312"/>
                <a:gd name="T11" fmla="*/ 0 h 396"/>
                <a:gd name="T12" fmla="*/ 0 w 312"/>
                <a:gd name="T13" fmla="*/ 0 h 396"/>
                <a:gd name="T14" fmla="*/ 0 w 312"/>
                <a:gd name="T15" fmla="*/ 0 h 396"/>
                <a:gd name="T16" fmla="*/ 0 w 312"/>
                <a:gd name="T17" fmla="*/ 0 h 396"/>
                <a:gd name="T18" fmla="*/ 0 w 312"/>
                <a:gd name="T19" fmla="*/ 0 h 396"/>
                <a:gd name="T20" fmla="*/ 0 w 312"/>
                <a:gd name="T21" fmla="*/ 0 h 396"/>
                <a:gd name="T22" fmla="*/ 0 w 312"/>
                <a:gd name="T23" fmla="*/ 0 h 396"/>
                <a:gd name="T24" fmla="*/ 0 w 312"/>
                <a:gd name="T25" fmla="*/ 0 h 396"/>
                <a:gd name="T26" fmla="*/ 0 w 312"/>
                <a:gd name="T27" fmla="*/ 0 h 396"/>
                <a:gd name="T28" fmla="*/ 0 w 312"/>
                <a:gd name="T29" fmla="*/ 0 h 396"/>
                <a:gd name="T30" fmla="*/ 0 w 312"/>
                <a:gd name="T31" fmla="*/ 0 h 396"/>
                <a:gd name="T32" fmla="*/ 0 w 312"/>
                <a:gd name="T33" fmla="*/ 0 h 396"/>
                <a:gd name="T34" fmla="*/ 0 w 312"/>
                <a:gd name="T35" fmla="*/ 0 h 396"/>
                <a:gd name="T36" fmla="*/ 0 w 312"/>
                <a:gd name="T37" fmla="*/ 0 h 396"/>
                <a:gd name="T38" fmla="*/ 0 w 312"/>
                <a:gd name="T39" fmla="*/ 0 h 396"/>
                <a:gd name="T40" fmla="*/ 0 w 312"/>
                <a:gd name="T41" fmla="*/ 0 h 396"/>
                <a:gd name="T42" fmla="*/ 0 w 312"/>
                <a:gd name="T43" fmla="*/ 0 h 396"/>
                <a:gd name="T44" fmla="*/ 0 w 312"/>
                <a:gd name="T45" fmla="*/ 0 h 396"/>
                <a:gd name="T46" fmla="*/ 0 w 312"/>
                <a:gd name="T47" fmla="*/ 0 h 396"/>
                <a:gd name="T48" fmla="*/ 0 w 312"/>
                <a:gd name="T49" fmla="*/ 0 h 396"/>
                <a:gd name="T50" fmla="*/ 0 w 312"/>
                <a:gd name="T51" fmla="*/ 0 h 396"/>
                <a:gd name="T52" fmla="*/ 0 w 312"/>
                <a:gd name="T53" fmla="*/ 0 h 396"/>
                <a:gd name="T54" fmla="*/ 0 w 312"/>
                <a:gd name="T55" fmla="*/ 0 h 396"/>
                <a:gd name="T56" fmla="*/ 0 w 312"/>
                <a:gd name="T57" fmla="*/ 0 h 396"/>
                <a:gd name="T58" fmla="*/ 0 w 312"/>
                <a:gd name="T59" fmla="*/ 0 h 396"/>
                <a:gd name="T60" fmla="*/ 0 w 312"/>
                <a:gd name="T61" fmla="*/ 0 h 396"/>
                <a:gd name="T62" fmla="*/ 0 w 312"/>
                <a:gd name="T63" fmla="*/ 0 h 396"/>
                <a:gd name="T64" fmla="*/ 0 w 312"/>
                <a:gd name="T65" fmla="*/ 0 h 396"/>
                <a:gd name="T66" fmla="*/ 0 w 312"/>
                <a:gd name="T67" fmla="*/ 0 h 396"/>
                <a:gd name="T68" fmla="*/ 0 w 312"/>
                <a:gd name="T69" fmla="*/ 0 h 396"/>
                <a:gd name="T70" fmla="*/ 0 w 312"/>
                <a:gd name="T71" fmla="*/ 0 h 396"/>
                <a:gd name="T72" fmla="*/ 0 w 312"/>
                <a:gd name="T73" fmla="*/ 0 h 396"/>
                <a:gd name="T74" fmla="*/ 0 w 312"/>
                <a:gd name="T75" fmla="*/ 0 h 396"/>
                <a:gd name="T76" fmla="*/ 0 w 312"/>
                <a:gd name="T77" fmla="*/ 0 h 396"/>
                <a:gd name="T78" fmla="*/ 0 w 312"/>
                <a:gd name="T79" fmla="*/ 0 h 396"/>
                <a:gd name="T80" fmla="*/ 0 w 312"/>
                <a:gd name="T81" fmla="*/ 0 h 396"/>
                <a:gd name="T82" fmla="*/ 0 w 312"/>
                <a:gd name="T83" fmla="*/ 0 h 396"/>
                <a:gd name="T84" fmla="*/ 0 w 312"/>
                <a:gd name="T85" fmla="*/ 0 h 396"/>
                <a:gd name="T86" fmla="*/ 0 w 312"/>
                <a:gd name="T87" fmla="*/ 0 h 396"/>
                <a:gd name="T88" fmla="*/ 0 w 312"/>
                <a:gd name="T89" fmla="*/ 0 h 396"/>
                <a:gd name="T90" fmla="*/ 0 w 312"/>
                <a:gd name="T91" fmla="*/ 0 h 396"/>
                <a:gd name="T92" fmla="*/ 0 w 312"/>
                <a:gd name="T93" fmla="*/ 0 h 396"/>
                <a:gd name="T94" fmla="*/ 0 w 312"/>
                <a:gd name="T95" fmla="*/ 0 h 396"/>
                <a:gd name="T96" fmla="*/ 0 w 312"/>
                <a:gd name="T97" fmla="*/ 0 h 396"/>
                <a:gd name="T98" fmla="*/ 0 w 312"/>
                <a:gd name="T99" fmla="*/ 0 h 396"/>
                <a:gd name="T100" fmla="*/ 0 w 312"/>
                <a:gd name="T101" fmla="*/ 0 h 396"/>
                <a:gd name="T102" fmla="*/ 0 w 312"/>
                <a:gd name="T103" fmla="*/ 0 h 396"/>
                <a:gd name="T104" fmla="*/ 0 w 312"/>
                <a:gd name="T105" fmla="*/ 0 h 396"/>
                <a:gd name="T106" fmla="*/ 0 w 312"/>
                <a:gd name="T107" fmla="*/ 0 h 3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2"/>
                <a:gd name="T163" fmla="*/ 0 h 396"/>
                <a:gd name="T164" fmla="*/ 312 w 312"/>
                <a:gd name="T165" fmla="*/ 396 h 3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2" h="396">
                  <a:moveTo>
                    <a:pt x="286" y="238"/>
                  </a:moveTo>
                  <a:lnTo>
                    <a:pt x="281" y="237"/>
                  </a:lnTo>
                  <a:lnTo>
                    <a:pt x="276" y="242"/>
                  </a:lnTo>
                  <a:lnTo>
                    <a:pt x="272" y="247"/>
                  </a:lnTo>
                  <a:lnTo>
                    <a:pt x="268" y="253"/>
                  </a:lnTo>
                  <a:lnTo>
                    <a:pt x="266" y="258"/>
                  </a:lnTo>
                  <a:lnTo>
                    <a:pt x="265" y="266"/>
                  </a:lnTo>
                  <a:lnTo>
                    <a:pt x="263" y="274"/>
                  </a:lnTo>
                  <a:lnTo>
                    <a:pt x="260" y="284"/>
                  </a:lnTo>
                  <a:lnTo>
                    <a:pt x="255" y="291"/>
                  </a:lnTo>
                  <a:lnTo>
                    <a:pt x="251" y="292"/>
                  </a:lnTo>
                  <a:lnTo>
                    <a:pt x="248" y="292"/>
                  </a:lnTo>
                  <a:lnTo>
                    <a:pt x="247" y="291"/>
                  </a:lnTo>
                  <a:lnTo>
                    <a:pt x="250" y="284"/>
                  </a:lnTo>
                  <a:lnTo>
                    <a:pt x="253" y="271"/>
                  </a:lnTo>
                  <a:lnTo>
                    <a:pt x="255" y="253"/>
                  </a:lnTo>
                  <a:lnTo>
                    <a:pt x="251" y="237"/>
                  </a:lnTo>
                  <a:lnTo>
                    <a:pt x="246" y="232"/>
                  </a:lnTo>
                  <a:lnTo>
                    <a:pt x="238" y="227"/>
                  </a:lnTo>
                  <a:lnTo>
                    <a:pt x="229" y="223"/>
                  </a:lnTo>
                  <a:lnTo>
                    <a:pt x="221" y="219"/>
                  </a:lnTo>
                  <a:lnTo>
                    <a:pt x="212" y="216"/>
                  </a:lnTo>
                  <a:lnTo>
                    <a:pt x="203" y="212"/>
                  </a:lnTo>
                  <a:lnTo>
                    <a:pt x="197" y="209"/>
                  </a:lnTo>
                  <a:lnTo>
                    <a:pt x="193" y="206"/>
                  </a:lnTo>
                  <a:lnTo>
                    <a:pt x="188" y="199"/>
                  </a:lnTo>
                  <a:lnTo>
                    <a:pt x="186" y="192"/>
                  </a:lnTo>
                  <a:lnTo>
                    <a:pt x="186" y="187"/>
                  </a:lnTo>
                  <a:lnTo>
                    <a:pt x="187" y="183"/>
                  </a:lnTo>
                  <a:lnTo>
                    <a:pt x="191" y="183"/>
                  </a:lnTo>
                  <a:lnTo>
                    <a:pt x="194" y="184"/>
                  </a:lnTo>
                  <a:lnTo>
                    <a:pt x="196" y="187"/>
                  </a:lnTo>
                  <a:lnTo>
                    <a:pt x="197" y="188"/>
                  </a:lnTo>
                  <a:lnTo>
                    <a:pt x="198" y="189"/>
                  </a:lnTo>
                  <a:lnTo>
                    <a:pt x="202" y="191"/>
                  </a:lnTo>
                  <a:lnTo>
                    <a:pt x="207" y="194"/>
                  </a:lnTo>
                  <a:lnTo>
                    <a:pt x="213" y="198"/>
                  </a:lnTo>
                  <a:lnTo>
                    <a:pt x="221" y="202"/>
                  </a:lnTo>
                  <a:lnTo>
                    <a:pt x="231" y="204"/>
                  </a:lnTo>
                  <a:lnTo>
                    <a:pt x="239" y="208"/>
                  </a:lnTo>
                  <a:lnTo>
                    <a:pt x="250" y="209"/>
                  </a:lnTo>
                  <a:lnTo>
                    <a:pt x="258" y="209"/>
                  </a:lnTo>
                  <a:lnTo>
                    <a:pt x="268" y="208"/>
                  </a:lnTo>
                  <a:lnTo>
                    <a:pt x="276" y="207"/>
                  </a:lnTo>
                  <a:lnTo>
                    <a:pt x="283" y="206"/>
                  </a:lnTo>
                  <a:lnTo>
                    <a:pt x="290" y="204"/>
                  </a:lnTo>
                  <a:lnTo>
                    <a:pt x="296" y="202"/>
                  </a:lnTo>
                  <a:lnTo>
                    <a:pt x="298" y="201"/>
                  </a:lnTo>
                  <a:lnTo>
                    <a:pt x="301" y="199"/>
                  </a:lnTo>
                  <a:lnTo>
                    <a:pt x="305" y="194"/>
                  </a:lnTo>
                  <a:lnTo>
                    <a:pt x="307" y="189"/>
                  </a:lnTo>
                  <a:lnTo>
                    <a:pt x="308" y="183"/>
                  </a:lnTo>
                  <a:lnTo>
                    <a:pt x="308" y="177"/>
                  </a:lnTo>
                  <a:lnTo>
                    <a:pt x="307" y="173"/>
                  </a:lnTo>
                  <a:lnTo>
                    <a:pt x="305" y="171"/>
                  </a:lnTo>
                  <a:lnTo>
                    <a:pt x="302" y="169"/>
                  </a:lnTo>
                  <a:lnTo>
                    <a:pt x="300" y="166"/>
                  </a:lnTo>
                  <a:lnTo>
                    <a:pt x="293" y="147"/>
                  </a:lnTo>
                  <a:lnTo>
                    <a:pt x="291" y="128"/>
                  </a:lnTo>
                  <a:lnTo>
                    <a:pt x="288" y="113"/>
                  </a:lnTo>
                  <a:lnTo>
                    <a:pt x="281" y="99"/>
                  </a:lnTo>
                  <a:lnTo>
                    <a:pt x="271" y="92"/>
                  </a:lnTo>
                  <a:lnTo>
                    <a:pt x="260" y="86"/>
                  </a:lnTo>
                  <a:lnTo>
                    <a:pt x="252" y="81"/>
                  </a:lnTo>
                  <a:lnTo>
                    <a:pt x="250" y="76"/>
                  </a:lnTo>
                  <a:lnTo>
                    <a:pt x="251" y="74"/>
                  </a:lnTo>
                  <a:lnTo>
                    <a:pt x="253" y="73"/>
                  </a:lnTo>
                  <a:lnTo>
                    <a:pt x="258" y="73"/>
                  </a:lnTo>
                  <a:lnTo>
                    <a:pt x="263" y="73"/>
                  </a:lnTo>
                  <a:lnTo>
                    <a:pt x="268" y="74"/>
                  </a:lnTo>
                  <a:lnTo>
                    <a:pt x="275" y="77"/>
                  </a:lnTo>
                  <a:lnTo>
                    <a:pt x="282" y="79"/>
                  </a:lnTo>
                  <a:lnTo>
                    <a:pt x="288" y="83"/>
                  </a:lnTo>
                  <a:lnTo>
                    <a:pt x="298" y="94"/>
                  </a:lnTo>
                  <a:lnTo>
                    <a:pt x="302" y="107"/>
                  </a:lnTo>
                  <a:lnTo>
                    <a:pt x="302" y="122"/>
                  </a:lnTo>
                  <a:lnTo>
                    <a:pt x="302" y="137"/>
                  </a:lnTo>
                  <a:lnTo>
                    <a:pt x="303" y="147"/>
                  </a:lnTo>
                  <a:lnTo>
                    <a:pt x="306" y="153"/>
                  </a:lnTo>
                  <a:lnTo>
                    <a:pt x="308" y="159"/>
                  </a:lnTo>
                  <a:lnTo>
                    <a:pt x="311" y="163"/>
                  </a:lnTo>
                  <a:lnTo>
                    <a:pt x="311" y="162"/>
                  </a:lnTo>
                  <a:lnTo>
                    <a:pt x="311" y="159"/>
                  </a:lnTo>
                  <a:lnTo>
                    <a:pt x="311" y="158"/>
                  </a:lnTo>
                  <a:lnTo>
                    <a:pt x="311" y="157"/>
                  </a:lnTo>
                  <a:lnTo>
                    <a:pt x="312" y="116"/>
                  </a:lnTo>
                  <a:lnTo>
                    <a:pt x="308" y="82"/>
                  </a:lnTo>
                  <a:lnTo>
                    <a:pt x="300" y="54"/>
                  </a:lnTo>
                  <a:lnTo>
                    <a:pt x="285" y="33"/>
                  </a:lnTo>
                  <a:lnTo>
                    <a:pt x="263" y="18"/>
                  </a:lnTo>
                  <a:lnTo>
                    <a:pt x="236" y="8"/>
                  </a:lnTo>
                  <a:lnTo>
                    <a:pt x="199" y="3"/>
                  </a:lnTo>
                  <a:lnTo>
                    <a:pt x="157" y="0"/>
                  </a:lnTo>
                  <a:lnTo>
                    <a:pt x="113" y="3"/>
                  </a:lnTo>
                  <a:lnTo>
                    <a:pt x="77" y="8"/>
                  </a:lnTo>
                  <a:lnTo>
                    <a:pt x="49" y="17"/>
                  </a:lnTo>
                  <a:lnTo>
                    <a:pt x="28" y="32"/>
                  </a:lnTo>
                  <a:lnTo>
                    <a:pt x="13" y="52"/>
                  </a:lnTo>
                  <a:lnTo>
                    <a:pt x="4" y="78"/>
                  </a:lnTo>
                  <a:lnTo>
                    <a:pt x="0" y="112"/>
                  </a:lnTo>
                  <a:lnTo>
                    <a:pt x="3" y="153"/>
                  </a:lnTo>
                  <a:lnTo>
                    <a:pt x="4" y="149"/>
                  </a:lnTo>
                  <a:lnTo>
                    <a:pt x="5" y="144"/>
                  </a:lnTo>
                  <a:lnTo>
                    <a:pt x="7" y="138"/>
                  </a:lnTo>
                  <a:lnTo>
                    <a:pt x="8" y="132"/>
                  </a:lnTo>
                  <a:lnTo>
                    <a:pt x="8" y="117"/>
                  </a:lnTo>
                  <a:lnTo>
                    <a:pt x="8" y="102"/>
                  </a:lnTo>
                  <a:lnTo>
                    <a:pt x="12" y="89"/>
                  </a:lnTo>
                  <a:lnTo>
                    <a:pt x="23" y="78"/>
                  </a:lnTo>
                  <a:lnTo>
                    <a:pt x="29" y="74"/>
                  </a:lnTo>
                  <a:lnTo>
                    <a:pt x="37" y="72"/>
                  </a:lnTo>
                  <a:lnTo>
                    <a:pt x="43" y="71"/>
                  </a:lnTo>
                  <a:lnTo>
                    <a:pt x="49" y="71"/>
                  </a:lnTo>
                  <a:lnTo>
                    <a:pt x="54" y="71"/>
                  </a:lnTo>
                  <a:lnTo>
                    <a:pt x="59" y="71"/>
                  </a:lnTo>
                  <a:lnTo>
                    <a:pt x="63" y="72"/>
                  </a:lnTo>
                  <a:lnTo>
                    <a:pt x="64" y="74"/>
                  </a:lnTo>
                  <a:lnTo>
                    <a:pt x="61" y="78"/>
                  </a:lnTo>
                  <a:lnTo>
                    <a:pt x="52" y="83"/>
                  </a:lnTo>
                  <a:lnTo>
                    <a:pt x="41" y="88"/>
                  </a:lnTo>
                  <a:lnTo>
                    <a:pt x="30" y="94"/>
                  </a:lnTo>
                  <a:lnTo>
                    <a:pt x="23" y="108"/>
                  </a:lnTo>
                  <a:lnTo>
                    <a:pt x="20" y="123"/>
                  </a:lnTo>
                  <a:lnTo>
                    <a:pt x="18" y="142"/>
                  </a:lnTo>
                  <a:lnTo>
                    <a:pt x="10" y="161"/>
                  </a:lnTo>
                  <a:lnTo>
                    <a:pt x="9" y="162"/>
                  </a:lnTo>
                  <a:lnTo>
                    <a:pt x="8" y="164"/>
                  </a:lnTo>
                  <a:lnTo>
                    <a:pt x="5" y="167"/>
                  </a:lnTo>
                  <a:lnTo>
                    <a:pt x="4" y="172"/>
                  </a:lnTo>
                  <a:lnTo>
                    <a:pt x="4" y="178"/>
                  </a:lnTo>
                  <a:lnTo>
                    <a:pt x="7" y="186"/>
                  </a:lnTo>
                  <a:lnTo>
                    <a:pt x="10" y="192"/>
                  </a:lnTo>
                  <a:lnTo>
                    <a:pt x="14" y="196"/>
                  </a:lnTo>
                  <a:lnTo>
                    <a:pt x="17" y="197"/>
                  </a:lnTo>
                  <a:lnTo>
                    <a:pt x="20" y="199"/>
                  </a:lnTo>
                  <a:lnTo>
                    <a:pt x="27" y="201"/>
                  </a:lnTo>
                  <a:lnTo>
                    <a:pt x="33" y="203"/>
                  </a:lnTo>
                  <a:lnTo>
                    <a:pt x="41" y="204"/>
                  </a:lnTo>
                  <a:lnTo>
                    <a:pt x="49" y="206"/>
                  </a:lnTo>
                  <a:lnTo>
                    <a:pt x="59" y="207"/>
                  </a:lnTo>
                  <a:lnTo>
                    <a:pt x="69" y="207"/>
                  </a:lnTo>
                  <a:lnTo>
                    <a:pt x="79" y="206"/>
                  </a:lnTo>
                  <a:lnTo>
                    <a:pt x="89" y="203"/>
                  </a:lnTo>
                  <a:lnTo>
                    <a:pt x="99" y="199"/>
                  </a:lnTo>
                  <a:lnTo>
                    <a:pt x="107" y="197"/>
                  </a:lnTo>
                  <a:lnTo>
                    <a:pt x="114" y="193"/>
                  </a:lnTo>
                  <a:lnTo>
                    <a:pt x="119" y="189"/>
                  </a:lnTo>
                  <a:lnTo>
                    <a:pt x="123" y="188"/>
                  </a:lnTo>
                  <a:lnTo>
                    <a:pt x="124" y="187"/>
                  </a:lnTo>
                  <a:lnTo>
                    <a:pt x="126" y="186"/>
                  </a:lnTo>
                  <a:lnTo>
                    <a:pt x="128" y="183"/>
                  </a:lnTo>
                  <a:lnTo>
                    <a:pt x="131" y="182"/>
                  </a:lnTo>
                  <a:lnTo>
                    <a:pt x="134" y="183"/>
                  </a:lnTo>
                  <a:lnTo>
                    <a:pt x="136" y="187"/>
                  </a:lnTo>
                  <a:lnTo>
                    <a:pt x="136" y="192"/>
                  </a:lnTo>
                  <a:lnTo>
                    <a:pt x="133" y="199"/>
                  </a:lnTo>
                  <a:lnTo>
                    <a:pt x="128" y="206"/>
                  </a:lnTo>
                  <a:lnTo>
                    <a:pt x="124" y="208"/>
                  </a:lnTo>
                  <a:lnTo>
                    <a:pt x="117" y="212"/>
                  </a:lnTo>
                  <a:lnTo>
                    <a:pt x="109" y="214"/>
                  </a:lnTo>
                  <a:lnTo>
                    <a:pt x="101" y="218"/>
                  </a:lnTo>
                  <a:lnTo>
                    <a:pt x="91" y="222"/>
                  </a:lnTo>
                  <a:lnTo>
                    <a:pt x="82" y="226"/>
                  </a:lnTo>
                  <a:lnTo>
                    <a:pt x="74" y="231"/>
                  </a:lnTo>
                  <a:lnTo>
                    <a:pt x="69" y="236"/>
                  </a:lnTo>
                  <a:lnTo>
                    <a:pt x="66" y="251"/>
                  </a:lnTo>
                  <a:lnTo>
                    <a:pt x="67" y="268"/>
                  </a:lnTo>
                  <a:lnTo>
                    <a:pt x="69" y="283"/>
                  </a:lnTo>
                  <a:lnTo>
                    <a:pt x="72" y="289"/>
                  </a:lnTo>
                  <a:lnTo>
                    <a:pt x="71" y="291"/>
                  </a:lnTo>
                  <a:lnTo>
                    <a:pt x="68" y="291"/>
                  </a:lnTo>
                  <a:lnTo>
                    <a:pt x="64" y="289"/>
                  </a:lnTo>
                  <a:lnTo>
                    <a:pt x="59" y="283"/>
                  </a:lnTo>
                  <a:lnTo>
                    <a:pt x="56" y="273"/>
                  </a:lnTo>
                  <a:lnTo>
                    <a:pt x="53" y="264"/>
                  </a:lnTo>
                  <a:lnTo>
                    <a:pt x="52" y="257"/>
                  </a:lnTo>
                  <a:lnTo>
                    <a:pt x="49" y="251"/>
                  </a:lnTo>
                  <a:lnTo>
                    <a:pt x="46" y="246"/>
                  </a:lnTo>
                  <a:lnTo>
                    <a:pt x="41" y="239"/>
                  </a:lnTo>
                  <a:lnTo>
                    <a:pt x="36" y="236"/>
                  </a:lnTo>
                  <a:lnTo>
                    <a:pt x="30" y="236"/>
                  </a:lnTo>
                  <a:lnTo>
                    <a:pt x="29" y="238"/>
                  </a:lnTo>
                  <a:lnTo>
                    <a:pt x="28" y="239"/>
                  </a:lnTo>
                  <a:lnTo>
                    <a:pt x="27" y="242"/>
                  </a:lnTo>
                  <a:lnTo>
                    <a:pt x="27" y="244"/>
                  </a:lnTo>
                  <a:lnTo>
                    <a:pt x="32" y="256"/>
                  </a:lnTo>
                  <a:lnTo>
                    <a:pt x="37" y="266"/>
                  </a:lnTo>
                  <a:lnTo>
                    <a:pt x="42" y="276"/>
                  </a:lnTo>
                  <a:lnTo>
                    <a:pt x="47" y="287"/>
                  </a:lnTo>
                  <a:lnTo>
                    <a:pt x="52" y="297"/>
                  </a:lnTo>
                  <a:lnTo>
                    <a:pt x="57" y="307"/>
                  </a:lnTo>
                  <a:lnTo>
                    <a:pt x="62" y="316"/>
                  </a:lnTo>
                  <a:lnTo>
                    <a:pt x="67" y="326"/>
                  </a:lnTo>
                  <a:lnTo>
                    <a:pt x="78" y="343"/>
                  </a:lnTo>
                  <a:lnTo>
                    <a:pt x="89" y="357"/>
                  </a:lnTo>
                  <a:lnTo>
                    <a:pt x="101" y="370"/>
                  </a:lnTo>
                  <a:lnTo>
                    <a:pt x="112" y="380"/>
                  </a:lnTo>
                  <a:lnTo>
                    <a:pt x="123" y="386"/>
                  </a:lnTo>
                  <a:lnTo>
                    <a:pt x="134" y="391"/>
                  </a:lnTo>
                  <a:lnTo>
                    <a:pt x="146" y="395"/>
                  </a:lnTo>
                  <a:lnTo>
                    <a:pt x="158" y="396"/>
                  </a:lnTo>
                  <a:lnTo>
                    <a:pt x="177" y="392"/>
                  </a:lnTo>
                  <a:lnTo>
                    <a:pt x="194" y="383"/>
                  </a:lnTo>
                  <a:lnTo>
                    <a:pt x="213" y="370"/>
                  </a:lnTo>
                  <a:lnTo>
                    <a:pt x="231" y="352"/>
                  </a:lnTo>
                  <a:lnTo>
                    <a:pt x="248" y="331"/>
                  </a:lnTo>
                  <a:lnTo>
                    <a:pt x="263" y="306"/>
                  </a:lnTo>
                  <a:lnTo>
                    <a:pt x="277" y="278"/>
                  </a:lnTo>
                  <a:lnTo>
                    <a:pt x="290" y="248"/>
                  </a:lnTo>
                  <a:lnTo>
                    <a:pt x="290" y="246"/>
                  </a:lnTo>
                  <a:lnTo>
                    <a:pt x="288" y="243"/>
                  </a:lnTo>
                  <a:lnTo>
                    <a:pt x="287" y="241"/>
                  </a:lnTo>
                  <a:lnTo>
                    <a:pt x="286" y="2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0" name="Freeform 206"/>
            <p:cNvSpPr>
              <a:spLocks/>
            </p:cNvSpPr>
            <p:nvPr/>
          </p:nvSpPr>
          <p:spPr bwMode="auto">
            <a:xfrm>
              <a:off x="4422" y="3486"/>
              <a:ext cx="24" cy="21"/>
            </a:xfrm>
            <a:custGeom>
              <a:avLst/>
              <a:gdLst>
                <a:gd name="T0" fmla="*/ 0 w 96"/>
                <a:gd name="T1" fmla="*/ 0 h 85"/>
                <a:gd name="T2" fmla="*/ 0 w 96"/>
                <a:gd name="T3" fmla="*/ 0 h 85"/>
                <a:gd name="T4" fmla="*/ 0 w 96"/>
                <a:gd name="T5" fmla="*/ 0 h 85"/>
                <a:gd name="T6" fmla="*/ 0 w 96"/>
                <a:gd name="T7" fmla="*/ 0 h 85"/>
                <a:gd name="T8" fmla="*/ 0 w 96"/>
                <a:gd name="T9" fmla="*/ 0 h 85"/>
                <a:gd name="T10" fmla="*/ 0 w 96"/>
                <a:gd name="T11" fmla="*/ 0 h 85"/>
                <a:gd name="T12" fmla="*/ 0 w 96"/>
                <a:gd name="T13" fmla="*/ 0 h 85"/>
                <a:gd name="T14" fmla="*/ 0 w 96"/>
                <a:gd name="T15" fmla="*/ 0 h 85"/>
                <a:gd name="T16" fmla="*/ 0 w 96"/>
                <a:gd name="T17" fmla="*/ 0 h 85"/>
                <a:gd name="T18" fmla="*/ 0 w 96"/>
                <a:gd name="T19" fmla="*/ 0 h 85"/>
                <a:gd name="T20" fmla="*/ 0 w 96"/>
                <a:gd name="T21" fmla="*/ 0 h 85"/>
                <a:gd name="T22" fmla="*/ 0 w 96"/>
                <a:gd name="T23" fmla="*/ 0 h 85"/>
                <a:gd name="T24" fmla="*/ 0 w 96"/>
                <a:gd name="T25" fmla="*/ 0 h 85"/>
                <a:gd name="T26" fmla="*/ 0 w 96"/>
                <a:gd name="T27" fmla="*/ 0 h 85"/>
                <a:gd name="T28" fmla="*/ 0 w 96"/>
                <a:gd name="T29" fmla="*/ 0 h 85"/>
                <a:gd name="T30" fmla="*/ 0 w 96"/>
                <a:gd name="T31" fmla="*/ 0 h 85"/>
                <a:gd name="T32" fmla="*/ 0 w 96"/>
                <a:gd name="T33" fmla="*/ 0 h 85"/>
                <a:gd name="T34" fmla="*/ 0 w 96"/>
                <a:gd name="T35" fmla="*/ 0 h 85"/>
                <a:gd name="T36" fmla="*/ 0 w 96"/>
                <a:gd name="T37" fmla="*/ 0 h 85"/>
                <a:gd name="T38" fmla="*/ 0 w 96"/>
                <a:gd name="T39" fmla="*/ 0 h 85"/>
                <a:gd name="T40" fmla="*/ 0 w 96"/>
                <a:gd name="T41" fmla="*/ 0 h 85"/>
                <a:gd name="T42" fmla="*/ 0 w 96"/>
                <a:gd name="T43" fmla="*/ 0 h 85"/>
                <a:gd name="T44" fmla="*/ 0 w 96"/>
                <a:gd name="T45" fmla="*/ 0 h 85"/>
                <a:gd name="T46" fmla="*/ 0 w 96"/>
                <a:gd name="T47" fmla="*/ 0 h 85"/>
                <a:gd name="T48" fmla="*/ 0 w 96"/>
                <a:gd name="T49" fmla="*/ 0 h 85"/>
                <a:gd name="T50" fmla="*/ 0 w 96"/>
                <a:gd name="T51" fmla="*/ 0 h 85"/>
                <a:gd name="T52" fmla="*/ 0 w 96"/>
                <a:gd name="T53" fmla="*/ 0 h 85"/>
                <a:gd name="T54" fmla="*/ 0 w 96"/>
                <a:gd name="T55" fmla="*/ 0 h 85"/>
                <a:gd name="T56" fmla="*/ 0 w 96"/>
                <a:gd name="T57" fmla="*/ 0 h 85"/>
                <a:gd name="T58" fmla="*/ 0 w 96"/>
                <a:gd name="T59" fmla="*/ 0 h 85"/>
                <a:gd name="T60" fmla="*/ 0 w 96"/>
                <a:gd name="T61" fmla="*/ 0 h 85"/>
                <a:gd name="T62" fmla="*/ 0 w 96"/>
                <a:gd name="T63" fmla="*/ 0 h 85"/>
                <a:gd name="T64" fmla="*/ 0 w 9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5"/>
                <a:gd name="T101" fmla="*/ 96 w 9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5">
                  <a:moveTo>
                    <a:pt x="48" y="0"/>
                  </a:moveTo>
                  <a:lnTo>
                    <a:pt x="38" y="1"/>
                  </a:lnTo>
                  <a:lnTo>
                    <a:pt x="30" y="5"/>
                  </a:lnTo>
                  <a:lnTo>
                    <a:pt x="21" y="9"/>
                  </a:lnTo>
                  <a:lnTo>
                    <a:pt x="15" y="15"/>
                  </a:lnTo>
                  <a:lnTo>
                    <a:pt x="8" y="21"/>
                  </a:lnTo>
                  <a:lnTo>
                    <a:pt x="3" y="29"/>
                  </a:lnTo>
                  <a:lnTo>
                    <a:pt x="1" y="36"/>
                  </a:lnTo>
                  <a:lnTo>
                    <a:pt x="0" y="45"/>
                  </a:lnTo>
                  <a:lnTo>
                    <a:pt x="1" y="54"/>
                  </a:lnTo>
                  <a:lnTo>
                    <a:pt x="3" y="61"/>
                  </a:lnTo>
                  <a:lnTo>
                    <a:pt x="8" y="69"/>
                  </a:lnTo>
                  <a:lnTo>
                    <a:pt x="15" y="75"/>
                  </a:lnTo>
                  <a:lnTo>
                    <a:pt x="21" y="80"/>
                  </a:lnTo>
                  <a:lnTo>
                    <a:pt x="30" y="84"/>
                  </a:lnTo>
                  <a:lnTo>
                    <a:pt x="38" y="85"/>
                  </a:lnTo>
                  <a:lnTo>
                    <a:pt x="48" y="85"/>
                  </a:lnTo>
                  <a:lnTo>
                    <a:pt x="58" y="83"/>
                  </a:lnTo>
                  <a:lnTo>
                    <a:pt x="67" y="79"/>
                  </a:lnTo>
                  <a:lnTo>
                    <a:pt x="75" y="74"/>
                  </a:lnTo>
                  <a:lnTo>
                    <a:pt x="82" y="66"/>
                  </a:lnTo>
                  <a:lnTo>
                    <a:pt x="88" y="60"/>
                  </a:lnTo>
                  <a:lnTo>
                    <a:pt x="92" y="51"/>
                  </a:lnTo>
                  <a:lnTo>
                    <a:pt x="95" y="43"/>
                  </a:lnTo>
                  <a:lnTo>
                    <a:pt x="96" y="34"/>
                  </a:lnTo>
                  <a:lnTo>
                    <a:pt x="95" y="25"/>
                  </a:lnTo>
                  <a:lnTo>
                    <a:pt x="92" y="18"/>
                  </a:lnTo>
                  <a:lnTo>
                    <a:pt x="88" y="13"/>
                  </a:lnTo>
                  <a:lnTo>
                    <a:pt x="82" y="8"/>
                  </a:lnTo>
                  <a:lnTo>
                    <a:pt x="75" y="4"/>
                  </a:lnTo>
                  <a:lnTo>
                    <a:pt x="67" y="1"/>
                  </a:lnTo>
                  <a:lnTo>
                    <a:pt x="58" y="0"/>
                  </a:lnTo>
                  <a:lnTo>
                    <a:pt x="48"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1" name="Freeform 207"/>
            <p:cNvSpPr>
              <a:spLocks/>
            </p:cNvSpPr>
            <p:nvPr/>
          </p:nvSpPr>
          <p:spPr bwMode="auto">
            <a:xfrm>
              <a:off x="4457" y="3487"/>
              <a:ext cx="24" cy="20"/>
            </a:xfrm>
            <a:custGeom>
              <a:avLst/>
              <a:gdLst>
                <a:gd name="T0" fmla="*/ 0 w 95"/>
                <a:gd name="T1" fmla="*/ 0 h 80"/>
                <a:gd name="T2" fmla="*/ 0 w 95"/>
                <a:gd name="T3" fmla="*/ 0 h 80"/>
                <a:gd name="T4" fmla="*/ 0 w 95"/>
                <a:gd name="T5" fmla="*/ 0 h 80"/>
                <a:gd name="T6" fmla="*/ 0 w 95"/>
                <a:gd name="T7" fmla="*/ 0 h 80"/>
                <a:gd name="T8" fmla="*/ 0 w 95"/>
                <a:gd name="T9" fmla="*/ 0 h 80"/>
                <a:gd name="T10" fmla="*/ 0 w 95"/>
                <a:gd name="T11" fmla="*/ 0 h 80"/>
                <a:gd name="T12" fmla="*/ 0 w 95"/>
                <a:gd name="T13" fmla="*/ 0 h 80"/>
                <a:gd name="T14" fmla="*/ 0 w 95"/>
                <a:gd name="T15" fmla="*/ 0 h 80"/>
                <a:gd name="T16" fmla="*/ 0 w 95"/>
                <a:gd name="T17" fmla="*/ 0 h 80"/>
                <a:gd name="T18" fmla="*/ 0 w 95"/>
                <a:gd name="T19" fmla="*/ 0 h 80"/>
                <a:gd name="T20" fmla="*/ 0 w 95"/>
                <a:gd name="T21" fmla="*/ 0 h 80"/>
                <a:gd name="T22" fmla="*/ 0 w 95"/>
                <a:gd name="T23" fmla="*/ 0 h 80"/>
                <a:gd name="T24" fmla="*/ 0 w 95"/>
                <a:gd name="T25" fmla="*/ 0 h 80"/>
                <a:gd name="T26" fmla="*/ 0 w 95"/>
                <a:gd name="T27" fmla="*/ 0 h 80"/>
                <a:gd name="T28" fmla="*/ 0 w 95"/>
                <a:gd name="T29" fmla="*/ 0 h 80"/>
                <a:gd name="T30" fmla="*/ 0 w 95"/>
                <a:gd name="T31" fmla="*/ 0 h 80"/>
                <a:gd name="T32" fmla="*/ 0 w 95"/>
                <a:gd name="T33" fmla="*/ 0 h 80"/>
                <a:gd name="T34" fmla="*/ 0 w 95"/>
                <a:gd name="T35" fmla="*/ 0 h 80"/>
                <a:gd name="T36" fmla="*/ 0 w 95"/>
                <a:gd name="T37" fmla="*/ 0 h 80"/>
                <a:gd name="T38" fmla="*/ 0 w 95"/>
                <a:gd name="T39" fmla="*/ 0 h 80"/>
                <a:gd name="T40" fmla="*/ 0 w 95"/>
                <a:gd name="T41" fmla="*/ 0 h 80"/>
                <a:gd name="T42" fmla="*/ 0 w 95"/>
                <a:gd name="T43" fmla="*/ 0 h 80"/>
                <a:gd name="T44" fmla="*/ 0 w 95"/>
                <a:gd name="T45" fmla="*/ 0 h 80"/>
                <a:gd name="T46" fmla="*/ 0 w 95"/>
                <a:gd name="T47" fmla="*/ 0 h 80"/>
                <a:gd name="T48" fmla="*/ 0 w 95"/>
                <a:gd name="T49" fmla="*/ 0 h 80"/>
                <a:gd name="T50" fmla="*/ 0 w 95"/>
                <a:gd name="T51" fmla="*/ 0 h 80"/>
                <a:gd name="T52" fmla="*/ 0 w 95"/>
                <a:gd name="T53" fmla="*/ 0 h 80"/>
                <a:gd name="T54" fmla="*/ 0 w 95"/>
                <a:gd name="T55" fmla="*/ 0 h 80"/>
                <a:gd name="T56" fmla="*/ 0 w 95"/>
                <a:gd name="T57" fmla="*/ 0 h 80"/>
                <a:gd name="T58" fmla="*/ 0 w 95"/>
                <a:gd name="T59" fmla="*/ 0 h 80"/>
                <a:gd name="T60" fmla="*/ 0 w 95"/>
                <a:gd name="T61" fmla="*/ 0 h 80"/>
                <a:gd name="T62" fmla="*/ 0 w 95"/>
                <a:gd name="T63" fmla="*/ 0 h 80"/>
                <a:gd name="T64" fmla="*/ 0 w 95"/>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80"/>
                <a:gd name="T101" fmla="*/ 95 w 9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80">
                  <a:moveTo>
                    <a:pt x="47" y="80"/>
                  </a:moveTo>
                  <a:lnTo>
                    <a:pt x="57" y="80"/>
                  </a:lnTo>
                  <a:lnTo>
                    <a:pt x="66" y="79"/>
                  </a:lnTo>
                  <a:lnTo>
                    <a:pt x="74" y="76"/>
                  </a:lnTo>
                  <a:lnTo>
                    <a:pt x="81" y="72"/>
                  </a:lnTo>
                  <a:lnTo>
                    <a:pt x="86" y="67"/>
                  </a:lnTo>
                  <a:lnTo>
                    <a:pt x="91" y="60"/>
                  </a:lnTo>
                  <a:lnTo>
                    <a:pt x="94" y="52"/>
                  </a:lnTo>
                  <a:lnTo>
                    <a:pt x="95" y="45"/>
                  </a:lnTo>
                  <a:lnTo>
                    <a:pt x="94" y="36"/>
                  </a:lnTo>
                  <a:lnTo>
                    <a:pt x="91" y="29"/>
                  </a:lnTo>
                  <a:lnTo>
                    <a:pt x="86" y="21"/>
                  </a:lnTo>
                  <a:lnTo>
                    <a:pt x="81" y="15"/>
                  </a:lnTo>
                  <a:lnTo>
                    <a:pt x="74" y="10"/>
                  </a:lnTo>
                  <a:lnTo>
                    <a:pt x="66" y="6"/>
                  </a:lnTo>
                  <a:lnTo>
                    <a:pt x="57" y="2"/>
                  </a:lnTo>
                  <a:lnTo>
                    <a:pt x="47" y="1"/>
                  </a:lnTo>
                  <a:lnTo>
                    <a:pt x="37" y="0"/>
                  </a:lnTo>
                  <a:lnTo>
                    <a:pt x="29" y="1"/>
                  </a:lnTo>
                  <a:lnTo>
                    <a:pt x="21" y="4"/>
                  </a:lnTo>
                  <a:lnTo>
                    <a:pt x="15" y="7"/>
                  </a:lnTo>
                  <a:lnTo>
                    <a:pt x="9" y="11"/>
                  </a:lnTo>
                  <a:lnTo>
                    <a:pt x="4" y="17"/>
                  </a:lnTo>
                  <a:lnTo>
                    <a:pt x="1" y="25"/>
                  </a:lnTo>
                  <a:lnTo>
                    <a:pt x="0" y="32"/>
                  </a:lnTo>
                  <a:lnTo>
                    <a:pt x="1" y="40"/>
                  </a:lnTo>
                  <a:lnTo>
                    <a:pt x="4" y="49"/>
                  </a:lnTo>
                  <a:lnTo>
                    <a:pt x="7" y="56"/>
                  </a:lnTo>
                  <a:lnTo>
                    <a:pt x="14" y="62"/>
                  </a:lnTo>
                  <a:lnTo>
                    <a:pt x="21" y="69"/>
                  </a:lnTo>
                  <a:lnTo>
                    <a:pt x="29" y="74"/>
                  </a:lnTo>
                  <a:lnTo>
                    <a:pt x="37" y="77"/>
                  </a:lnTo>
                  <a:lnTo>
                    <a:pt x="47" y="8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2" name="Freeform 208"/>
            <p:cNvSpPr>
              <a:spLocks/>
            </p:cNvSpPr>
            <p:nvPr/>
          </p:nvSpPr>
          <p:spPr bwMode="auto">
            <a:xfrm>
              <a:off x="4434" y="3518"/>
              <a:ext cx="35" cy="26"/>
            </a:xfrm>
            <a:custGeom>
              <a:avLst/>
              <a:gdLst>
                <a:gd name="T0" fmla="*/ 0 w 143"/>
                <a:gd name="T1" fmla="*/ 0 h 102"/>
                <a:gd name="T2" fmla="*/ 0 w 143"/>
                <a:gd name="T3" fmla="*/ 0 h 102"/>
                <a:gd name="T4" fmla="*/ 0 w 143"/>
                <a:gd name="T5" fmla="*/ 0 h 102"/>
                <a:gd name="T6" fmla="*/ 0 w 143"/>
                <a:gd name="T7" fmla="*/ 0 h 102"/>
                <a:gd name="T8" fmla="*/ 0 w 143"/>
                <a:gd name="T9" fmla="*/ 0 h 102"/>
                <a:gd name="T10" fmla="*/ 0 w 143"/>
                <a:gd name="T11" fmla="*/ 0 h 102"/>
                <a:gd name="T12" fmla="*/ 0 w 143"/>
                <a:gd name="T13" fmla="*/ 0 h 102"/>
                <a:gd name="T14" fmla="*/ 0 w 143"/>
                <a:gd name="T15" fmla="*/ 0 h 102"/>
                <a:gd name="T16" fmla="*/ 0 w 143"/>
                <a:gd name="T17" fmla="*/ 0 h 102"/>
                <a:gd name="T18" fmla="*/ 0 w 143"/>
                <a:gd name="T19" fmla="*/ 0 h 102"/>
                <a:gd name="T20" fmla="*/ 0 w 143"/>
                <a:gd name="T21" fmla="*/ 0 h 102"/>
                <a:gd name="T22" fmla="*/ 0 w 143"/>
                <a:gd name="T23" fmla="*/ 0 h 102"/>
                <a:gd name="T24" fmla="*/ 0 w 143"/>
                <a:gd name="T25" fmla="*/ 0 h 102"/>
                <a:gd name="T26" fmla="*/ 0 w 143"/>
                <a:gd name="T27" fmla="*/ 0 h 102"/>
                <a:gd name="T28" fmla="*/ 0 w 143"/>
                <a:gd name="T29" fmla="*/ 0 h 102"/>
                <a:gd name="T30" fmla="*/ 0 w 143"/>
                <a:gd name="T31" fmla="*/ 0 h 102"/>
                <a:gd name="T32" fmla="*/ 0 w 143"/>
                <a:gd name="T33" fmla="*/ 0 h 102"/>
                <a:gd name="T34" fmla="*/ 0 w 143"/>
                <a:gd name="T35" fmla="*/ 0 h 102"/>
                <a:gd name="T36" fmla="*/ 0 w 143"/>
                <a:gd name="T37" fmla="*/ 0 h 102"/>
                <a:gd name="T38" fmla="*/ 0 w 143"/>
                <a:gd name="T39" fmla="*/ 0 h 102"/>
                <a:gd name="T40" fmla="*/ 0 w 143"/>
                <a:gd name="T41" fmla="*/ 0 h 102"/>
                <a:gd name="T42" fmla="*/ 0 w 143"/>
                <a:gd name="T43" fmla="*/ 0 h 102"/>
                <a:gd name="T44" fmla="*/ 0 w 143"/>
                <a:gd name="T45" fmla="*/ 0 h 102"/>
                <a:gd name="T46" fmla="*/ 0 w 143"/>
                <a:gd name="T47" fmla="*/ 0 h 102"/>
                <a:gd name="T48" fmla="*/ 0 w 143"/>
                <a:gd name="T49" fmla="*/ 0 h 102"/>
                <a:gd name="T50" fmla="*/ 0 w 143"/>
                <a:gd name="T51" fmla="*/ 0 h 102"/>
                <a:gd name="T52" fmla="*/ 0 w 143"/>
                <a:gd name="T53" fmla="*/ 0 h 102"/>
                <a:gd name="T54" fmla="*/ 0 w 143"/>
                <a:gd name="T55" fmla="*/ 0 h 102"/>
                <a:gd name="T56" fmla="*/ 0 w 143"/>
                <a:gd name="T57" fmla="*/ 0 h 102"/>
                <a:gd name="T58" fmla="*/ 0 w 143"/>
                <a:gd name="T59" fmla="*/ 0 h 102"/>
                <a:gd name="T60" fmla="*/ 0 w 143"/>
                <a:gd name="T61" fmla="*/ 0 h 102"/>
                <a:gd name="T62" fmla="*/ 0 w 143"/>
                <a:gd name="T63" fmla="*/ 0 h 102"/>
                <a:gd name="T64" fmla="*/ 0 w 143"/>
                <a:gd name="T65" fmla="*/ 0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3"/>
                <a:gd name="T100" fmla="*/ 0 h 102"/>
                <a:gd name="T101" fmla="*/ 143 w 143"/>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3" h="102">
                  <a:moveTo>
                    <a:pt x="71" y="0"/>
                  </a:moveTo>
                  <a:lnTo>
                    <a:pt x="56" y="1"/>
                  </a:lnTo>
                  <a:lnTo>
                    <a:pt x="44" y="3"/>
                  </a:lnTo>
                  <a:lnTo>
                    <a:pt x="31" y="6"/>
                  </a:lnTo>
                  <a:lnTo>
                    <a:pt x="21" y="11"/>
                  </a:lnTo>
                  <a:lnTo>
                    <a:pt x="13" y="19"/>
                  </a:lnTo>
                  <a:lnTo>
                    <a:pt x="6" y="26"/>
                  </a:lnTo>
                  <a:lnTo>
                    <a:pt x="1" y="35"/>
                  </a:lnTo>
                  <a:lnTo>
                    <a:pt x="0" y="45"/>
                  </a:lnTo>
                  <a:lnTo>
                    <a:pt x="1" y="55"/>
                  </a:lnTo>
                  <a:lnTo>
                    <a:pt x="6" y="65"/>
                  </a:lnTo>
                  <a:lnTo>
                    <a:pt x="13" y="75"/>
                  </a:lnTo>
                  <a:lnTo>
                    <a:pt x="21" y="83"/>
                  </a:lnTo>
                  <a:lnTo>
                    <a:pt x="31" y="90"/>
                  </a:lnTo>
                  <a:lnTo>
                    <a:pt x="44" y="97"/>
                  </a:lnTo>
                  <a:lnTo>
                    <a:pt x="56" y="100"/>
                  </a:lnTo>
                  <a:lnTo>
                    <a:pt x="71" y="102"/>
                  </a:lnTo>
                  <a:lnTo>
                    <a:pt x="86" y="100"/>
                  </a:lnTo>
                  <a:lnTo>
                    <a:pt x="99" y="97"/>
                  </a:lnTo>
                  <a:lnTo>
                    <a:pt x="111" y="92"/>
                  </a:lnTo>
                  <a:lnTo>
                    <a:pt x="121" y="84"/>
                  </a:lnTo>
                  <a:lnTo>
                    <a:pt x="130" y="75"/>
                  </a:lnTo>
                  <a:lnTo>
                    <a:pt x="136" y="66"/>
                  </a:lnTo>
                  <a:lnTo>
                    <a:pt x="141" y="56"/>
                  </a:lnTo>
                  <a:lnTo>
                    <a:pt x="143" y="45"/>
                  </a:lnTo>
                  <a:lnTo>
                    <a:pt x="141" y="35"/>
                  </a:lnTo>
                  <a:lnTo>
                    <a:pt x="136" y="26"/>
                  </a:lnTo>
                  <a:lnTo>
                    <a:pt x="130" y="19"/>
                  </a:lnTo>
                  <a:lnTo>
                    <a:pt x="121" y="13"/>
                  </a:lnTo>
                  <a:lnTo>
                    <a:pt x="111" y="8"/>
                  </a:lnTo>
                  <a:lnTo>
                    <a:pt x="99" y="4"/>
                  </a:lnTo>
                  <a:lnTo>
                    <a:pt x="86" y="1"/>
                  </a:lnTo>
                  <a:lnTo>
                    <a:pt x="71"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3" name="Freeform 209"/>
            <p:cNvSpPr>
              <a:spLocks/>
            </p:cNvSpPr>
            <p:nvPr/>
          </p:nvSpPr>
          <p:spPr bwMode="auto">
            <a:xfrm>
              <a:off x="4448" y="3504"/>
              <a:ext cx="7" cy="9"/>
            </a:xfrm>
            <a:custGeom>
              <a:avLst/>
              <a:gdLst>
                <a:gd name="T0" fmla="*/ 0 w 27"/>
                <a:gd name="T1" fmla="*/ 0 h 39"/>
                <a:gd name="T2" fmla="*/ 0 w 27"/>
                <a:gd name="T3" fmla="*/ 0 h 39"/>
                <a:gd name="T4" fmla="*/ 0 w 27"/>
                <a:gd name="T5" fmla="*/ 0 h 39"/>
                <a:gd name="T6" fmla="*/ 0 w 27"/>
                <a:gd name="T7" fmla="*/ 0 h 39"/>
                <a:gd name="T8" fmla="*/ 0 w 27"/>
                <a:gd name="T9" fmla="*/ 0 h 39"/>
                <a:gd name="T10" fmla="*/ 0 w 27"/>
                <a:gd name="T11" fmla="*/ 0 h 39"/>
                <a:gd name="T12" fmla="*/ 0 w 27"/>
                <a:gd name="T13" fmla="*/ 0 h 39"/>
                <a:gd name="T14" fmla="*/ 0 w 27"/>
                <a:gd name="T15" fmla="*/ 0 h 39"/>
                <a:gd name="T16" fmla="*/ 0 w 27"/>
                <a:gd name="T17" fmla="*/ 0 h 39"/>
                <a:gd name="T18" fmla="*/ 0 w 27"/>
                <a:gd name="T19" fmla="*/ 0 h 39"/>
                <a:gd name="T20" fmla="*/ 0 w 27"/>
                <a:gd name="T21" fmla="*/ 0 h 39"/>
                <a:gd name="T22" fmla="*/ 0 w 27"/>
                <a:gd name="T23" fmla="*/ 0 h 39"/>
                <a:gd name="T24" fmla="*/ 0 w 27"/>
                <a:gd name="T25" fmla="*/ 0 h 39"/>
                <a:gd name="T26" fmla="*/ 0 w 27"/>
                <a:gd name="T27" fmla="*/ 0 h 39"/>
                <a:gd name="T28" fmla="*/ 0 w 27"/>
                <a:gd name="T29" fmla="*/ 0 h 39"/>
                <a:gd name="T30" fmla="*/ 0 w 27"/>
                <a:gd name="T31" fmla="*/ 0 h 39"/>
                <a:gd name="T32" fmla="*/ 0 w 27"/>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39"/>
                <a:gd name="T53" fmla="*/ 27 w 27"/>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39">
                  <a:moveTo>
                    <a:pt x="14" y="39"/>
                  </a:moveTo>
                  <a:lnTo>
                    <a:pt x="19" y="38"/>
                  </a:lnTo>
                  <a:lnTo>
                    <a:pt x="24" y="33"/>
                  </a:lnTo>
                  <a:lnTo>
                    <a:pt x="26" y="27"/>
                  </a:lnTo>
                  <a:lnTo>
                    <a:pt x="27" y="19"/>
                  </a:lnTo>
                  <a:lnTo>
                    <a:pt x="26" y="12"/>
                  </a:lnTo>
                  <a:lnTo>
                    <a:pt x="24" y="5"/>
                  </a:lnTo>
                  <a:lnTo>
                    <a:pt x="19" y="2"/>
                  </a:lnTo>
                  <a:lnTo>
                    <a:pt x="14" y="0"/>
                  </a:lnTo>
                  <a:lnTo>
                    <a:pt x="9" y="2"/>
                  </a:lnTo>
                  <a:lnTo>
                    <a:pt x="4" y="5"/>
                  </a:lnTo>
                  <a:lnTo>
                    <a:pt x="1" y="12"/>
                  </a:lnTo>
                  <a:lnTo>
                    <a:pt x="0" y="19"/>
                  </a:lnTo>
                  <a:lnTo>
                    <a:pt x="1" y="27"/>
                  </a:lnTo>
                  <a:lnTo>
                    <a:pt x="4" y="33"/>
                  </a:lnTo>
                  <a:lnTo>
                    <a:pt x="9" y="38"/>
                  </a:lnTo>
                  <a:lnTo>
                    <a:pt x="14" y="39"/>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4" name="Freeform 210"/>
            <p:cNvSpPr>
              <a:spLocks/>
            </p:cNvSpPr>
            <p:nvPr/>
          </p:nvSpPr>
          <p:spPr bwMode="auto">
            <a:xfrm>
              <a:off x="4440" y="3545"/>
              <a:ext cx="23" cy="7"/>
            </a:xfrm>
            <a:custGeom>
              <a:avLst/>
              <a:gdLst>
                <a:gd name="T0" fmla="*/ 0 w 93"/>
                <a:gd name="T1" fmla="*/ 0 h 28"/>
                <a:gd name="T2" fmla="*/ 0 w 93"/>
                <a:gd name="T3" fmla="*/ 0 h 28"/>
                <a:gd name="T4" fmla="*/ 0 w 93"/>
                <a:gd name="T5" fmla="*/ 0 h 28"/>
                <a:gd name="T6" fmla="*/ 0 w 93"/>
                <a:gd name="T7" fmla="*/ 0 h 28"/>
                <a:gd name="T8" fmla="*/ 0 w 93"/>
                <a:gd name="T9" fmla="*/ 0 h 28"/>
                <a:gd name="T10" fmla="*/ 0 w 93"/>
                <a:gd name="T11" fmla="*/ 0 h 28"/>
                <a:gd name="T12" fmla="*/ 0 w 93"/>
                <a:gd name="T13" fmla="*/ 0 h 28"/>
                <a:gd name="T14" fmla="*/ 0 w 93"/>
                <a:gd name="T15" fmla="*/ 0 h 28"/>
                <a:gd name="T16" fmla="*/ 0 w 93"/>
                <a:gd name="T17" fmla="*/ 0 h 28"/>
                <a:gd name="T18" fmla="*/ 0 w 93"/>
                <a:gd name="T19" fmla="*/ 0 h 28"/>
                <a:gd name="T20" fmla="*/ 0 w 93"/>
                <a:gd name="T21" fmla="*/ 0 h 28"/>
                <a:gd name="T22" fmla="*/ 0 w 93"/>
                <a:gd name="T23" fmla="*/ 0 h 28"/>
                <a:gd name="T24" fmla="*/ 0 w 93"/>
                <a:gd name="T25" fmla="*/ 0 h 28"/>
                <a:gd name="T26" fmla="*/ 0 w 93"/>
                <a:gd name="T27" fmla="*/ 0 h 28"/>
                <a:gd name="T28" fmla="*/ 0 w 93"/>
                <a:gd name="T29" fmla="*/ 0 h 28"/>
                <a:gd name="T30" fmla="*/ 0 w 93"/>
                <a:gd name="T31" fmla="*/ 0 h 28"/>
                <a:gd name="T32" fmla="*/ 0 w 93"/>
                <a:gd name="T33" fmla="*/ 0 h 28"/>
                <a:gd name="T34" fmla="*/ 0 w 93"/>
                <a:gd name="T35" fmla="*/ 0 h 28"/>
                <a:gd name="T36" fmla="*/ 0 w 93"/>
                <a:gd name="T37" fmla="*/ 0 h 28"/>
                <a:gd name="T38" fmla="*/ 0 w 93"/>
                <a:gd name="T39" fmla="*/ 0 h 28"/>
                <a:gd name="T40" fmla="*/ 0 w 93"/>
                <a:gd name="T41" fmla="*/ 0 h 28"/>
                <a:gd name="T42" fmla="*/ 0 w 93"/>
                <a:gd name="T43" fmla="*/ 0 h 28"/>
                <a:gd name="T44" fmla="*/ 0 w 93"/>
                <a:gd name="T45" fmla="*/ 0 h 28"/>
                <a:gd name="T46" fmla="*/ 0 w 93"/>
                <a:gd name="T47" fmla="*/ 0 h 28"/>
                <a:gd name="T48" fmla="*/ 0 w 93"/>
                <a:gd name="T49" fmla="*/ 0 h 28"/>
                <a:gd name="T50" fmla="*/ 0 w 93"/>
                <a:gd name="T51" fmla="*/ 0 h 28"/>
                <a:gd name="T52" fmla="*/ 0 w 93"/>
                <a:gd name="T53" fmla="*/ 0 h 28"/>
                <a:gd name="T54" fmla="*/ 0 w 93"/>
                <a:gd name="T55" fmla="*/ 0 h 28"/>
                <a:gd name="T56" fmla="*/ 0 w 93"/>
                <a:gd name="T57" fmla="*/ 0 h 28"/>
                <a:gd name="T58" fmla="*/ 0 w 93"/>
                <a:gd name="T59" fmla="*/ 0 h 28"/>
                <a:gd name="T60" fmla="*/ 0 w 93"/>
                <a:gd name="T61" fmla="*/ 0 h 28"/>
                <a:gd name="T62" fmla="*/ 0 w 93"/>
                <a:gd name="T63" fmla="*/ 0 h 28"/>
                <a:gd name="T64" fmla="*/ 0 w 93"/>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28"/>
                <a:gd name="T101" fmla="*/ 93 w 93"/>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28">
                  <a:moveTo>
                    <a:pt x="0" y="0"/>
                  </a:moveTo>
                  <a:lnTo>
                    <a:pt x="1" y="5"/>
                  </a:lnTo>
                  <a:lnTo>
                    <a:pt x="5" y="11"/>
                  </a:lnTo>
                  <a:lnTo>
                    <a:pt x="9" y="16"/>
                  </a:lnTo>
                  <a:lnTo>
                    <a:pt x="15" y="20"/>
                  </a:lnTo>
                  <a:lnTo>
                    <a:pt x="21" y="23"/>
                  </a:lnTo>
                  <a:lnTo>
                    <a:pt x="29" y="26"/>
                  </a:lnTo>
                  <a:lnTo>
                    <a:pt x="38" y="28"/>
                  </a:lnTo>
                  <a:lnTo>
                    <a:pt x="46" y="28"/>
                  </a:lnTo>
                  <a:lnTo>
                    <a:pt x="55" y="28"/>
                  </a:lnTo>
                  <a:lnTo>
                    <a:pt x="63" y="26"/>
                  </a:lnTo>
                  <a:lnTo>
                    <a:pt x="70" y="23"/>
                  </a:lnTo>
                  <a:lnTo>
                    <a:pt x="78" y="20"/>
                  </a:lnTo>
                  <a:lnTo>
                    <a:pt x="83" y="16"/>
                  </a:lnTo>
                  <a:lnTo>
                    <a:pt x="88" y="11"/>
                  </a:lnTo>
                  <a:lnTo>
                    <a:pt x="90" y="6"/>
                  </a:lnTo>
                  <a:lnTo>
                    <a:pt x="93" y="1"/>
                  </a:lnTo>
                  <a:lnTo>
                    <a:pt x="88" y="3"/>
                  </a:lnTo>
                  <a:lnTo>
                    <a:pt x="84" y="6"/>
                  </a:lnTo>
                  <a:lnTo>
                    <a:pt x="78" y="8"/>
                  </a:lnTo>
                  <a:lnTo>
                    <a:pt x="73" y="11"/>
                  </a:lnTo>
                  <a:lnTo>
                    <a:pt x="66" y="12"/>
                  </a:lnTo>
                  <a:lnTo>
                    <a:pt x="60" y="13"/>
                  </a:lnTo>
                  <a:lnTo>
                    <a:pt x="54" y="15"/>
                  </a:lnTo>
                  <a:lnTo>
                    <a:pt x="46" y="15"/>
                  </a:lnTo>
                  <a:lnTo>
                    <a:pt x="39" y="15"/>
                  </a:lnTo>
                  <a:lnTo>
                    <a:pt x="33" y="13"/>
                  </a:lnTo>
                  <a:lnTo>
                    <a:pt x="25" y="12"/>
                  </a:lnTo>
                  <a:lnTo>
                    <a:pt x="20" y="11"/>
                  </a:lnTo>
                  <a:lnTo>
                    <a:pt x="14" y="8"/>
                  </a:lnTo>
                  <a:lnTo>
                    <a:pt x="9" y="6"/>
                  </a:lnTo>
                  <a:lnTo>
                    <a:pt x="4" y="3"/>
                  </a:lnTo>
                  <a:lnTo>
                    <a:pt x="0"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5" name="Freeform 211"/>
            <p:cNvSpPr>
              <a:spLocks/>
            </p:cNvSpPr>
            <p:nvPr/>
          </p:nvSpPr>
          <p:spPr bwMode="auto">
            <a:xfrm>
              <a:off x="4377" y="3464"/>
              <a:ext cx="31" cy="36"/>
            </a:xfrm>
            <a:custGeom>
              <a:avLst/>
              <a:gdLst>
                <a:gd name="T0" fmla="*/ 0 w 122"/>
                <a:gd name="T1" fmla="*/ 0 h 143"/>
                <a:gd name="T2" fmla="*/ 0 w 122"/>
                <a:gd name="T3" fmla="*/ 0 h 143"/>
                <a:gd name="T4" fmla="*/ 0 w 122"/>
                <a:gd name="T5" fmla="*/ 0 h 143"/>
                <a:gd name="T6" fmla="*/ 0 w 122"/>
                <a:gd name="T7" fmla="*/ 0 h 143"/>
                <a:gd name="T8" fmla="*/ 0 w 122"/>
                <a:gd name="T9" fmla="*/ 0 h 143"/>
                <a:gd name="T10" fmla="*/ 0 w 122"/>
                <a:gd name="T11" fmla="*/ 0 h 143"/>
                <a:gd name="T12" fmla="*/ 0 w 122"/>
                <a:gd name="T13" fmla="*/ 0 h 143"/>
                <a:gd name="T14" fmla="*/ 0 w 122"/>
                <a:gd name="T15" fmla="*/ 0 h 143"/>
                <a:gd name="T16" fmla="*/ 0 w 122"/>
                <a:gd name="T17" fmla="*/ 0 h 143"/>
                <a:gd name="T18" fmla="*/ 0 w 122"/>
                <a:gd name="T19" fmla="*/ 0 h 143"/>
                <a:gd name="T20" fmla="*/ 0 w 122"/>
                <a:gd name="T21" fmla="*/ 0 h 143"/>
                <a:gd name="T22" fmla="*/ 0 w 122"/>
                <a:gd name="T23" fmla="*/ 0 h 143"/>
                <a:gd name="T24" fmla="*/ 0 w 122"/>
                <a:gd name="T25" fmla="*/ 0 h 143"/>
                <a:gd name="T26" fmla="*/ 0 w 122"/>
                <a:gd name="T27" fmla="*/ 0 h 143"/>
                <a:gd name="T28" fmla="*/ 0 w 122"/>
                <a:gd name="T29" fmla="*/ 0 h 143"/>
                <a:gd name="T30" fmla="*/ 0 w 122"/>
                <a:gd name="T31" fmla="*/ 0 h 143"/>
                <a:gd name="T32" fmla="*/ 0 w 122"/>
                <a:gd name="T33" fmla="*/ 0 h 143"/>
                <a:gd name="T34" fmla="*/ 0 w 122"/>
                <a:gd name="T35" fmla="*/ 0 h 143"/>
                <a:gd name="T36" fmla="*/ 0 w 122"/>
                <a:gd name="T37" fmla="*/ 0 h 143"/>
                <a:gd name="T38" fmla="*/ 0 w 122"/>
                <a:gd name="T39" fmla="*/ 0 h 143"/>
                <a:gd name="T40" fmla="*/ 0 w 122"/>
                <a:gd name="T41" fmla="*/ 0 h 143"/>
                <a:gd name="T42" fmla="*/ 0 w 122"/>
                <a:gd name="T43" fmla="*/ 0 h 143"/>
                <a:gd name="T44" fmla="*/ 0 w 122"/>
                <a:gd name="T45" fmla="*/ 0 h 143"/>
                <a:gd name="T46" fmla="*/ 0 w 122"/>
                <a:gd name="T47" fmla="*/ 0 h 143"/>
                <a:gd name="T48" fmla="*/ 0 w 122"/>
                <a:gd name="T49" fmla="*/ 0 h 143"/>
                <a:gd name="T50" fmla="*/ 0 w 122"/>
                <a:gd name="T51" fmla="*/ 0 h 143"/>
                <a:gd name="T52" fmla="*/ 0 w 122"/>
                <a:gd name="T53" fmla="*/ 0 h 143"/>
                <a:gd name="T54" fmla="*/ 0 w 122"/>
                <a:gd name="T55" fmla="*/ 0 h 143"/>
                <a:gd name="T56" fmla="*/ 0 w 122"/>
                <a:gd name="T57" fmla="*/ 0 h 143"/>
                <a:gd name="T58" fmla="*/ 0 w 122"/>
                <a:gd name="T59" fmla="*/ 0 h 143"/>
                <a:gd name="T60" fmla="*/ 0 w 122"/>
                <a:gd name="T61" fmla="*/ 0 h 143"/>
                <a:gd name="T62" fmla="*/ 0 w 122"/>
                <a:gd name="T63" fmla="*/ 0 h 143"/>
                <a:gd name="T64" fmla="*/ 0 w 122"/>
                <a:gd name="T65" fmla="*/ 0 h 143"/>
                <a:gd name="T66" fmla="*/ 0 w 122"/>
                <a:gd name="T67" fmla="*/ 0 h 143"/>
                <a:gd name="T68" fmla="*/ 0 w 122"/>
                <a:gd name="T69" fmla="*/ 0 h 143"/>
                <a:gd name="T70" fmla="*/ 0 w 122"/>
                <a:gd name="T71" fmla="*/ 0 h 143"/>
                <a:gd name="T72" fmla="*/ 0 w 122"/>
                <a:gd name="T73" fmla="*/ 0 h 143"/>
                <a:gd name="T74" fmla="*/ 0 w 122"/>
                <a:gd name="T75" fmla="*/ 0 h 143"/>
                <a:gd name="T76" fmla="*/ 0 w 122"/>
                <a:gd name="T77" fmla="*/ 0 h 143"/>
                <a:gd name="T78" fmla="*/ 0 w 122"/>
                <a:gd name="T79" fmla="*/ 0 h 143"/>
                <a:gd name="T80" fmla="*/ 0 w 122"/>
                <a:gd name="T81" fmla="*/ 0 h 143"/>
                <a:gd name="T82" fmla="*/ 0 w 122"/>
                <a:gd name="T83" fmla="*/ 0 h 143"/>
                <a:gd name="T84" fmla="*/ 0 w 122"/>
                <a:gd name="T85" fmla="*/ 0 h 143"/>
                <a:gd name="T86" fmla="*/ 0 w 122"/>
                <a:gd name="T87" fmla="*/ 0 h 143"/>
                <a:gd name="T88" fmla="*/ 0 w 122"/>
                <a:gd name="T89" fmla="*/ 0 h 143"/>
                <a:gd name="T90" fmla="*/ 0 w 122"/>
                <a:gd name="T91" fmla="*/ 0 h 143"/>
                <a:gd name="T92" fmla="*/ 0 w 122"/>
                <a:gd name="T93" fmla="*/ 0 h 143"/>
                <a:gd name="T94" fmla="*/ 0 w 122"/>
                <a:gd name="T95" fmla="*/ 0 h 143"/>
                <a:gd name="T96" fmla="*/ 0 w 122"/>
                <a:gd name="T97" fmla="*/ 0 h 143"/>
                <a:gd name="T98" fmla="*/ 0 w 122"/>
                <a:gd name="T99" fmla="*/ 0 h 143"/>
                <a:gd name="T100" fmla="*/ 0 w 122"/>
                <a:gd name="T101" fmla="*/ 0 h 143"/>
                <a:gd name="T102" fmla="*/ 0 w 122"/>
                <a:gd name="T103" fmla="*/ 0 h 143"/>
                <a:gd name="T104" fmla="*/ 0 w 122"/>
                <a:gd name="T105" fmla="*/ 0 h 143"/>
                <a:gd name="T106" fmla="*/ 0 w 122"/>
                <a:gd name="T107" fmla="*/ 0 h 143"/>
                <a:gd name="T108" fmla="*/ 0 w 122"/>
                <a:gd name="T109" fmla="*/ 0 h 143"/>
                <a:gd name="T110" fmla="*/ 0 w 122"/>
                <a:gd name="T111" fmla="*/ 0 h 143"/>
                <a:gd name="T112" fmla="*/ 0 w 122"/>
                <a:gd name="T113" fmla="*/ 0 h 143"/>
                <a:gd name="T114" fmla="*/ 0 w 122"/>
                <a:gd name="T115" fmla="*/ 0 h 143"/>
                <a:gd name="T116" fmla="*/ 0 w 122"/>
                <a:gd name="T117" fmla="*/ 0 h 143"/>
                <a:gd name="T118" fmla="*/ 0 w 122"/>
                <a:gd name="T119" fmla="*/ 0 h 143"/>
                <a:gd name="T120" fmla="*/ 0 w 122"/>
                <a:gd name="T121" fmla="*/ 0 h 1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2"/>
                <a:gd name="T184" fmla="*/ 0 h 143"/>
                <a:gd name="T185" fmla="*/ 122 w 122"/>
                <a:gd name="T186" fmla="*/ 143 h 1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2" h="143">
                  <a:moveTo>
                    <a:pt x="33" y="3"/>
                  </a:moveTo>
                  <a:lnTo>
                    <a:pt x="30" y="7"/>
                  </a:lnTo>
                  <a:lnTo>
                    <a:pt x="27" y="12"/>
                  </a:lnTo>
                  <a:lnTo>
                    <a:pt x="27" y="18"/>
                  </a:lnTo>
                  <a:lnTo>
                    <a:pt x="28" y="24"/>
                  </a:lnTo>
                  <a:lnTo>
                    <a:pt x="22" y="20"/>
                  </a:lnTo>
                  <a:lnTo>
                    <a:pt x="17" y="19"/>
                  </a:lnTo>
                  <a:lnTo>
                    <a:pt x="11" y="19"/>
                  </a:lnTo>
                  <a:lnTo>
                    <a:pt x="5" y="23"/>
                  </a:lnTo>
                  <a:lnTo>
                    <a:pt x="0" y="29"/>
                  </a:lnTo>
                  <a:lnTo>
                    <a:pt x="0" y="39"/>
                  </a:lnTo>
                  <a:lnTo>
                    <a:pt x="2" y="51"/>
                  </a:lnTo>
                  <a:lnTo>
                    <a:pt x="10" y="63"/>
                  </a:lnTo>
                  <a:lnTo>
                    <a:pt x="15" y="68"/>
                  </a:lnTo>
                  <a:lnTo>
                    <a:pt x="20" y="73"/>
                  </a:lnTo>
                  <a:lnTo>
                    <a:pt x="25" y="76"/>
                  </a:lnTo>
                  <a:lnTo>
                    <a:pt x="30" y="78"/>
                  </a:lnTo>
                  <a:lnTo>
                    <a:pt x="35" y="79"/>
                  </a:lnTo>
                  <a:lnTo>
                    <a:pt x="40" y="79"/>
                  </a:lnTo>
                  <a:lnTo>
                    <a:pt x="43" y="79"/>
                  </a:lnTo>
                  <a:lnTo>
                    <a:pt x="47" y="77"/>
                  </a:lnTo>
                  <a:lnTo>
                    <a:pt x="48" y="77"/>
                  </a:lnTo>
                  <a:lnTo>
                    <a:pt x="48" y="76"/>
                  </a:lnTo>
                  <a:lnTo>
                    <a:pt x="57" y="84"/>
                  </a:lnTo>
                  <a:lnTo>
                    <a:pt x="67" y="93"/>
                  </a:lnTo>
                  <a:lnTo>
                    <a:pt x="76" y="102"/>
                  </a:lnTo>
                  <a:lnTo>
                    <a:pt x="86" y="111"/>
                  </a:lnTo>
                  <a:lnTo>
                    <a:pt x="95" y="119"/>
                  </a:lnTo>
                  <a:lnTo>
                    <a:pt x="103" y="127"/>
                  </a:lnTo>
                  <a:lnTo>
                    <a:pt x="113" y="136"/>
                  </a:lnTo>
                  <a:lnTo>
                    <a:pt x="122" y="143"/>
                  </a:lnTo>
                  <a:lnTo>
                    <a:pt x="121" y="134"/>
                  </a:lnTo>
                  <a:lnTo>
                    <a:pt x="121" y="127"/>
                  </a:lnTo>
                  <a:lnTo>
                    <a:pt x="121" y="119"/>
                  </a:lnTo>
                  <a:lnTo>
                    <a:pt x="121" y="112"/>
                  </a:lnTo>
                  <a:lnTo>
                    <a:pt x="115" y="104"/>
                  </a:lnTo>
                  <a:lnTo>
                    <a:pt x="108" y="98"/>
                  </a:lnTo>
                  <a:lnTo>
                    <a:pt x="103" y="91"/>
                  </a:lnTo>
                  <a:lnTo>
                    <a:pt x="97" y="84"/>
                  </a:lnTo>
                  <a:lnTo>
                    <a:pt x="92" y="77"/>
                  </a:lnTo>
                  <a:lnTo>
                    <a:pt x="86" y="71"/>
                  </a:lnTo>
                  <a:lnTo>
                    <a:pt x="81" y="63"/>
                  </a:lnTo>
                  <a:lnTo>
                    <a:pt x="75" y="56"/>
                  </a:lnTo>
                  <a:lnTo>
                    <a:pt x="76" y="54"/>
                  </a:lnTo>
                  <a:lnTo>
                    <a:pt x="81" y="47"/>
                  </a:lnTo>
                  <a:lnTo>
                    <a:pt x="81" y="38"/>
                  </a:lnTo>
                  <a:lnTo>
                    <a:pt x="78" y="27"/>
                  </a:lnTo>
                  <a:lnTo>
                    <a:pt x="71" y="17"/>
                  </a:lnTo>
                  <a:lnTo>
                    <a:pt x="66" y="12"/>
                  </a:lnTo>
                  <a:lnTo>
                    <a:pt x="62" y="8"/>
                  </a:lnTo>
                  <a:lnTo>
                    <a:pt x="56" y="4"/>
                  </a:lnTo>
                  <a:lnTo>
                    <a:pt x="51" y="2"/>
                  </a:lnTo>
                  <a:lnTo>
                    <a:pt x="46" y="0"/>
                  </a:lnTo>
                  <a:lnTo>
                    <a:pt x="41" y="0"/>
                  </a:lnTo>
                  <a:lnTo>
                    <a:pt x="37" y="0"/>
                  </a:lnTo>
                  <a:lnTo>
                    <a:pt x="3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6" name="Freeform 212"/>
            <p:cNvSpPr>
              <a:spLocks/>
            </p:cNvSpPr>
            <p:nvPr/>
          </p:nvSpPr>
          <p:spPr bwMode="auto">
            <a:xfrm>
              <a:off x="4390" y="3539"/>
              <a:ext cx="34" cy="28"/>
            </a:xfrm>
            <a:custGeom>
              <a:avLst/>
              <a:gdLst>
                <a:gd name="T0" fmla="*/ 0 w 136"/>
                <a:gd name="T1" fmla="*/ 0 h 114"/>
                <a:gd name="T2" fmla="*/ 0 w 136"/>
                <a:gd name="T3" fmla="*/ 0 h 114"/>
                <a:gd name="T4" fmla="*/ 0 w 136"/>
                <a:gd name="T5" fmla="*/ 0 h 114"/>
                <a:gd name="T6" fmla="*/ 0 w 136"/>
                <a:gd name="T7" fmla="*/ 0 h 114"/>
                <a:gd name="T8" fmla="*/ 0 w 136"/>
                <a:gd name="T9" fmla="*/ 0 h 114"/>
                <a:gd name="T10" fmla="*/ 0 w 136"/>
                <a:gd name="T11" fmla="*/ 0 h 114"/>
                <a:gd name="T12" fmla="*/ 0 w 136"/>
                <a:gd name="T13" fmla="*/ 0 h 114"/>
                <a:gd name="T14" fmla="*/ 0 w 136"/>
                <a:gd name="T15" fmla="*/ 0 h 114"/>
                <a:gd name="T16" fmla="*/ 0 w 136"/>
                <a:gd name="T17" fmla="*/ 0 h 114"/>
                <a:gd name="T18" fmla="*/ 0 w 136"/>
                <a:gd name="T19" fmla="*/ 0 h 114"/>
                <a:gd name="T20" fmla="*/ 0 w 136"/>
                <a:gd name="T21" fmla="*/ 0 h 114"/>
                <a:gd name="T22" fmla="*/ 0 w 136"/>
                <a:gd name="T23" fmla="*/ 0 h 114"/>
                <a:gd name="T24" fmla="*/ 0 w 136"/>
                <a:gd name="T25" fmla="*/ 0 h 114"/>
                <a:gd name="T26" fmla="*/ 0 w 136"/>
                <a:gd name="T27" fmla="*/ 0 h 114"/>
                <a:gd name="T28" fmla="*/ 0 w 136"/>
                <a:gd name="T29" fmla="*/ 0 h 114"/>
                <a:gd name="T30" fmla="*/ 0 w 136"/>
                <a:gd name="T31" fmla="*/ 0 h 114"/>
                <a:gd name="T32" fmla="*/ 0 w 136"/>
                <a:gd name="T33" fmla="*/ 0 h 114"/>
                <a:gd name="T34" fmla="*/ 0 w 136"/>
                <a:gd name="T35" fmla="*/ 0 h 114"/>
                <a:gd name="T36" fmla="*/ 0 w 136"/>
                <a:gd name="T37" fmla="*/ 0 h 114"/>
                <a:gd name="T38" fmla="*/ 0 w 136"/>
                <a:gd name="T39" fmla="*/ 0 h 114"/>
                <a:gd name="T40" fmla="*/ 0 w 136"/>
                <a:gd name="T41" fmla="*/ 0 h 114"/>
                <a:gd name="T42" fmla="*/ 0 w 136"/>
                <a:gd name="T43" fmla="*/ 0 h 114"/>
                <a:gd name="T44" fmla="*/ 0 w 136"/>
                <a:gd name="T45" fmla="*/ 0 h 114"/>
                <a:gd name="T46" fmla="*/ 0 w 136"/>
                <a:gd name="T47" fmla="*/ 0 h 114"/>
                <a:gd name="T48" fmla="*/ 0 w 136"/>
                <a:gd name="T49" fmla="*/ 0 h 114"/>
                <a:gd name="T50" fmla="*/ 0 w 136"/>
                <a:gd name="T51" fmla="*/ 0 h 114"/>
                <a:gd name="T52" fmla="*/ 0 w 136"/>
                <a:gd name="T53" fmla="*/ 0 h 114"/>
                <a:gd name="T54" fmla="*/ 0 w 136"/>
                <a:gd name="T55" fmla="*/ 0 h 114"/>
                <a:gd name="T56" fmla="*/ 0 w 136"/>
                <a:gd name="T57" fmla="*/ 0 h 114"/>
                <a:gd name="T58" fmla="*/ 0 w 136"/>
                <a:gd name="T59" fmla="*/ 0 h 114"/>
                <a:gd name="T60" fmla="*/ 0 w 136"/>
                <a:gd name="T61" fmla="*/ 0 h 114"/>
                <a:gd name="T62" fmla="*/ 0 w 136"/>
                <a:gd name="T63" fmla="*/ 0 h 114"/>
                <a:gd name="T64" fmla="*/ 0 w 136"/>
                <a:gd name="T65" fmla="*/ 0 h 114"/>
                <a:gd name="T66" fmla="*/ 0 w 136"/>
                <a:gd name="T67" fmla="*/ 0 h 114"/>
                <a:gd name="T68" fmla="*/ 0 w 136"/>
                <a:gd name="T69" fmla="*/ 0 h 114"/>
                <a:gd name="T70" fmla="*/ 0 w 136"/>
                <a:gd name="T71" fmla="*/ 0 h 114"/>
                <a:gd name="T72" fmla="*/ 0 w 136"/>
                <a:gd name="T73" fmla="*/ 0 h 114"/>
                <a:gd name="T74" fmla="*/ 0 w 136"/>
                <a:gd name="T75" fmla="*/ 0 h 114"/>
                <a:gd name="T76" fmla="*/ 0 w 136"/>
                <a:gd name="T77" fmla="*/ 0 h 114"/>
                <a:gd name="T78" fmla="*/ 0 w 136"/>
                <a:gd name="T79" fmla="*/ 0 h 114"/>
                <a:gd name="T80" fmla="*/ 0 w 136"/>
                <a:gd name="T81" fmla="*/ 0 h 114"/>
                <a:gd name="T82" fmla="*/ 0 w 136"/>
                <a:gd name="T83" fmla="*/ 0 h 114"/>
                <a:gd name="T84" fmla="*/ 0 w 136"/>
                <a:gd name="T85" fmla="*/ 0 h 114"/>
                <a:gd name="T86" fmla="*/ 0 w 136"/>
                <a:gd name="T87" fmla="*/ 0 h 114"/>
                <a:gd name="T88" fmla="*/ 0 w 136"/>
                <a:gd name="T89" fmla="*/ 0 h 114"/>
                <a:gd name="T90" fmla="*/ 0 w 136"/>
                <a:gd name="T91" fmla="*/ 0 h 114"/>
                <a:gd name="T92" fmla="*/ 0 w 136"/>
                <a:gd name="T93" fmla="*/ 0 h 114"/>
                <a:gd name="T94" fmla="*/ 0 w 136"/>
                <a:gd name="T95" fmla="*/ 0 h 114"/>
                <a:gd name="T96" fmla="*/ 0 w 136"/>
                <a:gd name="T97" fmla="*/ 0 h 114"/>
                <a:gd name="T98" fmla="*/ 0 w 136"/>
                <a:gd name="T99" fmla="*/ 0 h 114"/>
                <a:gd name="T100" fmla="*/ 0 w 136"/>
                <a:gd name="T101" fmla="*/ 0 h 114"/>
                <a:gd name="T102" fmla="*/ 0 w 136"/>
                <a:gd name="T103" fmla="*/ 0 h 114"/>
                <a:gd name="T104" fmla="*/ 0 w 136"/>
                <a:gd name="T105" fmla="*/ 0 h 114"/>
                <a:gd name="T106" fmla="*/ 0 w 136"/>
                <a:gd name="T107" fmla="*/ 0 h 114"/>
                <a:gd name="T108" fmla="*/ 0 w 136"/>
                <a:gd name="T109" fmla="*/ 0 h 114"/>
                <a:gd name="T110" fmla="*/ 0 w 136"/>
                <a:gd name="T111" fmla="*/ 0 h 114"/>
                <a:gd name="T112" fmla="*/ 0 w 136"/>
                <a:gd name="T113" fmla="*/ 0 h 114"/>
                <a:gd name="T114" fmla="*/ 0 w 136"/>
                <a:gd name="T115" fmla="*/ 0 h 114"/>
                <a:gd name="T116" fmla="*/ 0 w 136"/>
                <a:gd name="T117" fmla="*/ 0 h 114"/>
                <a:gd name="T118" fmla="*/ 0 w 136"/>
                <a:gd name="T119" fmla="*/ 0 h 114"/>
                <a:gd name="T120" fmla="*/ 0 w 136"/>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6"/>
                <a:gd name="T184" fmla="*/ 0 h 114"/>
                <a:gd name="T185" fmla="*/ 136 w 136"/>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6" h="114">
                  <a:moveTo>
                    <a:pt x="71" y="112"/>
                  </a:moveTo>
                  <a:lnTo>
                    <a:pt x="79" y="106"/>
                  </a:lnTo>
                  <a:lnTo>
                    <a:pt x="81" y="96"/>
                  </a:lnTo>
                  <a:lnTo>
                    <a:pt x="81" y="84"/>
                  </a:lnTo>
                  <a:lnTo>
                    <a:pt x="76" y="71"/>
                  </a:lnTo>
                  <a:lnTo>
                    <a:pt x="76" y="70"/>
                  </a:lnTo>
                  <a:lnTo>
                    <a:pt x="75" y="70"/>
                  </a:lnTo>
                  <a:lnTo>
                    <a:pt x="82" y="66"/>
                  </a:lnTo>
                  <a:lnTo>
                    <a:pt x="90" y="61"/>
                  </a:lnTo>
                  <a:lnTo>
                    <a:pt x="97" y="56"/>
                  </a:lnTo>
                  <a:lnTo>
                    <a:pt x="105" y="52"/>
                  </a:lnTo>
                  <a:lnTo>
                    <a:pt x="112" y="47"/>
                  </a:lnTo>
                  <a:lnTo>
                    <a:pt x="120" y="42"/>
                  </a:lnTo>
                  <a:lnTo>
                    <a:pt x="129" y="37"/>
                  </a:lnTo>
                  <a:lnTo>
                    <a:pt x="136" y="32"/>
                  </a:lnTo>
                  <a:lnTo>
                    <a:pt x="133" y="25"/>
                  </a:lnTo>
                  <a:lnTo>
                    <a:pt x="129" y="17"/>
                  </a:lnTo>
                  <a:lnTo>
                    <a:pt x="125" y="11"/>
                  </a:lnTo>
                  <a:lnTo>
                    <a:pt x="123" y="4"/>
                  </a:lnTo>
                  <a:lnTo>
                    <a:pt x="114" y="7"/>
                  </a:lnTo>
                  <a:lnTo>
                    <a:pt x="104" y="10"/>
                  </a:lnTo>
                  <a:lnTo>
                    <a:pt x="95" y="12"/>
                  </a:lnTo>
                  <a:lnTo>
                    <a:pt x="86" y="16"/>
                  </a:lnTo>
                  <a:lnTo>
                    <a:pt x="76" y="19"/>
                  </a:lnTo>
                  <a:lnTo>
                    <a:pt x="67" y="21"/>
                  </a:lnTo>
                  <a:lnTo>
                    <a:pt x="57" y="22"/>
                  </a:lnTo>
                  <a:lnTo>
                    <a:pt x="49" y="25"/>
                  </a:lnTo>
                  <a:lnTo>
                    <a:pt x="49" y="24"/>
                  </a:lnTo>
                  <a:lnTo>
                    <a:pt x="49" y="22"/>
                  </a:lnTo>
                  <a:lnTo>
                    <a:pt x="47" y="22"/>
                  </a:lnTo>
                  <a:lnTo>
                    <a:pt x="44" y="16"/>
                  </a:lnTo>
                  <a:lnTo>
                    <a:pt x="40" y="11"/>
                  </a:lnTo>
                  <a:lnTo>
                    <a:pt x="35" y="7"/>
                  </a:lnTo>
                  <a:lnTo>
                    <a:pt x="30" y="4"/>
                  </a:lnTo>
                  <a:lnTo>
                    <a:pt x="25" y="2"/>
                  </a:lnTo>
                  <a:lnTo>
                    <a:pt x="20" y="1"/>
                  </a:lnTo>
                  <a:lnTo>
                    <a:pt x="15" y="0"/>
                  </a:lnTo>
                  <a:lnTo>
                    <a:pt x="10" y="1"/>
                  </a:lnTo>
                  <a:lnTo>
                    <a:pt x="2" y="6"/>
                  </a:lnTo>
                  <a:lnTo>
                    <a:pt x="0" y="15"/>
                  </a:lnTo>
                  <a:lnTo>
                    <a:pt x="0" y="26"/>
                  </a:lnTo>
                  <a:lnTo>
                    <a:pt x="5" y="39"/>
                  </a:lnTo>
                  <a:lnTo>
                    <a:pt x="10" y="46"/>
                  </a:lnTo>
                  <a:lnTo>
                    <a:pt x="16" y="52"/>
                  </a:lnTo>
                  <a:lnTo>
                    <a:pt x="22" y="57"/>
                  </a:lnTo>
                  <a:lnTo>
                    <a:pt x="29" y="61"/>
                  </a:lnTo>
                  <a:lnTo>
                    <a:pt x="27" y="67"/>
                  </a:lnTo>
                  <a:lnTo>
                    <a:pt x="27" y="75"/>
                  </a:lnTo>
                  <a:lnTo>
                    <a:pt x="30" y="82"/>
                  </a:lnTo>
                  <a:lnTo>
                    <a:pt x="34" y="91"/>
                  </a:lnTo>
                  <a:lnTo>
                    <a:pt x="37" y="97"/>
                  </a:lnTo>
                  <a:lnTo>
                    <a:pt x="42" y="102"/>
                  </a:lnTo>
                  <a:lnTo>
                    <a:pt x="47" y="107"/>
                  </a:lnTo>
                  <a:lnTo>
                    <a:pt x="52" y="111"/>
                  </a:lnTo>
                  <a:lnTo>
                    <a:pt x="57" y="114"/>
                  </a:lnTo>
                  <a:lnTo>
                    <a:pt x="62" y="114"/>
                  </a:lnTo>
                  <a:lnTo>
                    <a:pt x="66" y="114"/>
                  </a:lnTo>
                  <a:lnTo>
                    <a:pt x="71"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7" name="Freeform 213"/>
            <p:cNvSpPr>
              <a:spLocks/>
            </p:cNvSpPr>
            <p:nvPr/>
          </p:nvSpPr>
          <p:spPr bwMode="auto">
            <a:xfrm>
              <a:off x="4495" y="3466"/>
              <a:ext cx="30" cy="35"/>
            </a:xfrm>
            <a:custGeom>
              <a:avLst/>
              <a:gdLst>
                <a:gd name="T0" fmla="*/ 0 w 123"/>
                <a:gd name="T1" fmla="*/ 0 h 141"/>
                <a:gd name="T2" fmla="*/ 0 w 123"/>
                <a:gd name="T3" fmla="*/ 0 h 141"/>
                <a:gd name="T4" fmla="*/ 0 w 123"/>
                <a:gd name="T5" fmla="*/ 0 h 141"/>
                <a:gd name="T6" fmla="*/ 0 w 123"/>
                <a:gd name="T7" fmla="*/ 0 h 141"/>
                <a:gd name="T8" fmla="*/ 0 w 123"/>
                <a:gd name="T9" fmla="*/ 0 h 141"/>
                <a:gd name="T10" fmla="*/ 0 w 123"/>
                <a:gd name="T11" fmla="*/ 0 h 141"/>
                <a:gd name="T12" fmla="*/ 0 w 123"/>
                <a:gd name="T13" fmla="*/ 0 h 141"/>
                <a:gd name="T14" fmla="*/ 0 w 123"/>
                <a:gd name="T15" fmla="*/ 0 h 141"/>
                <a:gd name="T16" fmla="*/ 0 w 123"/>
                <a:gd name="T17" fmla="*/ 0 h 141"/>
                <a:gd name="T18" fmla="*/ 0 w 123"/>
                <a:gd name="T19" fmla="*/ 0 h 141"/>
                <a:gd name="T20" fmla="*/ 0 w 123"/>
                <a:gd name="T21" fmla="*/ 0 h 141"/>
                <a:gd name="T22" fmla="*/ 0 w 123"/>
                <a:gd name="T23" fmla="*/ 0 h 141"/>
                <a:gd name="T24" fmla="*/ 0 w 123"/>
                <a:gd name="T25" fmla="*/ 0 h 141"/>
                <a:gd name="T26" fmla="*/ 0 w 123"/>
                <a:gd name="T27" fmla="*/ 0 h 141"/>
                <a:gd name="T28" fmla="*/ 0 w 123"/>
                <a:gd name="T29" fmla="*/ 0 h 141"/>
                <a:gd name="T30" fmla="*/ 0 w 123"/>
                <a:gd name="T31" fmla="*/ 0 h 141"/>
                <a:gd name="T32" fmla="*/ 0 w 123"/>
                <a:gd name="T33" fmla="*/ 0 h 141"/>
                <a:gd name="T34" fmla="*/ 0 w 123"/>
                <a:gd name="T35" fmla="*/ 0 h 141"/>
                <a:gd name="T36" fmla="*/ 0 w 123"/>
                <a:gd name="T37" fmla="*/ 0 h 141"/>
                <a:gd name="T38" fmla="*/ 0 w 123"/>
                <a:gd name="T39" fmla="*/ 0 h 141"/>
                <a:gd name="T40" fmla="*/ 0 w 123"/>
                <a:gd name="T41" fmla="*/ 0 h 141"/>
                <a:gd name="T42" fmla="*/ 0 w 123"/>
                <a:gd name="T43" fmla="*/ 0 h 141"/>
                <a:gd name="T44" fmla="*/ 0 w 123"/>
                <a:gd name="T45" fmla="*/ 0 h 141"/>
                <a:gd name="T46" fmla="*/ 0 w 123"/>
                <a:gd name="T47" fmla="*/ 0 h 141"/>
                <a:gd name="T48" fmla="*/ 0 w 123"/>
                <a:gd name="T49" fmla="*/ 0 h 141"/>
                <a:gd name="T50" fmla="*/ 0 w 123"/>
                <a:gd name="T51" fmla="*/ 0 h 141"/>
                <a:gd name="T52" fmla="*/ 0 w 123"/>
                <a:gd name="T53" fmla="*/ 0 h 141"/>
                <a:gd name="T54" fmla="*/ 0 w 123"/>
                <a:gd name="T55" fmla="*/ 0 h 141"/>
                <a:gd name="T56" fmla="*/ 0 w 123"/>
                <a:gd name="T57" fmla="*/ 0 h 141"/>
                <a:gd name="T58" fmla="*/ 0 w 123"/>
                <a:gd name="T59" fmla="*/ 0 h 141"/>
                <a:gd name="T60" fmla="*/ 0 w 123"/>
                <a:gd name="T61" fmla="*/ 0 h 141"/>
                <a:gd name="T62" fmla="*/ 0 w 123"/>
                <a:gd name="T63" fmla="*/ 0 h 141"/>
                <a:gd name="T64" fmla="*/ 0 w 123"/>
                <a:gd name="T65" fmla="*/ 0 h 141"/>
                <a:gd name="T66" fmla="*/ 0 w 123"/>
                <a:gd name="T67" fmla="*/ 0 h 141"/>
                <a:gd name="T68" fmla="*/ 0 w 123"/>
                <a:gd name="T69" fmla="*/ 0 h 141"/>
                <a:gd name="T70" fmla="*/ 0 w 123"/>
                <a:gd name="T71" fmla="*/ 0 h 141"/>
                <a:gd name="T72" fmla="*/ 0 w 123"/>
                <a:gd name="T73" fmla="*/ 0 h 141"/>
                <a:gd name="T74" fmla="*/ 0 w 123"/>
                <a:gd name="T75" fmla="*/ 0 h 141"/>
                <a:gd name="T76" fmla="*/ 0 w 123"/>
                <a:gd name="T77" fmla="*/ 0 h 141"/>
                <a:gd name="T78" fmla="*/ 0 w 123"/>
                <a:gd name="T79" fmla="*/ 0 h 141"/>
                <a:gd name="T80" fmla="*/ 0 w 123"/>
                <a:gd name="T81" fmla="*/ 0 h 141"/>
                <a:gd name="T82" fmla="*/ 0 w 123"/>
                <a:gd name="T83" fmla="*/ 0 h 141"/>
                <a:gd name="T84" fmla="*/ 0 w 123"/>
                <a:gd name="T85" fmla="*/ 0 h 141"/>
                <a:gd name="T86" fmla="*/ 0 w 123"/>
                <a:gd name="T87" fmla="*/ 0 h 141"/>
                <a:gd name="T88" fmla="*/ 0 w 123"/>
                <a:gd name="T89" fmla="*/ 0 h 141"/>
                <a:gd name="T90" fmla="*/ 0 w 123"/>
                <a:gd name="T91" fmla="*/ 0 h 141"/>
                <a:gd name="T92" fmla="*/ 0 w 123"/>
                <a:gd name="T93" fmla="*/ 0 h 141"/>
                <a:gd name="T94" fmla="*/ 0 w 123"/>
                <a:gd name="T95" fmla="*/ 0 h 141"/>
                <a:gd name="T96" fmla="*/ 0 w 123"/>
                <a:gd name="T97" fmla="*/ 0 h 141"/>
                <a:gd name="T98" fmla="*/ 0 w 123"/>
                <a:gd name="T99" fmla="*/ 0 h 141"/>
                <a:gd name="T100" fmla="*/ 0 w 123"/>
                <a:gd name="T101" fmla="*/ 0 h 141"/>
                <a:gd name="T102" fmla="*/ 0 w 123"/>
                <a:gd name="T103" fmla="*/ 0 h 141"/>
                <a:gd name="T104" fmla="*/ 0 w 123"/>
                <a:gd name="T105" fmla="*/ 0 h 141"/>
                <a:gd name="T106" fmla="*/ 0 w 123"/>
                <a:gd name="T107" fmla="*/ 0 h 141"/>
                <a:gd name="T108" fmla="*/ 0 w 123"/>
                <a:gd name="T109" fmla="*/ 0 h 141"/>
                <a:gd name="T110" fmla="*/ 0 w 123"/>
                <a:gd name="T111" fmla="*/ 0 h 141"/>
                <a:gd name="T112" fmla="*/ 0 w 123"/>
                <a:gd name="T113" fmla="*/ 0 h 141"/>
                <a:gd name="T114" fmla="*/ 0 w 123"/>
                <a:gd name="T115" fmla="*/ 0 h 141"/>
                <a:gd name="T116" fmla="*/ 0 w 123"/>
                <a:gd name="T117" fmla="*/ 0 h 141"/>
                <a:gd name="T118" fmla="*/ 0 w 123"/>
                <a:gd name="T119" fmla="*/ 0 h 141"/>
                <a:gd name="T120" fmla="*/ 0 w 123"/>
                <a:gd name="T121" fmla="*/ 0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3"/>
                <a:gd name="T184" fmla="*/ 0 h 141"/>
                <a:gd name="T185" fmla="*/ 123 w 123"/>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3" h="141">
                  <a:moveTo>
                    <a:pt x="50" y="16"/>
                  </a:moveTo>
                  <a:lnTo>
                    <a:pt x="44" y="28"/>
                  </a:lnTo>
                  <a:lnTo>
                    <a:pt x="40" y="39"/>
                  </a:lnTo>
                  <a:lnTo>
                    <a:pt x="41" y="48"/>
                  </a:lnTo>
                  <a:lnTo>
                    <a:pt x="46" y="55"/>
                  </a:lnTo>
                  <a:lnTo>
                    <a:pt x="46" y="56"/>
                  </a:lnTo>
                  <a:lnTo>
                    <a:pt x="48" y="56"/>
                  </a:lnTo>
                  <a:lnTo>
                    <a:pt x="41" y="64"/>
                  </a:lnTo>
                  <a:lnTo>
                    <a:pt x="35" y="70"/>
                  </a:lnTo>
                  <a:lnTo>
                    <a:pt x="30" y="78"/>
                  </a:lnTo>
                  <a:lnTo>
                    <a:pt x="24" y="84"/>
                  </a:lnTo>
                  <a:lnTo>
                    <a:pt x="19" y="90"/>
                  </a:lnTo>
                  <a:lnTo>
                    <a:pt x="13" y="96"/>
                  </a:lnTo>
                  <a:lnTo>
                    <a:pt x="8" y="104"/>
                  </a:lnTo>
                  <a:lnTo>
                    <a:pt x="1" y="110"/>
                  </a:lnTo>
                  <a:lnTo>
                    <a:pt x="1" y="119"/>
                  </a:lnTo>
                  <a:lnTo>
                    <a:pt x="1" y="126"/>
                  </a:lnTo>
                  <a:lnTo>
                    <a:pt x="0" y="134"/>
                  </a:lnTo>
                  <a:lnTo>
                    <a:pt x="0" y="141"/>
                  </a:lnTo>
                  <a:lnTo>
                    <a:pt x="9" y="134"/>
                  </a:lnTo>
                  <a:lnTo>
                    <a:pt x="19" y="126"/>
                  </a:lnTo>
                  <a:lnTo>
                    <a:pt x="28" y="119"/>
                  </a:lnTo>
                  <a:lnTo>
                    <a:pt x="36" y="111"/>
                  </a:lnTo>
                  <a:lnTo>
                    <a:pt x="46" y="103"/>
                  </a:lnTo>
                  <a:lnTo>
                    <a:pt x="55" y="95"/>
                  </a:lnTo>
                  <a:lnTo>
                    <a:pt x="64" y="86"/>
                  </a:lnTo>
                  <a:lnTo>
                    <a:pt x="73" y="78"/>
                  </a:lnTo>
                  <a:lnTo>
                    <a:pt x="74" y="78"/>
                  </a:lnTo>
                  <a:lnTo>
                    <a:pt x="74" y="79"/>
                  </a:lnTo>
                  <a:lnTo>
                    <a:pt x="78" y="81"/>
                  </a:lnTo>
                  <a:lnTo>
                    <a:pt x="83" y="83"/>
                  </a:lnTo>
                  <a:lnTo>
                    <a:pt x="88" y="83"/>
                  </a:lnTo>
                  <a:lnTo>
                    <a:pt x="93" y="81"/>
                  </a:lnTo>
                  <a:lnTo>
                    <a:pt x="98" y="79"/>
                  </a:lnTo>
                  <a:lnTo>
                    <a:pt x="103" y="75"/>
                  </a:lnTo>
                  <a:lnTo>
                    <a:pt x="108" y="71"/>
                  </a:lnTo>
                  <a:lnTo>
                    <a:pt x="113" y="66"/>
                  </a:lnTo>
                  <a:lnTo>
                    <a:pt x="119" y="55"/>
                  </a:lnTo>
                  <a:lnTo>
                    <a:pt x="123" y="44"/>
                  </a:lnTo>
                  <a:lnTo>
                    <a:pt x="122" y="34"/>
                  </a:lnTo>
                  <a:lnTo>
                    <a:pt x="116" y="26"/>
                  </a:lnTo>
                  <a:lnTo>
                    <a:pt x="111" y="24"/>
                  </a:lnTo>
                  <a:lnTo>
                    <a:pt x="106" y="23"/>
                  </a:lnTo>
                  <a:lnTo>
                    <a:pt x="100" y="25"/>
                  </a:lnTo>
                  <a:lnTo>
                    <a:pt x="94" y="28"/>
                  </a:lnTo>
                  <a:lnTo>
                    <a:pt x="95" y="20"/>
                  </a:lnTo>
                  <a:lnTo>
                    <a:pt x="95" y="14"/>
                  </a:lnTo>
                  <a:lnTo>
                    <a:pt x="93" y="9"/>
                  </a:lnTo>
                  <a:lnTo>
                    <a:pt x="89" y="4"/>
                  </a:lnTo>
                  <a:lnTo>
                    <a:pt x="85" y="1"/>
                  </a:lnTo>
                  <a:lnTo>
                    <a:pt x="80" y="0"/>
                  </a:lnTo>
                  <a:lnTo>
                    <a:pt x="75" y="1"/>
                  </a:lnTo>
                  <a:lnTo>
                    <a:pt x="70" y="2"/>
                  </a:lnTo>
                  <a:lnTo>
                    <a:pt x="65" y="4"/>
                  </a:lnTo>
                  <a:lnTo>
                    <a:pt x="60" y="7"/>
                  </a:lnTo>
                  <a:lnTo>
                    <a:pt x="55" y="11"/>
                  </a:lnTo>
                  <a:lnTo>
                    <a:pt x="5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8" name="Freeform 214"/>
            <p:cNvSpPr>
              <a:spLocks/>
            </p:cNvSpPr>
            <p:nvPr/>
          </p:nvSpPr>
          <p:spPr bwMode="auto">
            <a:xfrm>
              <a:off x="4478" y="3540"/>
              <a:ext cx="34" cy="28"/>
            </a:xfrm>
            <a:custGeom>
              <a:avLst/>
              <a:gdLst>
                <a:gd name="T0" fmla="*/ 0 w 136"/>
                <a:gd name="T1" fmla="*/ 0 h 114"/>
                <a:gd name="T2" fmla="*/ 0 w 136"/>
                <a:gd name="T3" fmla="*/ 0 h 114"/>
                <a:gd name="T4" fmla="*/ 0 w 136"/>
                <a:gd name="T5" fmla="*/ 0 h 114"/>
                <a:gd name="T6" fmla="*/ 0 w 136"/>
                <a:gd name="T7" fmla="*/ 0 h 114"/>
                <a:gd name="T8" fmla="*/ 0 w 136"/>
                <a:gd name="T9" fmla="*/ 0 h 114"/>
                <a:gd name="T10" fmla="*/ 0 w 136"/>
                <a:gd name="T11" fmla="*/ 0 h 114"/>
                <a:gd name="T12" fmla="*/ 0 w 136"/>
                <a:gd name="T13" fmla="*/ 0 h 114"/>
                <a:gd name="T14" fmla="*/ 0 w 136"/>
                <a:gd name="T15" fmla="*/ 0 h 114"/>
                <a:gd name="T16" fmla="*/ 0 w 136"/>
                <a:gd name="T17" fmla="*/ 0 h 114"/>
                <a:gd name="T18" fmla="*/ 0 w 136"/>
                <a:gd name="T19" fmla="*/ 0 h 114"/>
                <a:gd name="T20" fmla="*/ 0 w 136"/>
                <a:gd name="T21" fmla="*/ 0 h 114"/>
                <a:gd name="T22" fmla="*/ 0 w 136"/>
                <a:gd name="T23" fmla="*/ 0 h 114"/>
                <a:gd name="T24" fmla="*/ 0 w 136"/>
                <a:gd name="T25" fmla="*/ 0 h 114"/>
                <a:gd name="T26" fmla="*/ 0 w 136"/>
                <a:gd name="T27" fmla="*/ 0 h 114"/>
                <a:gd name="T28" fmla="*/ 0 w 136"/>
                <a:gd name="T29" fmla="*/ 0 h 114"/>
                <a:gd name="T30" fmla="*/ 0 w 136"/>
                <a:gd name="T31" fmla="*/ 0 h 114"/>
                <a:gd name="T32" fmla="*/ 0 w 136"/>
                <a:gd name="T33" fmla="*/ 0 h 114"/>
                <a:gd name="T34" fmla="*/ 0 w 136"/>
                <a:gd name="T35" fmla="*/ 0 h 114"/>
                <a:gd name="T36" fmla="*/ 0 w 136"/>
                <a:gd name="T37" fmla="*/ 0 h 114"/>
                <a:gd name="T38" fmla="*/ 0 w 136"/>
                <a:gd name="T39" fmla="*/ 0 h 114"/>
                <a:gd name="T40" fmla="*/ 0 w 136"/>
                <a:gd name="T41" fmla="*/ 0 h 114"/>
                <a:gd name="T42" fmla="*/ 0 w 136"/>
                <a:gd name="T43" fmla="*/ 0 h 114"/>
                <a:gd name="T44" fmla="*/ 0 w 136"/>
                <a:gd name="T45" fmla="*/ 0 h 114"/>
                <a:gd name="T46" fmla="*/ 0 w 136"/>
                <a:gd name="T47" fmla="*/ 0 h 114"/>
                <a:gd name="T48" fmla="*/ 0 w 136"/>
                <a:gd name="T49" fmla="*/ 0 h 114"/>
                <a:gd name="T50" fmla="*/ 0 w 136"/>
                <a:gd name="T51" fmla="*/ 0 h 114"/>
                <a:gd name="T52" fmla="*/ 0 w 136"/>
                <a:gd name="T53" fmla="*/ 0 h 114"/>
                <a:gd name="T54" fmla="*/ 0 w 136"/>
                <a:gd name="T55" fmla="*/ 0 h 114"/>
                <a:gd name="T56" fmla="*/ 0 w 136"/>
                <a:gd name="T57" fmla="*/ 0 h 114"/>
                <a:gd name="T58" fmla="*/ 0 w 136"/>
                <a:gd name="T59" fmla="*/ 0 h 114"/>
                <a:gd name="T60" fmla="*/ 0 w 136"/>
                <a:gd name="T61" fmla="*/ 0 h 114"/>
                <a:gd name="T62" fmla="*/ 0 w 136"/>
                <a:gd name="T63" fmla="*/ 0 h 114"/>
                <a:gd name="T64" fmla="*/ 0 w 136"/>
                <a:gd name="T65" fmla="*/ 0 h 114"/>
                <a:gd name="T66" fmla="*/ 0 w 136"/>
                <a:gd name="T67" fmla="*/ 0 h 114"/>
                <a:gd name="T68" fmla="*/ 0 w 136"/>
                <a:gd name="T69" fmla="*/ 0 h 114"/>
                <a:gd name="T70" fmla="*/ 0 w 136"/>
                <a:gd name="T71" fmla="*/ 0 h 114"/>
                <a:gd name="T72" fmla="*/ 0 w 136"/>
                <a:gd name="T73" fmla="*/ 0 h 114"/>
                <a:gd name="T74" fmla="*/ 0 w 136"/>
                <a:gd name="T75" fmla="*/ 0 h 114"/>
                <a:gd name="T76" fmla="*/ 0 w 136"/>
                <a:gd name="T77" fmla="*/ 0 h 114"/>
                <a:gd name="T78" fmla="*/ 0 w 136"/>
                <a:gd name="T79" fmla="*/ 0 h 114"/>
                <a:gd name="T80" fmla="*/ 0 w 136"/>
                <a:gd name="T81" fmla="*/ 0 h 114"/>
                <a:gd name="T82" fmla="*/ 0 w 136"/>
                <a:gd name="T83" fmla="*/ 0 h 114"/>
                <a:gd name="T84" fmla="*/ 0 w 136"/>
                <a:gd name="T85" fmla="*/ 0 h 114"/>
                <a:gd name="T86" fmla="*/ 0 w 136"/>
                <a:gd name="T87" fmla="*/ 0 h 114"/>
                <a:gd name="T88" fmla="*/ 0 w 136"/>
                <a:gd name="T89" fmla="*/ 0 h 114"/>
                <a:gd name="T90" fmla="*/ 0 w 136"/>
                <a:gd name="T91" fmla="*/ 0 h 114"/>
                <a:gd name="T92" fmla="*/ 0 w 136"/>
                <a:gd name="T93" fmla="*/ 0 h 114"/>
                <a:gd name="T94" fmla="*/ 0 w 136"/>
                <a:gd name="T95" fmla="*/ 0 h 114"/>
                <a:gd name="T96" fmla="*/ 0 w 136"/>
                <a:gd name="T97" fmla="*/ 0 h 114"/>
                <a:gd name="T98" fmla="*/ 0 w 136"/>
                <a:gd name="T99" fmla="*/ 0 h 114"/>
                <a:gd name="T100" fmla="*/ 0 w 136"/>
                <a:gd name="T101" fmla="*/ 0 h 114"/>
                <a:gd name="T102" fmla="*/ 0 w 136"/>
                <a:gd name="T103" fmla="*/ 0 h 114"/>
                <a:gd name="T104" fmla="*/ 0 w 136"/>
                <a:gd name="T105" fmla="*/ 0 h 114"/>
                <a:gd name="T106" fmla="*/ 0 w 136"/>
                <a:gd name="T107" fmla="*/ 0 h 114"/>
                <a:gd name="T108" fmla="*/ 0 w 136"/>
                <a:gd name="T109" fmla="*/ 0 h 114"/>
                <a:gd name="T110" fmla="*/ 0 w 136"/>
                <a:gd name="T111" fmla="*/ 0 h 114"/>
                <a:gd name="T112" fmla="*/ 0 w 136"/>
                <a:gd name="T113" fmla="*/ 0 h 114"/>
                <a:gd name="T114" fmla="*/ 0 w 136"/>
                <a:gd name="T115" fmla="*/ 0 h 114"/>
                <a:gd name="T116" fmla="*/ 0 w 136"/>
                <a:gd name="T117" fmla="*/ 0 h 114"/>
                <a:gd name="T118" fmla="*/ 0 w 136"/>
                <a:gd name="T119" fmla="*/ 0 h 114"/>
                <a:gd name="T120" fmla="*/ 0 w 136"/>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6"/>
                <a:gd name="T184" fmla="*/ 0 h 114"/>
                <a:gd name="T185" fmla="*/ 136 w 136"/>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6" h="114">
                  <a:moveTo>
                    <a:pt x="103" y="90"/>
                  </a:moveTo>
                  <a:lnTo>
                    <a:pt x="106" y="83"/>
                  </a:lnTo>
                  <a:lnTo>
                    <a:pt x="109" y="75"/>
                  </a:lnTo>
                  <a:lnTo>
                    <a:pt x="109" y="68"/>
                  </a:lnTo>
                  <a:lnTo>
                    <a:pt x="108" y="62"/>
                  </a:lnTo>
                  <a:lnTo>
                    <a:pt x="114" y="58"/>
                  </a:lnTo>
                  <a:lnTo>
                    <a:pt x="120" y="53"/>
                  </a:lnTo>
                  <a:lnTo>
                    <a:pt x="125" y="47"/>
                  </a:lnTo>
                  <a:lnTo>
                    <a:pt x="130" y="39"/>
                  </a:lnTo>
                  <a:lnTo>
                    <a:pt x="135" y="27"/>
                  </a:lnTo>
                  <a:lnTo>
                    <a:pt x="136" y="15"/>
                  </a:lnTo>
                  <a:lnTo>
                    <a:pt x="133" y="7"/>
                  </a:lnTo>
                  <a:lnTo>
                    <a:pt x="126" y="2"/>
                  </a:lnTo>
                  <a:lnTo>
                    <a:pt x="121" y="0"/>
                  </a:lnTo>
                  <a:lnTo>
                    <a:pt x="116" y="2"/>
                  </a:lnTo>
                  <a:lnTo>
                    <a:pt x="111" y="3"/>
                  </a:lnTo>
                  <a:lnTo>
                    <a:pt x="106" y="4"/>
                  </a:lnTo>
                  <a:lnTo>
                    <a:pt x="101" y="8"/>
                  </a:lnTo>
                  <a:lnTo>
                    <a:pt x="96" y="12"/>
                  </a:lnTo>
                  <a:lnTo>
                    <a:pt x="91" y="17"/>
                  </a:lnTo>
                  <a:lnTo>
                    <a:pt x="88" y="23"/>
                  </a:lnTo>
                  <a:lnTo>
                    <a:pt x="88" y="24"/>
                  </a:lnTo>
                  <a:lnTo>
                    <a:pt x="86" y="25"/>
                  </a:lnTo>
                  <a:lnTo>
                    <a:pt x="78" y="23"/>
                  </a:lnTo>
                  <a:lnTo>
                    <a:pt x="69" y="22"/>
                  </a:lnTo>
                  <a:lnTo>
                    <a:pt x="60" y="19"/>
                  </a:lnTo>
                  <a:lnTo>
                    <a:pt x="50" y="17"/>
                  </a:lnTo>
                  <a:lnTo>
                    <a:pt x="41" y="14"/>
                  </a:lnTo>
                  <a:lnTo>
                    <a:pt x="33" y="10"/>
                  </a:lnTo>
                  <a:lnTo>
                    <a:pt x="23" y="8"/>
                  </a:lnTo>
                  <a:lnTo>
                    <a:pt x="14" y="4"/>
                  </a:lnTo>
                  <a:lnTo>
                    <a:pt x="10" y="12"/>
                  </a:lnTo>
                  <a:lnTo>
                    <a:pt x="8" y="18"/>
                  </a:lnTo>
                  <a:lnTo>
                    <a:pt x="4" y="25"/>
                  </a:lnTo>
                  <a:lnTo>
                    <a:pt x="0" y="33"/>
                  </a:lnTo>
                  <a:lnTo>
                    <a:pt x="8" y="38"/>
                  </a:lnTo>
                  <a:lnTo>
                    <a:pt x="15" y="43"/>
                  </a:lnTo>
                  <a:lnTo>
                    <a:pt x="23" y="48"/>
                  </a:lnTo>
                  <a:lnTo>
                    <a:pt x="30" y="53"/>
                  </a:lnTo>
                  <a:lnTo>
                    <a:pt x="38" y="57"/>
                  </a:lnTo>
                  <a:lnTo>
                    <a:pt x="45" y="62"/>
                  </a:lnTo>
                  <a:lnTo>
                    <a:pt x="54" y="67"/>
                  </a:lnTo>
                  <a:lnTo>
                    <a:pt x="61" y="70"/>
                  </a:lnTo>
                  <a:lnTo>
                    <a:pt x="60" y="72"/>
                  </a:lnTo>
                  <a:lnTo>
                    <a:pt x="55" y="84"/>
                  </a:lnTo>
                  <a:lnTo>
                    <a:pt x="54" y="95"/>
                  </a:lnTo>
                  <a:lnTo>
                    <a:pt x="58" y="107"/>
                  </a:lnTo>
                  <a:lnTo>
                    <a:pt x="64" y="113"/>
                  </a:lnTo>
                  <a:lnTo>
                    <a:pt x="69" y="114"/>
                  </a:lnTo>
                  <a:lnTo>
                    <a:pt x="74" y="114"/>
                  </a:lnTo>
                  <a:lnTo>
                    <a:pt x="79" y="113"/>
                  </a:lnTo>
                  <a:lnTo>
                    <a:pt x="84" y="110"/>
                  </a:lnTo>
                  <a:lnTo>
                    <a:pt x="89" y="107"/>
                  </a:lnTo>
                  <a:lnTo>
                    <a:pt x="94" y="102"/>
                  </a:lnTo>
                  <a:lnTo>
                    <a:pt x="99" y="97"/>
                  </a:lnTo>
                  <a:lnTo>
                    <a:pt x="103"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5880" name="Picture 215" descr="Workers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58125" y="2305050"/>
            <a:ext cx="123348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1" name="Picture 216" descr="Stopwatch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50038" y="1735138"/>
            <a:ext cx="5397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82" name="Text Box 226"/>
          <p:cNvSpPr txBox="1">
            <a:spLocks noChangeArrowheads="1"/>
          </p:cNvSpPr>
          <p:nvPr/>
        </p:nvSpPr>
        <p:spPr bwMode="auto">
          <a:xfrm>
            <a:off x="6374607" y="2565400"/>
            <a:ext cx="2352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l" eaLnBrk="1" hangingPunct="1">
              <a:spcBef>
                <a:spcPct val="50000"/>
              </a:spcBef>
              <a:buClrTx/>
              <a:buSzTx/>
              <a:buFontTx/>
              <a:buNone/>
            </a:pPr>
            <a:r>
              <a:rPr lang="en-GB" altLang="en-US" sz="1800" i="1" dirty="0">
                <a:solidFill>
                  <a:srgbClr val="CC0000"/>
                </a:solidFill>
              </a:rPr>
              <a:t>Workers skills &amp; process control</a:t>
            </a:r>
          </a:p>
        </p:txBody>
      </p:sp>
      <p:pic>
        <p:nvPicPr>
          <p:cNvPr id="35883" name="Picture 229" descr="j01045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2025" y="4737100"/>
            <a:ext cx="9350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4" name="Picture 230" descr="j010454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11938" y="5259388"/>
            <a:ext cx="98742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85" name="Text Box 238"/>
          <p:cNvSpPr txBox="1">
            <a:spLocks noChangeArrowheads="1"/>
          </p:cNvSpPr>
          <p:nvPr/>
        </p:nvSpPr>
        <p:spPr bwMode="auto">
          <a:xfrm>
            <a:off x="342900" y="1379538"/>
            <a:ext cx="21780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Tx/>
              <a:buNone/>
            </a:pPr>
            <a:r>
              <a:rPr lang="en-GB" altLang="en-US" sz="1800" i="1">
                <a:solidFill>
                  <a:srgbClr val="CC0000"/>
                </a:solidFill>
              </a:rPr>
              <a:t>Improve equipment and process control</a:t>
            </a:r>
          </a:p>
        </p:txBody>
      </p:sp>
      <p:sp>
        <p:nvSpPr>
          <p:cNvPr id="35886" name="Text Box 244"/>
          <p:cNvSpPr txBox="1">
            <a:spLocks noChangeArrowheads="1"/>
          </p:cNvSpPr>
          <p:nvPr/>
        </p:nvSpPr>
        <p:spPr bwMode="auto">
          <a:xfrm>
            <a:off x="0" y="4043363"/>
            <a:ext cx="3357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Tx/>
              <a:buNone/>
            </a:pPr>
            <a:r>
              <a:rPr lang="en-GB" altLang="en-US" sz="1800" i="1">
                <a:solidFill>
                  <a:srgbClr val="CC0000"/>
                </a:solidFill>
              </a:rPr>
              <a:t>Change</a:t>
            </a:r>
            <a:r>
              <a:rPr lang="en-GB" altLang="en-US" sz="1800" b="0"/>
              <a:t> </a:t>
            </a:r>
            <a:r>
              <a:rPr lang="en-GB" altLang="en-US" sz="1800"/>
              <a:t>INPUT MATERIALS</a:t>
            </a:r>
          </a:p>
        </p:txBody>
      </p:sp>
      <p:sp>
        <p:nvSpPr>
          <p:cNvPr id="35887" name="Text Box 245"/>
          <p:cNvSpPr txBox="1">
            <a:spLocks noChangeArrowheads="1"/>
          </p:cNvSpPr>
          <p:nvPr/>
        </p:nvSpPr>
        <p:spPr bwMode="auto">
          <a:xfrm>
            <a:off x="3516313" y="1384300"/>
            <a:ext cx="2151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Tx/>
              <a:buNone/>
            </a:pPr>
            <a:r>
              <a:rPr lang="en-GB" altLang="en-US" sz="1800" i="1">
                <a:solidFill>
                  <a:srgbClr val="CC0000"/>
                </a:solidFill>
              </a:rPr>
              <a:t>New technology</a:t>
            </a:r>
          </a:p>
        </p:txBody>
      </p:sp>
      <p:sp>
        <p:nvSpPr>
          <p:cNvPr id="35888" name="Rectangle 2"/>
          <p:cNvSpPr>
            <a:spLocks noGrp="1" noChangeArrowheads="1"/>
          </p:cNvSpPr>
          <p:nvPr>
            <p:ph type="title" idx="4294967295"/>
          </p:nvPr>
        </p:nvSpPr>
        <p:spPr>
          <a:xfrm>
            <a:off x="34925" y="765175"/>
            <a:ext cx="7848600" cy="763588"/>
          </a:xfrm>
        </p:spPr>
        <p:txBody>
          <a:bodyPr/>
          <a:lstStyle/>
          <a:p>
            <a:r>
              <a:rPr lang="en-AU" altLang="en-US" dirty="0" smtClean="0">
                <a:latin typeface="Arial" panose="020B0604020202020204" pitchFamily="34" charset="0"/>
              </a:rPr>
              <a:t>Good Housekeeping</a:t>
            </a:r>
          </a:p>
        </p:txBody>
      </p:sp>
    </p:spTree>
    <p:extLst>
      <p:ext uri="{BB962C8B-B14F-4D97-AF65-F5344CB8AC3E}">
        <p14:creationId xmlns:p14="http://schemas.microsoft.com/office/powerpoint/2010/main" val="195359420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rodu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8563" y="3241675"/>
            <a:ext cx="137001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Oval 3"/>
          <p:cNvSpPr>
            <a:spLocks noChangeArrowheads="1"/>
          </p:cNvSpPr>
          <p:nvPr/>
        </p:nvSpPr>
        <p:spPr bwMode="auto">
          <a:xfrm>
            <a:off x="7445375" y="3189288"/>
            <a:ext cx="1692275" cy="1631950"/>
          </a:xfrm>
          <a:prstGeom prst="ellipse">
            <a:avLst/>
          </a:prstGeom>
          <a:solidFill>
            <a:srgbClr val="FF0000">
              <a:alpha val="39999"/>
            </a:srgbClr>
          </a:solidFill>
          <a:ln w="25400">
            <a:solidFill>
              <a:srgbClr val="CC0000"/>
            </a:solidFill>
            <a:round/>
            <a:headEnd/>
            <a:tailEnd/>
          </a:ln>
        </p:spPr>
        <p:txBody>
          <a:bodyPr wrap="none" anchor="ct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6868" name="Text Box 50"/>
          <p:cNvSpPr txBox="1">
            <a:spLocks noChangeArrowheads="1"/>
          </p:cNvSpPr>
          <p:nvPr/>
        </p:nvSpPr>
        <p:spPr bwMode="auto">
          <a:xfrm>
            <a:off x="7464425" y="4122738"/>
            <a:ext cx="1690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en-US" sz="1800" dirty="0"/>
              <a:t>PRODUCTS</a:t>
            </a:r>
            <a:br>
              <a:rPr lang="en-GB" altLang="en-US" sz="1800" dirty="0"/>
            </a:br>
            <a:r>
              <a:rPr lang="en-GB" altLang="en-US" sz="1800" i="1" dirty="0">
                <a:solidFill>
                  <a:srgbClr val="CC0000"/>
                </a:solidFill>
              </a:rPr>
              <a:t>modification</a:t>
            </a:r>
          </a:p>
        </p:txBody>
      </p:sp>
      <p:grpSp>
        <p:nvGrpSpPr>
          <p:cNvPr id="36869" name="Group 9"/>
          <p:cNvGrpSpPr>
            <a:grpSpLocks/>
          </p:cNvGrpSpPr>
          <p:nvPr/>
        </p:nvGrpSpPr>
        <p:grpSpPr bwMode="auto">
          <a:xfrm>
            <a:off x="2870200" y="1808163"/>
            <a:ext cx="1073150" cy="881062"/>
            <a:chOff x="1550" y="944"/>
            <a:chExt cx="939" cy="771"/>
          </a:xfrm>
        </p:grpSpPr>
        <p:sp>
          <p:nvSpPr>
            <p:cNvPr id="37074" name="Freeform 10"/>
            <p:cNvSpPr>
              <a:spLocks/>
            </p:cNvSpPr>
            <p:nvPr/>
          </p:nvSpPr>
          <p:spPr bwMode="auto">
            <a:xfrm>
              <a:off x="1631" y="1146"/>
              <a:ext cx="194" cy="135"/>
            </a:xfrm>
            <a:custGeom>
              <a:avLst/>
              <a:gdLst>
                <a:gd name="T0" fmla="*/ 348 w 186"/>
                <a:gd name="T1" fmla="*/ 67 h 129"/>
                <a:gd name="T2" fmla="*/ 338 w 186"/>
                <a:gd name="T3" fmla="*/ 72 h 129"/>
                <a:gd name="T4" fmla="*/ 334 w 186"/>
                <a:gd name="T5" fmla="*/ 72 h 129"/>
                <a:gd name="T6" fmla="*/ 323 w 186"/>
                <a:gd name="T7" fmla="*/ 72 h 129"/>
                <a:gd name="T8" fmla="*/ 319 w 186"/>
                <a:gd name="T9" fmla="*/ 72 h 129"/>
                <a:gd name="T10" fmla="*/ 286 w 186"/>
                <a:gd name="T11" fmla="*/ 0 h 129"/>
                <a:gd name="T12" fmla="*/ 204 w 186"/>
                <a:gd name="T13" fmla="*/ 28 h 129"/>
                <a:gd name="T14" fmla="*/ 214 w 186"/>
                <a:gd name="T15" fmla="*/ 96 h 129"/>
                <a:gd name="T16" fmla="*/ 193 w 186"/>
                <a:gd name="T17" fmla="*/ 108 h 129"/>
                <a:gd name="T18" fmla="*/ 176 w 186"/>
                <a:gd name="T19" fmla="*/ 117 h 129"/>
                <a:gd name="T20" fmla="*/ 159 w 186"/>
                <a:gd name="T21" fmla="*/ 126 h 129"/>
                <a:gd name="T22" fmla="*/ 140 w 186"/>
                <a:gd name="T23" fmla="*/ 134 h 129"/>
                <a:gd name="T24" fmla="*/ 87 w 186"/>
                <a:gd name="T25" fmla="*/ 84 h 129"/>
                <a:gd name="T26" fmla="*/ 28 w 186"/>
                <a:gd name="T27" fmla="*/ 140 h 129"/>
                <a:gd name="T28" fmla="*/ 55 w 186"/>
                <a:gd name="T29" fmla="*/ 204 h 129"/>
                <a:gd name="T30" fmla="*/ 39 w 186"/>
                <a:gd name="T31" fmla="*/ 217 h 129"/>
                <a:gd name="T32" fmla="*/ 30 w 186"/>
                <a:gd name="T33" fmla="*/ 233 h 129"/>
                <a:gd name="T34" fmla="*/ 8 w 186"/>
                <a:gd name="T35" fmla="*/ 249 h 129"/>
                <a:gd name="T36" fmla="*/ 0 w 186"/>
                <a:gd name="T37" fmla="*/ 267 h 129"/>
                <a:gd name="T38" fmla="*/ 364 w 186"/>
                <a:gd name="T39" fmla="*/ 267 h 129"/>
                <a:gd name="T40" fmla="*/ 348 w 186"/>
                <a:gd name="T41" fmla="*/ 67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6"/>
                <a:gd name="T64" fmla="*/ 0 h 129"/>
                <a:gd name="T65" fmla="*/ 186 w 186"/>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6" h="129">
                  <a:moveTo>
                    <a:pt x="177" y="32"/>
                  </a:moveTo>
                  <a:lnTo>
                    <a:pt x="173" y="34"/>
                  </a:lnTo>
                  <a:lnTo>
                    <a:pt x="170" y="34"/>
                  </a:lnTo>
                  <a:lnTo>
                    <a:pt x="165" y="34"/>
                  </a:lnTo>
                  <a:lnTo>
                    <a:pt x="162" y="34"/>
                  </a:lnTo>
                  <a:lnTo>
                    <a:pt x="146" y="0"/>
                  </a:lnTo>
                  <a:lnTo>
                    <a:pt x="104" y="12"/>
                  </a:lnTo>
                  <a:lnTo>
                    <a:pt x="109" y="47"/>
                  </a:lnTo>
                  <a:lnTo>
                    <a:pt x="99" y="52"/>
                  </a:lnTo>
                  <a:lnTo>
                    <a:pt x="90" y="56"/>
                  </a:lnTo>
                  <a:lnTo>
                    <a:pt x="81" y="61"/>
                  </a:lnTo>
                  <a:lnTo>
                    <a:pt x="72" y="65"/>
                  </a:lnTo>
                  <a:lnTo>
                    <a:pt x="45" y="41"/>
                  </a:lnTo>
                  <a:lnTo>
                    <a:pt x="12" y="68"/>
                  </a:lnTo>
                  <a:lnTo>
                    <a:pt x="29" y="98"/>
                  </a:lnTo>
                  <a:lnTo>
                    <a:pt x="21" y="105"/>
                  </a:lnTo>
                  <a:lnTo>
                    <a:pt x="14" y="113"/>
                  </a:lnTo>
                  <a:lnTo>
                    <a:pt x="8" y="120"/>
                  </a:lnTo>
                  <a:lnTo>
                    <a:pt x="0" y="129"/>
                  </a:lnTo>
                  <a:lnTo>
                    <a:pt x="186" y="129"/>
                  </a:lnTo>
                  <a:lnTo>
                    <a:pt x="177" y="3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75" name="Freeform 11"/>
            <p:cNvSpPr>
              <a:spLocks/>
            </p:cNvSpPr>
            <p:nvPr/>
          </p:nvSpPr>
          <p:spPr bwMode="auto">
            <a:xfrm>
              <a:off x="1827" y="1142"/>
              <a:ext cx="252" cy="139"/>
            </a:xfrm>
            <a:custGeom>
              <a:avLst/>
              <a:gdLst>
                <a:gd name="T0" fmla="*/ 445 w 242"/>
                <a:gd name="T1" fmla="*/ 240 h 134"/>
                <a:gd name="T2" fmla="*/ 462 w 242"/>
                <a:gd name="T3" fmla="*/ 223 h 134"/>
                <a:gd name="T4" fmla="*/ 414 w 242"/>
                <a:gd name="T5" fmla="*/ 160 h 134"/>
                <a:gd name="T6" fmla="*/ 339 w 242"/>
                <a:gd name="T7" fmla="*/ 197 h 134"/>
                <a:gd name="T8" fmla="*/ 329 w 242"/>
                <a:gd name="T9" fmla="*/ 186 h 134"/>
                <a:gd name="T10" fmla="*/ 317 w 242"/>
                <a:gd name="T11" fmla="*/ 176 h 134"/>
                <a:gd name="T12" fmla="*/ 304 w 242"/>
                <a:gd name="T13" fmla="*/ 166 h 134"/>
                <a:gd name="T14" fmla="*/ 291 w 242"/>
                <a:gd name="T15" fmla="*/ 154 h 134"/>
                <a:gd name="T16" fmla="*/ 317 w 242"/>
                <a:gd name="T17" fmla="*/ 83 h 134"/>
                <a:gd name="T18" fmla="*/ 247 w 242"/>
                <a:gd name="T19" fmla="*/ 41 h 134"/>
                <a:gd name="T20" fmla="*/ 198 w 242"/>
                <a:gd name="T21" fmla="*/ 102 h 134"/>
                <a:gd name="T22" fmla="*/ 181 w 242"/>
                <a:gd name="T23" fmla="*/ 95 h 134"/>
                <a:gd name="T24" fmla="*/ 166 w 242"/>
                <a:gd name="T25" fmla="*/ 91 h 134"/>
                <a:gd name="T26" fmla="*/ 147 w 242"/>
                <a:gd name="T27" fmla="*/ 86 h 134"/>
                <a:gd name="T28" fmla="*/ 130 w 242"/>
                <a:gd name="T29" fmla="*/ 82 h 134"/>
                <a:gd name="T30" fmla="*/ 129 w 242"/>
                <a:gd name="T31" fmla="*/ 5 h 134"/>
                <a:gd name="T32" fmla="*/ 43 w 242"/>
                <a:gd name="T33" fmla="*/ 0 h 134"/>
                <a:gd name="T34" fmla="*/ 29 w 242"/>
                <a:gd name="T35" fmla="*/ 65 h 134"/>
                <a:gd name="T36" fmla="*/ 10 w 242"/>
                <a:gd name="T37" fmla="*/ 65 h 134"/>
                <a:gd name="T38" fmla="*/ 7 w 242"/>
                <a:gd name="T39" fmla="*/ 65 h 134"/>
                <a:gd name="T40" fmla="*/ 3 w 242"/>
                <a:gd name="T41" fmla="*/ 65 h 134"/>
                <a:gd name="T42" fmla="*/ 0 w 242"/>
                <a:gd name="T43" fmla="*/ 65 h 134"/>
                <a:gd name="T44" fmla="*/ 4 w 242"/>
                <a:gd name="T45" fmla="*/ 240 h 134"/>
                <a:gd name="T46" fmla="*/ 445 w 242"/>
                <a:gd name="T47" fmla="*/ 240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2"/>
                <a:gd name="T73" fmla="*/ 0 h 134"/>
                <a:gd name="T74" fmla="*/ 242 w 242"/>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2" h="134">
                  <a:moveTo>
                    <a:pt x="233" y="134"/>
                  </a:moveTo>
                  <a:lnTo>
                    <a:pt x="242" y="124"/>
                  </a:lnTo>
                  <a:lnTo>
                    <a:pt x="217" y="89"/>
                  </a:lnTo>
                  <a:lnTo>
                    <a:pt x="178" y="110"/>
                  </a:lnTo>
                  <a:lnTo>
                    <a:pt x="172" y="104"/>
                  </a:lnTo>
                  <a:lnTo>
                    <a:pt x="166" y="98"/>
                  </a:lnTo>
                  <a:lnTo>
                    <a:pt x="159" y="92"/>
                  </a:lnTo>
                  <a:lnTo>
                    <a:pt x="152" y="86"/>
                  </a:lnTo>
                  <a:lnTo>
                    <a:pt x="166" y="46"/>
                  </a:lnTo>
                  <a:lnTo>
                    <a:pt x="129" y="25"/>
                  </a:lnTo>
                  <a:lnTo>
                    <a:pt x="104" y="57"/>
                  </a:lnTo>
                  <a:lnTo>
                    <a:pt x="95" y="54"/>
                  </a:lnTo>
                  <a:lnTo>
                    <a:pt x="86" y="51"/>
                  </a:lnTo>
                  <a:lnTo>
                    <a:pt x="77" y="48"/>
                  </a:lnTo>
                  <a:lnTo>
                    <a:pt x="68" y="45"/>
                  </a:lnTo>
                  <a:lnTo>
                    <a:pt x="67" y="5"/>
                  </a:lnTo>
                  <a:lnTo>
                    <a:pt x="24" y="0"/>
                  </a:lnTo>
                  <a:lnTo>
                    <a:pt x="13" y="37"/>
                  </a:lnTo>
                  <a:lnTo>
                    <a:pt x="10" y="37"/>
                  </a:lnTo>
                  <a:lnTo>
                    <a:pt x="7" y="37"/>
                  </a:lnTo>
                  <a:lnTo>
                    <a:pt x="3" y="37"/>
                  </a:lnTo>
                  <a:lnTo>
                    <a:pt x="0" y="37"/>
                  </a:lnTo>
                  <a:lnTo>
                    <a:pt x="4" y="134"/>
                  </a:lnTo>
                  <a:lnTo>
                    <a:pt x="233" y="1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76" name="Freeform 12"/>
            <p:cNvSpPr>
              <a:spLocks/>
            </p:cNvSpPr>
            <p:nvPr/>
          </p:nvSpPr>
          <p:spPr bwMode="auto">
            <a:xfrm>
              <a:off x="1798" y="1182"/>
              <a:ext cx="45" cy="120"/>
            </a:xfrm>
            <a:custGeom>
              <a:avLst/>
              <a:gdLst>
                <a:gd name="T0" fmla="*/ 645700572 w 15"/>
                <a:gd name="T1" fmla="*/ 2900 h 97"/>
                <a:gd name="T2" fmla="*/ 473513742 w 15"/>
                <a:gd name="T3" fmla="*/ 0 h 97"/>
                <a:gd name="T4" fmla="*/ 344373849 w 15"/>
                <a:gd name="T5" fmla="*/ 0 h 97"/>
                <a:gd name="T6" fmla="*/ 215233551 w 15"/>
                <a:gd name="T7" fmla="*/ 0 h 97"/>
                <a:gd name="T8" fmla="*/ 129140163 w 15"/>
                <a:gd name="T9" fmla="*/ 0 h 97"/>
                <a:gd name="T10" fmla="*/ 0 w 15"/>
                <a:gd name="T11" fmla="*/ 0 h 97"/>
                <a:gd name="T12" fmla="*/ 387420462 w 15"/>
                <a:gd name="T13" fmla="*/ 2900 h 97"/>
                <a:gd name="T14" fmla="*/ 645700572 w 15"/>
                <a:gd name="T15" fmla="*/ 2900 h 9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7"/>
                <a:gd name="T26" fmla="*/ 15 w 15"/>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7">
                  <a:moveTo>
                    <a:pt x="15" y="97"/>
                  </a:moveTo>
                  <a:lnTo>
                    <a:pt x="11" y="0"/>
                  </a:lnTo>
                  <a:lnTo>
                    <a:pt x="8" y="0"/>
                  </a:lnTo>
                  <a:lnTo>
                    <a:pt x="5" y="0"/>
                  </a:lnTo>
                  <a:lnTo>
                    <a:pt x="3" y="0"/>
                  </a:lnTo>
                  <a:lnTo>
                    <a:pt x="0" y="0"/>
                  </a:lnTo>
                  <a:lnTo>
                    <a:pt x="9" y="97"/>
                  </a:lnTo>
                  <a:lnTo>
                    <a:pt x="15" y="9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77" name="Freeform 13"/>
            <p:cNvSpPr>
              <a:spLocks/>
            </p:cNvSpPr>
            <p:nvPr/>
          </p:nvSpPr>
          <p:spPr bwMode="auto">
            <a:xfrm>
              <a:off x="2085" y="944"/>
              <a:ext cx="404" cy="337"/>
            </a:xfrm>
            <a:custGeom>
              <a:avLst/>
              <a:gdLst>
                <a:gd name="T0" fmla="*/ 618 w 387"/>
                <a:gd name="T1" fmla="*/ 620 h 323"/>
                <a:gd name="T2" fmla="*/ 688 w 387"/>
                <a:gd name="T3" fmla="*/ 624 h 323"/>
                <a:gd name="T4" fmla="*/ 681 w 387"/>
                <a:gd name="T5" fmla="*/ 520 h 323"/>
                <a:gd name="T6" fmla="*/ 697 w 387"/>
                <a:gd name="T7" fmla="*/ 487 h 323"/>
                <a:gd name="T8" fmla="*/ 709 w 387"/>
                <a:gd name="T9" fmla="*/ 409 h 323"/>
                <a:gd name="T10" fmla="*/ 712 w 387"/>
                <a:gd name="T11" fmla="*/ 375 h 323"/>
                <a:gd name="T12" fmla="*/ 760 w 387"/>
                <a:gd name="T13" fmla="*/ 281 h 323"/>
                <a:gd name="T14" fmla="*/ 691 w 387"/>
                <a:gd name="T15" fmla="*/ 258 h 323"/>
                <a:gd name="T16" fmla="*/ 728 w 387"/>
                <a:gd name="T17" fmla="*/ 198 h 323"/>
                <a:gd name="T18" fmla="*/ 631 w 387"/>
                <a:gd name="T19" fmla="*/ 162 h 323"/>
                <a:gd name="T20" fmla="*/ 604 w 387"/>
                <a:gd name="T21" fmla="*/ 136 h 323"/>
                <a:gd name="T22" fmla="*/ 540 w 387"/>
                <a:gd name="T23" fmla="*/ 90 h 323"/>
                <a:gd name="T24" fmla="*/ 503 w 387"/>
                <a:gd name="T25" fmla="*/ 74 h 323"/>
                <a:gd name="T26" fmla="*/ 435 w 387"/>
                <a:gd name="T27" fmla="*/ 0 h 323"/>
                <a:gd name="T28" fmla="*/ 406 w 387"/>
                <a:gd name="T29" fmla="*/ 47 h 323"/>
                <a:gd name="T30" fmla="*/ 391 w 387"/>
                <a:gd name="T31" fmla="*/ 216 h 323"/>
                <a:gd name="T32" fmla="*/ 468 w 387"/>
                <a:gd name="T33" fmla="*/ 241 h 323"/>
                <a:gd name="T34" fmla="*/ 523 w 387"/>
                <a:gd name="T35" fmla="*/ 298 h 323"/>
                <a:gd name="T36" fmla="*/ 546 w 387"/>
                <a:gd name="T37" fmla="*/ 383 h 323"/>
                <a:gd name="T38" fmla="*/ 514 w 387"/>
                <a:gd name="T39" fmla="*/ 474 h 323"/>
                <a:gd name="T40" fmla="*/ 442 w 387"/>
                <a:gd name="T41" fmla="*/ 537 h 323"/>
                <a:gd name="T42" fmla="*/ 342 w 387"/>
                <a:gd name="T43" fmla="*/ 548 h 323"/>
                <a:gd name="T44" fmla="*/ 259 w 387"/>
                <a:gd name="T45" fmla="*/ 498 h 323"/>
                <a:gd name="T46" fmla="*/ 213 w 387"/>
                <a:gd name="T47" fmla="*/ 411 h 323"/>
                <a:gd name="T48" fmla="*/ 223 w 387"/>
                <a:gd name="T49" fmla="*/ 318 h 323"/>
                <a:gd name="T50" fmla="*/ 283 w 387"/>
                <a:gd name="T51" fmla="*/ 245 h 323"/>
                <a:gd name="T52" fmla="*/ 357 w 387"/>
                <a:gd name="T53" fmla="*/ 216 h 323"/>
                <a:gd name="T54" fmla="*/ 388 w 387"/>
                <a:gd name="T55" fmla="*/ 216 h 323"/>
                <a:gd name="T56" fmla="*/ 374 w 387"/>
                <a:gd name="T57" fmla="*/ 45 h 323"/>
                <a:gd name="T58" fmla="*/ 344 w 387"/>
                <a:gd name="T59" fmla="*/ 0 h 323"/>
                <a:gd name="T60" fmla="*/ 271 w 387"/>
                <a:gd name="T61" fmla="*/ 65 h 323"/>
                <a:gd name="T62" fmla="*/ 234 w 387"/>
                <a:gd name="T63" fmla="*/ 79 h 323"/>
                <a:gd name="T64" fmla="*/ 169 w 387"/>
                <a:gd name="T65" fmla="*/ 121 h 323"/>
                <a:gd name="T66" fmla="*/ 136 w 387"/>
                <a:gd name="T67" fmla="*/ 148 h 323"/>
                <a:gd name="T68" fmla="*/ 49 w 387"/>
                <a:gd name="T69" fmla="*/ 187 h 323"/>
                <a:gd name="T70" fmla="*/ 72 w 387"/>
                <a:gd name="T71" fmla="*/ 246 h 323"/>
                <a:gd name="T72" fmla="*/ 8 w 387"/>
                <a:gd name="T73" fmla="*/ 273 h 323"/>
                <a:gd name="T74" fmla="*/ 37 w 387"/>
                <a:gd name="T75" fmla="*/ 361 h 323"/>
                <a:gd name="T76" fmla="*/ 39 w 387"/>
                <a:gd name="T77" fmla="*/ 409 h 323"/>
                <a:gd name="T78" fmla="*/ 51 w 387"/>
                <a:gd name="T79" fmla="*/ 479 h 323"/>
                <a:gd name="T80" fmla="*/ 73 w 387"/>
                <a:gd name="T81" fmla="*/ 520 h 323"/>
                <a:gd name="T82" fmla="*/ 78 w 387"/>
                <a:gd name="T83" fmla="*/ 611 h 323"/>
                <a:gd name="T84" fmla="*/ 138 w 387"/>
                <a:gd name="T85" fmla="*/ 620 h 323"/>
                <a:gd name="T86" fmla="*/ 597 w 387"/>
                <a:gd name="T87" fmla="*/ 636 h 3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7"/>
                <a:gd name="T133" fmla="*/ 0 h 323"/>
                <a:gd name="T134" fmla="*/ 387 w 387"/>
                <a:gd name="T135" fmla="*/ 323 h 3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7" h="323">
                  <a:moveTo>
                    <a:pt x="301" y="322"/>
                  </a:moveTo>
                  <a:lnTo>
                    <a:pt x="305" y="317"/>
                  </a:lnTo>
                  <a:lnTo>
                    <a:pt x="310" y="313"/>
                  </a:lnTo>
                  <a:lnTo>
                    <a:pt x="314" y="308"/>
                  </a:lnTo>
                  <a:lnTo>
                    <a:pt x="319" y="302"/>
                  </a:lnTo>
                  <a:lnTo>
                    <a:pt x="346" y="316"/>
                  </a:lnTo>
                  <a:lnTo>
                    <a:pt x="362" y="290"/>
                  </a:lnTo>
                  <a:lnTo>
                    <a:pt x="340" y="270"/>
                  </a:lnTo>
                  <a:lnTo>
                    <a:pt x="343" y="264"/>
                  </a:lnTo>
                  <a:lnTo>
                    <a:pt x="346" y="258"/>
                  </a:lnTo>
                  <a:lnTo>
                    <a:pt x="347" y="253"/>
                  </a:lnTo>
                  <a:lnTo>
                    <a:pt x="350" y="247"/>
                  </a:lnTo>
                  <a:lnTo>
                    <a:pt x="380" y="249"/>
                  </a:lnTo>
                  <a:lnTo>
                    <a:pt x="387" y="219"/>
                  </a:lnTo>
                  <a:lnTo>
                    <a:pt x="357" y="207"/>
                  </a:lnTo>
                  <a:lnTo>
                    <a:pt x="359" y="201"/>
                  </a:lnTo>
                  <a:lnTo>
                    <a:pt x="359" y="195"/>
                  </a:lnTo>
                  <a:lnTo>
                    <a:pt x="359" y="189"/>
                  </a:lnTo>
                  <a:lnTo>
                    <a:pt x="357" y="183"/>
                  </a:lnTo>
                  <a:lnTo>
                    <a:pt x="387" y="173"/>
                  </a:lnTo>
                  <a:lnTo>
                    <a:pt x="381" y="143"/>
                  </a:lnTo>
                  <a:lnTo>
                    <a:pt x="351" y="143"/>
                  </a:lnTo>
                  <a:lnTo>
                    <a:pt x="350" y="137"/>
                  </a:lnTo>
                  <a:lnTo>
                    <a:pt x="347" y="131"/>
                  </a:lnTo>
                  <a:lnTo>
                    <a:pt x="346" y="127"/>
                  </a:lnTo>
                  <a:lnTo>
                    <a:pt x="343" y="121"/>
                  </a:lnTo>
                  <a:lnTo>
                    <a:pt x="365" y="100"/>
                  </a:lnTo>
                  <a:lnTo>
                    <a:pt x="348" y="75"/>
                  </a:lnTo>
                  <a:lnTo>
                    <a:pt x="320" y="86"/>
                  </a:lnTo>
                  <a:lnTo>
                    <a:pt x="317" y="82"/>
                  </a:lnTo>
                  <a:lnTo>
                    <a:pt x="313" y="78"/>
                  </a:lnTo>
                  <a:lnTo>
                    <a:pt x="308" y="73"/>
                  </a:lnTo>
                  <a:lnTo>
                    <a:pt x="304" y="69"/>
                  </a:lnTo>
                  <a:lnTo>
                    <a:pt x="316" y="42"/>
                  </a:lnTo>
                  <a:lnTo>
                    <a:pt x="290" y="25"/>
                  </a:lnTo>
                  <a:lnTo>
                    <a:pt x="271" y="46"/>
                  </a:lnTo>
                  <a:lnTo>
                    <a:pt x="265" y="43"/>
                  </a:lnTo>
                  <a:lnTo>
                    <a:pt x="259" y="40"/>
                  </a:lnTo>
                  <a:lnTo>
                    <a:pt x="253" y="37"/>
                  </a:lnTo>
                  <a:lnTo>
                    <a:pt x="247" y="34"/>
                  </a:lnTo>
                  <a:lnTo>
                    <a:pt x="249" y="6"/>
                  </a:lnTo>
                  <a:lnTo>
                    <a:pt x="219" y="0"/>
                  </a:lnTo>
                  <a:lnTo>
                    <a:pt x="209" y="25"/>
                  </a:lnTo>
                  <a:lnTo>
                    <a:pt x="207" y="25"/>
                  </a:lnTo>
                  <a:lnTo>
                    <a:pt x="204" y="25"/>
                  </a:lnTo>
                  <a:lnTo>
                    <a:pt x="203" y="25"/>
                  </a:lnTo>
                  <a:lnTo>
                    <a:pt x="200" y="25"/>
                  </a:lnTo>
                  <a:lnTo>
                    <a:pt x="197" y="109"/>
                  </a:lnTo>
                  <a:lnTo>
                    <a:pt x="210" y="112"/>
                  </a:lnTo>
                  <a:lnTo>
                    <a:pt x="223" y="116"/>
                  </a:lnTo>
                  <a:lnTo>
                    <a:pt x="235" y="122"/>
                  </a:lnTo>
                  <a:lnTo>
                    <a:pt x="246" y="130"/>
                  </a:lnTo>
                  <a:lnTo>
                    <a:pt x="255" y="140"/>
                  </a:lnTo>
                  <a:lnTo>
                    <a:pt x="262" y="152"/>
                  </a:lnTo>
                  <a:lnTo>
                    <a:pt x="268" y="165"/>
                  </a:lnTo>
                  <a:lnTo>
                    <a:pt x="273" y="179"/>
                  </a:lnTo>
                  <a:lnTo>
                    <a:pt x="274" y="195"/>
                  </a:lnTo>
                  <a:lnTo>
                    <a:pt x="273" y="211"/>
                  </a:lnTo>
                  <a:lnTo>
                    <a:pt x="267" y="226"/>
                  </a:lnTo>
                  <a:lnTo>
                    <a:pt x="259" y="241"/>
                  </a:lnTo>
                  <a:lnTo>
                    <a:pt x="249" y="253"/>
                  </a:lnTo>
                  <a:lnTo>
                    <a:pt x="235" y="264"/>
                  </a:lnTo>
                  <a:lnTo>
                    <a:pt x="221" y="272"/>
                  </a:lnTo>
                  <a:lnTo>
                    <a:pt x="204" y="277"/>
                  </a:lnTo>
                  <a:lnTo>
                    <a:pt x="188" y="278"/>
                  </a:lnTo>
                  <a:lnTo>
                    <a:pt x="171" y="277"/>
                  </a:lnTo>
                  <a:lnTo>
                    <a:pt x="157" y="271"/>
                  </a:lnTo>
                  <a:lnTo>
                    <a:pt x="142" y="264"/>
                  </a:lnTo>
                  <a:lnTo>
                    <a:pt x="130" y="253"/>
                  </a:lnTo>
                  <a:lnTo>
                    <a:pt x="119" y="240"/>
                  </a:lnTo>
                  <a:lnTo>
                    <a:pt x="110" y="225"/>
                  </a:lnTo>
                  <a:lnTo>
                    <a:pt x="106" y="209"/>
                  </a:lnTo>
                  <a:lnTo>
                    <a:pt x="104" y="192"/>
                  </a:lnTo>
                  <a:lnTo>
                    <a:pt x="106" y="176"/>
                  </a:lnTo>
                  <a:lnTo>
                    <a:pt x="112" y="161"/>
                  </a:lnTo>
                  <a:lnTo>
                    <a:pt x="119" y="146"/>
                  </a:lnTo>
                  <a:lnTo>
                    <a:pt x="130" y="134"/>
                  </a:lnTo>
                  <a:lnTo>
                    <a:pt x="143" y="124"/>
                  </a:lnTo>
                  <a:lnTo>
                    <a:pt x="158" y="115"/>
                  </a:lnTo>
                  <a:lnTo>
                    <a:pt x="174" y="110"/>
                  </a:lnTo>
                  <a:lnTo>
                    <a:pt x="179" y="109"/>
                  </a:lnTo>
                  <a:lnTo>
                    <a:pt x="183" y="109"/>
                  </a:lnTo>
                  <a:lnTo>
                    <a:pt x="188" y="109"/>
                  </a:lnTo>
                  <a:lnTo>
                    <a:pt x="194" y="109"/>
                  </a:lnTo>
                  <a:lnTo>
                    <a:pt x="192" y="25"/>
                  </a:lnTo>
                  <a:lnTo>
                    <a:pt x="189" y="24"/>
                  </a:lnTo>
                  <a:lnTo>
                    <a:pt x="188" y="24"/>
                  </a:lnTo>
                  <a:lnTo>
                    <a:pt x="185" y="24"/>
                  </a:lnTo>
                  <a:lnTo>
                    <a:pt x="182" y="25"/>
                  </a:lnTo>
                  <a:lnTo>
                    <a:pt x="173" y="0"/>
                  </a:lnTo>
                  <a:lnTo>
                    <a:pt x="143" y="6"/>
                  </a:lnTo>
                  <a:lnTo>
                    <a:pt x="145" y="31"/>
                  </a:lnTo>
                  <a:lnTo>
                    <a:pt x="137" y="33"/>
                  </a:lnTo>
                  <a:lnTo>
                    <a:pt x="130" y="36"/>
                  </a:lnTo>
                  <a:lnTo>
                    <a:pt x="124" y="37"/>
                  </a:lnTo>
                  <a:lnTo>
                    <a:pt x="118" y="40"/>
                  </a:lnTo>
                  <a:lnTo>
                    <a:pt x="100" y="22"/>
                  </a:lnTo>
                  <a:lnTo>
                    <a:pt x="76" y="39"/>
                  </a:lnTo>
                  <a:lnTo>
                    <a:pt x="85" y="61"/>
                  </a:lnTo>
                  <a:lnTo>
                    <a:pt x="79" y="66"/>
                  </a:lnTo>
                  <a:lnTo>
                    <a:pt x="75" y="70"/>
                  </a:lnTo>
                  <a:lnTo>
                    <a:pt x="69" y="75"/>
                  </a:lnTo>
                  <a:lnTo>
                    <a:pt x="63" y="81"/>
                  </a:lnTo>
                  <a:lnTo>
                    <a:pt x="42" y="72"/>
                  </a:lnTo>
                  <a:lnTo>
                    <a:pt x="26" y="95"/>
                  </a:lnTo>
                  <a:lnTo>
                    <a:pt x="42" y="112"/>
                  </a:lnTo>
                  <a:lnTo>
                    <a:pt x="37" y="119"/>
                  </a:lnTo>
                  <a:lnTo>
                    <a:pt x="35" y="125"/>
                  </a:lnTo>
                  <a:lnTo>
                    <a:pt x="32" y="133"/>
                  </a:lnTo>
                  <a:lnTo>
                    <a:pt x="29" y="140"/>
                  </a:lnTo>
                  <a:lnTo>
                    <a:pt x="8" y="139"/>
                  </a:lnTo>
                  <a:lnTo>
                    <a:pt x="0" y="168"/>
                  </a:lnTo>
                  <a:lnTo>
                    <a:pt x="21" y="176"/>
                  </a:lnTo>
                  <a:lnTo>
                    <a:pt x="20" y="183"/>
                  </a:lnTo>
                  <a:lnTo>
                    <a:pt x="20" y="191"/>
                  </a:lnTo>
                  <a:lnTo>
                    <a:pt x="20" y="200"/>
                  </a:lnTo>
                  <a:lnTo>
                    <a:pt x="21" y="207"/>
                  </a:lnTo>
                  <a:lnTo>
                    <a:pt x="0" y="214"/>
                  </a:lnTo>
                  <a:lnTo>
                    <a:pt x="6" y="243"/>
                  </a:lnTo>
                  <a:lnTo>
                    <a:pt x="27" y="243"/>
                  </a:lnTo>
                  <a:lnTo>
                    <a:pt x="30" y="250"/>
                  </a:lnTo>
                  <a:lnTo>
                    <a:pt x="33" y="258"/>
                  </a:lnTo>
                  <a:lnTo>
                    <a:pt x="36" y="264"/>
                  </a:lnTo>
                  <a:lnTo>
                    <a:pt x="39" y="271"/>
                  </a:lnTo>
                  <a:lnTo>
                    <a:pt x="23" y="286"/>
                  </a:lnTo>
                  <a:lnTo>
                    <a:pt x="39" y="311"/>
                  </a:lnTo>
                  <a:lnTo>
                    <a:pt x="60" y="302"/>
                  </a:lnTo>
                  <a:lnTo>
                    <a:pt x="64" y="308"/>
                  </a:lnTo>
                  <a:lnTo>
                    <a:pt x="70" y="313"/>
                  </a:lnTo>
                  <a:lnTo>
                    <a:pt x="75" y="319"/>
                  </a:lnTo>
                  <a:lnTo>
                    <a:pt x="81" y="323"/>
                  </a:lnTo>
                  <a:lnTo>
                    <a:pt x="301" y="323"/>
                  </a:lnTo>
                  <a:lnTo>
                    <a:pt x="301" y="3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78" name="Freeform 14"/>
            <p:cNvSpPr>
              <a:spLocks/>
            </p:cNvSpPr>
            <p:nvPr/>
          </p:nvSpPr>
          <p:spPr bwMode="auto">
            <a:xfrm>
              <a:off x="1550" y="1278"/>
              <a:ext cx="579" cy="437"/>
            </a:xfrm>
            <a:custGeom>
              <a:avLst/>
              <a:gdLst>
                <a:gd name="T0" fmla="*/ 90 w 555"/>
                <a:gd name="T1" fmla="*/ 102 h 421"/>
                <a:gd name="T2" fmla="*/ 77 w 555"/>
                <a:gd name="T3" fmla="*/ 139 h 421"/>
                <a:gd name="T4" fmla="*/ 4 w 555"/>
                <a:gd name="T5" fmla="*/ 161 h 421"/>
                <a:gd name="T6" fmla="*/ 57 w 555"/>
                <a:gd name="T7" fmla="*/ 255 h 421"/>
                <a:gd name="T8" fmla="*/ 57 w 555"/>
                <a:gd name="T9" fmla="*/ 294 h 421"/>
                <a:gd name="T10" fmla="*/ 65 w 555"/>
                <a:gd name="T11" fmla="*/ 335 h 421"/>
                <a:gd name="T12" fmla="*/ 32 w 555"/>
                <a:gd name="T13" fmla="*/ 435 h 421"/>
                <a:gd name="T14" fmla="*/ 102 w 555"/>
                <a:gd name="T15" fmla="*/ 447 h 421"/>
                <a:gd name="T16" fmla="*/ 121 w 555"/>
                <a:gd name="T17" fmla="*/ 482 h 421"/>
                <a:gd name="T18" fmla="*/ 90 w 555"/>
                <a:gd name="T19" fmla="*/ 541 h 421"/>
                <a:gd name="T20" fmla="*/ 199 w 555"/>
                <a:gd name="T21" fmla="*/ 572 h 421"/>
                <a:gd name="T22" fmla="*/ 228 w 555"/>
                <a:gd name="T23" fmla="*/ 601 h 421"/>
                <a:gd name="T24" fmla="*/ 263 w 555"/>
                <a:gd name="T25" fmla="*/ 625 h 421"/>
                <a:gd name="T26" fmla="*/ 318 w 555"/>
                <a:gd name="T27" fmla="*/ 719 h 421"/>
                <a:gd name="T28" fmla="*/ 378 w 555"/>
                <a:gd name="T29" fmla="*/ 676 h 421"/>
                <a:gd name="T30" fmla="*/ 416 w 555"/>
                <a:gd name="T31" fmla="*/ 685 h 421"/>
                <a:gd name="T32" fmla="*/ 439 w 555"/>
                <a:gd name="T33" fmla="*/ 758 h 421"/>
                <a:gd name="T34" fmla="*/ 546 w 555"/>
                <a:gd name="T35" fmla="*/ 702 h 421"/>
                <a:gd name="T36" fmla="*/ 583 w 555"/>
                <a:gd name="T37" fmla="*/ 699 h 421"/>
                <a:gd name="T38" fmla="*/ 622 w 555"/>
                <a:gd name="T39" fmla="*/ 698 h 421"/>
                <a:gd name="T40" fmla="*/ 737 w 555"/>
                <a:gd name="T41" fmla="*/ 736 h 421"/>
                <a:gd name="T42" fmla="*/ 744 w 555"/>
                <a:gd name="T43" fmla="*/ 658 h 421"/>
                <a:gd name="T44" fmla="*/ 776 w 555"/>
                <a:gd name="T45" fmla="*/ 640 h 421"/>
                <a:gd name="T46" fmla="*/ 847 w 555"/>
                <a:gd name="T47" fmla="*/ 682 h 421"/>
                <a:gd name="T48" fmla="*/ 876 w 555"/>
                <a:gd name="T49" fmla="*/ 566 h 421"/>
                <a:gd name="T50" fmla="*/ 899 w 555"/>
                <a:gd name="T51" fmla="*/ 541 h 421"/>
                <a:gd name="T52" fmla="*/ 922 w 555"/>
                <a:gd name="T53" fmla="*/ 516 h 421"/>
                <a:gd name="T54" fmla="*/ 1045 w 555"/>
                <a:gd name="T55" fmla="*/ 474 h 421"/>
                <a:gd name="T56" fmla="*/ 979 w 555"/>
                <a:gd name="T57" fmla="*/ 409 h 421"/>
                <a:gd name="T58" fmla="*/ 992 w 555"/>
                <a:gd name="T59" fmla="*/ 379 h 421"/>
                <a:gd name="T60" fmla="*/ 1081 w 555"/>
                <a:gd name="T61" fmla="*/ 360 h 421"/>
                <a:gd name="T62" fmla="*/ 1006 w 555"/>
                <a:gd name="T63" fmla="*/ 261 h 421"/>
                <a:gd name="T64" fmla="*/ 1006 w 555"/>
                <a:gd name="T65" fmla="*/ 227 h 421"/>
                <a:gd name="T66" fmla="*/ 1004 w 555"/>
                <a:gd name="T67" fmla="*/ 197 h 421"/>
                <a:gd name="T68" fmla="*/ 1060 w 555"/>
                <a:gd name="T69" fmla="*/ 87 h 421"/>
                <a:gd name="T70" fmla="*/ 964 w 555"/>
                <a:gd name="T71" fmla="*/ 82 h 421"/>
                <a:gd name="T72" fmla="*/ 954 w 555"/>
                <a:gd name="T73" fmla="*/ 48 h 421"/>
                <a:gd name="T74" fmla="*/ 979 w 555"/>
                <a:gd name="T75" fmla="*/ 0 h 421"/>
                <a:gd name="T76" fmla="*/ 532 w 555"/>
                <a:gd name="T77" fmla="*/ 40 h 421"/>
                <a:gd name="T78" fmla="*/ 608 w 555"/>
                <a:gd name="T79" fmla="*/ 52 h 421"/>
                <a:gd name="T80" fmla="*/ 676 w 555"/>
                <a:gd name="T81" fmla="*/ 87 h 421"/>
                <a:gd name="T82" fmla="*/ 728 w 555"/>
                <a:gd name="T83" fmla="*/ 137 h 421"/>
                <a:gd name="T84" fmla="*/ 765 w 555"/>
                <a:gd name="T85" fmla="*/ 203 h 421"/>
                <a:gd name="T86" fmla="*/ 770 w 555"/>
                <a:gd name="T87" fmla="*/ 288 h 421"/>
                <a:gd name="T88" fmla="*/ 740 w 555"/>
                <a:gd name="T89" fmla="*/ 371 h 421"/>
                <a:gd name="T90" fmla="*/ 683 w 555"/>
                <a:gd name="T91" fmla="*/ 432 h 421"/>
                <a:gd name="T92" fmla="*/ 598 w 555"/>
                <a:gd name="T93" fmla="*/ 474 h 421"/>
                <a:gd name="T94" fmla="*/ 505 w 555"/>
                <a:gd name="T95" fmla="*/ 479 h 421"/>
                <a:gd name="T96" fmla="*/ 416 w 555"/>
                <a:gd name="T97" fmla="*/ 454 h 421"/>
                <a:gd name="T98" fmla="*/ 348 w 555"/>
                <a:gd name="T99" fmla="*/ 400 h 421"/>
                <a:gd name="T100" fmla="*/ 306 w 555"/>
                <a:gd name="T101" fmla="*/ 322 h 421"/>
                <a:gd name="T102" fmla="*/ 298 w 555"/>
                <a:gd name="T103" fmla="*/ 236 h 421"/>
                <a:gd name="T104" fmla="*/ 323 w 555"/>
                <a:gd name="T105" fmla="*/ 153 h 421"/>
                <a:gd name="T106" fmla="*/ 383 w 555"/>
                <a:gd name="T107" fmla="*/ 91 h 421"/>
                <a:gd name="T108" fmla="*/ 468 w 555"/>
                <a:gd name="T109" fmla="*/ 48 h 421"/>
                <a:gd name="T110" fmla="*/ 497 w 555"/>
                <a:gd name="T111" fmla="*/ 42 h 421"/>
                <a:gd name="T112" fmla="*/ 526 w 555"/>
                <a:gd name="T113" fmla="*/ 40 h 421"/>
                <a:gd name="T114" fmla="*/ 150 w 555"/>
                <a:gd name="T115" fmla="*/ 0 h 421"/>
                <a:gd name="T116" fmla="*/ 150 w 555"/>
                <a:gd name="T117" fmla="*/ 0 h 421"/>
                <a:gd name="T118" fmla="*/ 150 w 555"/>
                <a:gd name="T119" fmla="*/ 0 h 421"/>
                <a:gd name="T120" fmla="*/ 79 w 555"/>
                <a:gd name="T121" fmla="*/ 0 h 421"/>
                <a:gd name="T122" fmla="*/ 99 w 555"/>
                <a:gd name="T123" fmla="*/ 84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5"/>
                <a:gd name="T187" fmla="*/ 0 h 421"/>
                <a:gd name="T188" fmla="*/ 555 w 555"/>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5" h="421">
                  <a:moveTo>
                    <a:pt x="51" y="46"/>
                  </a:moveTo>
                  <a:lnTo>
                    <a:pt x="46" y="57"/>
                  </a:lnTo>
                  <a:lnTo>
                    <a:pt x="43" y="67"/>
                  </a:lnTo>
                  <a:lnTo>
                    <a:pt x="39" y="77"/>
                  </a:lnTo>
                  <a:lnTo>
                    <a:pt x="36" y="88"/>
                  </a:lnTo>
                  <a:lnTo>
                    <a:pt x="4" y="89"/>
                  </a:lnTo>
                  <a:lnTo>
                    <a:pt x="0" y="133"/>
                  </a:lnTo>
                  <a:lnTo>
                    <a:pt x="30" y="141"/>
                  </a:lnTo>
                  <a:lnTo>
                    <a:pt x="30" y="152"/>
                  </a:lnTo>
                  <a:lnTo>
                    <a:pt x="30" y="162"/>
                  </a:lnTo>
                  <a:lnTo>
                    <a:pt x="31" y="174"/>
                  </a:lnTo>
                  <a:lnTo>
                    <a:pt x="33" y="185"/>
                  </a:lnTo>
                  <a:lnTo>
                    <a:pt x="4" y="198"/>
                  </a:lnTo>
                  <a:lnTo>
                    <a:pt x="16" y="240"/>
                  </a:lnTo>
                  <a:lnTo>
                    <a:pt x="48" y="235"/>
                  </a:lnTo>
                  <a:lnTo>
                    <a:pt x="52" y="246"/>
                  </a:lnTo>
                  <a:lnTo>
                    <a:pt x="56" y="256"/>
                  </a:lnTo>
                  <a:lnTo>
                    <a:pt x="61" y="265"/>
                  </a:lnTo>
                  <a:lnTo>
                    <a:pt x="67" y="274"/>
                  </a:lnTo>
                  <a:lnTo>
                    <a:pt x="46" y="298"/>
                  </a:lnTo>
                  <a:lnTo>
                    <a:pt x="73" y="332"/>
                  </a:lnTo>
                  <a:lnTo>
                    <a:pt x="101" y="316"/>
                  </a:lnTo>
                  <a:lnTo>
                    <a:pt x="109" y="323"/>
                  </a:lnTo>
                  <a:lnTo>
                    <a:pt x="117" y="330"/>
                  </a:lnTo>
                  <a:lnTo>
                    <a:pt x="125" y="336"/>
                  </a:lnTo>
                  <a:lnTo>
                    <a:pt x="134" y="344"/>
                  </a:lnTo>
                  <a:lnTo>
                    <a:pt x="123" y="375"/>
                  </a:lnTo>
                  <a:lnTo>
                    <a:pt x="161" y="396"/>
                  </a:lnTo>
                  <a:lnTo>
                    <a:pt x="181" y="369"/>
                  </a:lnTo>
                  <a:lnTo>
                    <a:pt x="192" y="372"/>
                  </a:lnTo>
                  <a:lnTo>
                    <a:pt x="202" y="375"/>
                  </a:lnTo>
                  <a:lnTo>
                    <a:pt x="211" y="378"/>
                  </a:lnTo>
                  <a:lnTo>
                    <a:pt x="222" y="381"/>
                  </a:lnTo>
                  <a:lnTo>
                    <a:pt x="223" y="417"/>
                  </a:lnTo>
                  <a:lnTo>
                    <a:pt x="266" y="421"/>
                  </a:lnTo>
                  <a:lnTo>
                    <a:pt x="277" y="386"/>
                  </a:lnTo>
                  <a:lnTo>
                    <a:pt x="286" y="386"/>
                  </a:lnTo>
                  <a:lnTo>
                    <a:pt x="296" y="384"/>
                  </a:lnTo>
                  <a:lnTo>
                    <a:pt x="305" y="384"/>
                  </a:lnTo>
                  <a:lnTo>
                    <a:pt x="315" y="383"/>
                  </a:lnTo>
                  <a:lnTo>
                    <a:pt x="332" y="415"/>
                  </a:lnTo>
                  <a:lnTo>
                    <a:pt x="373" y="405"/>
                  </a:lnTo>
                  <a:lnTo>
                    <a:pt x="369" y="365"/>
                  </a:lnTo>
                  <a:lnTo>
                    <a:pt x="378" y="362"/>
                  </a:lnTo>
                  <a:lnTo>
                    <a:pt x="385" y="357"/>
                  </a:lnTo>
                  <a:lnTo>
                    <a:pt x="394" y="353"/>
                  </a:lnTo>
                  <a:lnTo>
                    <a:pt x="402" y="347"/>
                  </a:lnTo>
                  <a:lnTo>
                    <a:pt x="431" y="375"/>
                  </a:lnTo>
                  <a:lnTo>
                    <a:pt x="466" y="348"/>
                  </a:lnTo>
                  <a:lnTo>
                    <a:pt x="445" y="311"/>
                  </a:lnTo>
                  <a:lnTo>
                    <a:pt x="451" y="304"/>
                  </a:lnTo>
                  <a:lnTo>
                    <a:pt x="457" y="298"/>
                  </a:lnTo>
                  <a:lnTo>
                    <a:pt x="463" y="290"/>
                  </a:lnTo>
                  <a:lnTo>
                    <a:pt x="469" y="283"/>
                  </a:lnTo>
                  <a:lnTo>
                    <a:pt x="509" y="298"/>
                  </a:lnTo>
                  <a:lnTo>
                    <a:pt x="530" y="261"/>
                  </a:lnTo>
                  <a:lnTo>
                    <a:pt x="495" y="234"/>
                  </a:lnTo>
                  <a:lnTo>
                    <a:pt x="498" y="225"/>
                  </a:lnTo>
                  <a:lnTo>
                    <a:pt x="501" y="216"/>
                  </a:lnTo>
                  <a:lnTo>
                    <a:pt x="503" y="208"/>
                  </a:lnTo>
                  <a:lnTo>
                    <a:pt x="506" y="199"/>
                  </a:lnTo>
                  <a:lnTo>
                    <a:pt x="549" y="198"/>
                  </a:lnTo>
                  <a:lnTo>
                    <a:pt x="555" y="155"/>
                  </a:lnTo>
                  <a:lnTo>
                    <a:pt x="512" y="143"/>
                  </a:lnTo>
                  <a:lnTo>
                    <a:pt x="512" y="134"/>
                  </a:lnTo>
                  <a:lnTo>
                    <a:pt x="512" y="125"/>
                  </a:lnTo>
                  <a:lnTo>
                    <a:pt x="512" y="116"/>
                  </a:lnTo>
                  <a:lnTo>
                    <a:pt x="510" y="109"/>
                  </a:lnTo>
                  <a:lnTo>
                    <a:pt x="549" y="89"/>
                  </a:lnTo>
                  <a:lnTo>
                    <a:pt x="539" y="48"/>
                  </a:lnTo>
                  <a:lnTo>
                    <a:pt x="494" y="52"/>
                  </a:lnTo>
                  <a:lnTo>
                    <a:pt x="491" y="45"/>
                  </a:lnTo>
                  <a:lnTo>
                    <a:pt x="487" y="36"/>
                  </a:lnTo>
                  <a:lnTo>
                    <a:pt x="484" y="28"/>
                  </a:lnTo>
                  <a:lnTo>
                    <a:pt x="479" y="21"/>
                  </a:lnTo>
                  <a:lnTo>
                    <a:pt x="498" y="0"/>
                  </a:lnTo>
                  <a:lnTo>
                    <a:pt x="269" y="0"/>
                  </a:lnTo>
                  <a:lnTo>
                    <a:pt x="271" y="24"/>
                  </a:lnTo>
                  <a:lnTo>
                    <a:pt x="290" y="25"/>
                  </a:lnTo>
                  <a:lnTo>
                    <a:pt x="309" y="30"/>
                  </a:lnTo>
                  <a:lnTo>
                    <a:pt x="326" y="37"/>
                  </a:lnTo>
                  <a:lnTo>
                    <a:pt x="342" y="48"/>
                  </a:lnTo>
                  <a:lnTo>
                    <a:pt x="357" y="61"/>
                  </a:lnTo>
                  <a:lnTo>
                    <a:pt x="370" y="76"/>
                  </a:lnTo>
                  <a:lnTo>
                    <a:pt x="379" y="92"/>
                  </a:lnTo>
                  <a:lnTo>
                    <a:pt x="387" y="112"/>
                  </a:lnTo>
                  <a:lnTo>
                    <a:pt x="391" y="136"/>
                  </a:lnTo>
                  <a:lnTo>
                    <a:pt x="390" y="159"/>
                  </a:lnTo>
                  <a:lnTo>
                    <a:pt x="385" y="182"/>
                  </a:lnTo>
                  <a:lnTo>
                    <a:pt x="376" y="204"/>
                  </a:lnTo>
                  <a:lnTo>
                    <a:pt x="363" y="222"/>
                  </a:lnTo>
                  <a:lnTo>
                    <a:pt x="347" y="238"/>
                  </a:lnTo>
                  <a:lnTo>
                    <a:pt x="326" y="252"/>
                  </a:lnTo>
                  <a:lnTo>
                    <a:pt x="303" y="261"/>
                  </a:lnTo>
                  <a:lnTo>
                    <a:pt x="280" y="265"/>
                  </a:lnTo>
                  <a:lnTo>
                    <a:pt x="256" y="263"/>
                  </a:lnTo>
                  <a:lnTo>
                    <a:pt x="234" y="259"/>
                  </a:lnTo>
                  <a:lnTo>
                    <a:pt x="211" y="250"/>
                  </a:lnTo>
                  <a:lnTo>
                    <a:pt x="193" y="237"/>
                  </a:lnTo>
                  <a:lnTo>
                    <a:pt x="177" y="220"/>
                  </a:lnTo>
                  <a:lnTo>
                    <a:pt x="164" y="199"/>
                  </a:lnTo>
                  <a:lnTo>
                    <a:pt x="155" y="177"/>
                  </a:lnTo>
                  <a:lnTo>
                    <a:pt x="150" y="153"/>
                  </a:lnTo>
                  <a:lnTo>
                    <a:pt x="152" y="130"/>
                  </a:lnTo>
                  <a:lnTo>
                    <a:pt x="156" y="107"/>
                  </a:lnTo>
                  <a:lnTo>
                    <a:pt x="165" y="85"/>
                  </a:lnTo>
                  <a:lnTo>
                    <a:pt x="178" y="67"/>
                  </a:lnTo>
                  <a:lnTo>
                    <a:pt x="195" y="51"/>
                  </a:lnTo>
                  <a:lnTo>
                    <a:pt x="216" y="37"/>
                  </a:lnTo>
                  <a:lnTo>
                    <a:pt x="238" y="28"/>
                  </a:lnTo>
                  <a:lnTo>
                    <a:pt x="245" y="27"/>
                  </a:lnTo>
                  <a:lnTo>
                    <a:pt x="253" y="25"/>
                  </a:lnTo>
                  <a:lnTo>
                    <a:pt x="259" y="24"/>
                  </a:lnTo>
                  <a:lnTo>
                    <a:pt x="266" y="24"/>
                  </a:lnTo>
                  <a:lnTo>
                    <a:pt x="263" y="0"/>
                  </a:lnTo>
                  <a:lnTo>
                    <a:pt x="77" y="0"/>
                  </a:lnTo>
                  <a:lnTo>
                    <a:pt x="74" y="0"/>
                  </a:lnTo>
                  <a:lnTo>
                    <a:pt x="40" y="0"/>
                  </a:lnTo>
                  <a:lnTo>
                    <a:pt x="25" y="27"/>
                  </a:lnTo>
                  <a:lnTo>
                    <a:pt x="51" y="4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79" name="Freeform 15"/>
            <p:cNvSpPr>
              <a:spLocks/>
            </p:cNvSpPr>
            <p:nvPr/>
          </p:nvSpPr>
          <p:spPr bwMode="auto">
            <a:xfrm>
              <a:off x="2160" y="1278"/>
              <a:ext cx="250" cy="67"/>
            </a:xfrm>
            <a:custGeom>
              <a:avLst/>
              <a:gdLst>
                <a:gd name="T0" fmla="*/ 0 w 239"/>
                <a:gd name="T1" fmla="*/ 42 h 64"/>
                <a:gd name="T2" fmla="*/ 49 w 239"/>
                <a:gd name="T3" fmla="*/ 80 h 64"/>
                <a:gd name="T4" fmla="*/ 83 w 239"/>
                <a:gd name="T5" fmla="*/ 42 h 64"/>
                <a:gd name="T6" fmla="*/ 99 w 239"/>
                <a:gd name="T7" fmla="*/ 48 h 64"/>
                <a:gd name="T8" fmla="*/ 114 w 239"/>
                <a:gd name="T9" fmla="*/ 54 h 64"/>
                <a:gd name="T10" fmla="*/ 127 w 239"/>
                <a:gd name="T11" fmla="*/ 63 h 64"/>
                <a:gd name="T12" fmla="*/ 139 w 239"/>
                <a:gd name="T13" fmla="*/ 70 h 64"/>
                <a:gd name="T14" fmla="*/ 136 w 239"/>
                <a:gd name="T15" fmla="*/ 119 h 64"/>
                <a:gd name="T16" fmla="*/ 198 w 239"/>
                <a:gd name="T17" fmla="*/ 131 h 64"/>
                <a:gd name="T18" fmla="*/ 217 w 239"/>
                <a:gd name="T19" fmla="*/ 80 h 64"/>
                <a:gd name="T20" fmla="*/ 230 w 239"/>
                <a:gd name="T21" fmla="*/ 83 h 64"/>
                <a:gd name="T22" fmla="*/ 248 w 239"/>
                <a:gd name="T23" fmla="*/ 83 h 64"/>
                <a:gd name="T24" fmla="*/ 259 w 239"/>
                <a:gd name="T25" fmla="*/ 83 h 64"/>
                <a:gd name="T26" fmla="*/ 275 w 239"/>
                <a:gd name="T27" fmla="*/ 80 h 64"/>
                <a:gd name="T28" fmla="*/ 294 w 239"/>
                <a:gd name="T29" fmla="*/ 133 h 64"/>
                <a:gd name="T30" fmla="*/ 353 w 239"/>
                <a:gd name="T31" fmla="*/ 120 h 64"/>
                <a:gd name="T32" fmla="*/ 350 w 239"/>
                <a:gd name="T33" fmla="*/ 66 h 64"/>
                <a:gd name="T34" fmla="*/ 364 w 239"/>
                <a:gd name="T35" fmla="*/ 57 h 64"/>
                <a:gd name="T36" fmla="*/ 379 w 239"/>
                <a:gd name="T37" fmla="*/ 50 h 64"/>
                <a:gd name="T38" fmla="*/ 390 w 239"/>
                <a:gd name="T39" fmla="*/ 48 h 64"/>
                <a:gd name="T40" fmla="*/ 401 w 239"/>
                <a:gd name="T41" fmla="*/ 42 h 64"/>
                <a:gd name="T42" fmla="*/ 442 w 239"/>
                <a:gd name="T43" fmla="*/ 83 h 64"/>
                <a:gd name="T44" fmla="*/ 493 w 239"/>
                <a:gd name="T45" fmla="*/ 50 h 64"/>
                <a:gd name="T46" fmla="*/ 472 w 239"/>
                <a:gd name="T47" fmla="*/ 0 h 64"/>
                <a:gd name="T48" fmla="*/ 9 w 239"/>
                <a:gd name="T49" fmla="*/ 0 h 64"/>
                <a:gd name="T50" fmla="*/ 9 w 239"/>
                <a:gd name="T51" fmla="*/ 0 h 64"/>
                <a:gd name="T52" fmla="*/ 9 w 239"/>
                <a:gd name="T53" fmla="*/ 0 h 64"/>
                <a:gd name="T54" fmla="*/ 9 w 239"/>
                <a:gd name="T55" fmla="*/ 0 h 64"/>
                <a:gd name="T56" fmla="*/ 9 w 239"/>
                <a:gd name="T57" fmla="*/ 0 h 64"/>
                <a:gd name="T58" fmla="*/ 0 w 239"/>
                <a:gd name="T59" fmla="*/ 42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9"/>
                <a:gd name="T91" fmla="*/ 0 h 64"/>
                <a:gd name="T92" fmla="*/ 239 w 239"/>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9" h="64">
                  <a:moveTo>
                    <a:pt x="0" y="21"/>
                  </a:moveTo>
                  <a:lnTo>
                    <a:pt x="25" y="39"/>
                  </a:lnTo>
                  <a:lnTo>
                    <a:pt x="41" y="21"/>
                  </a:lnTo>
                  <a:lnTo>
                    <a:pt x="49" y="24"/>
                  </a:lnTo>
                  <a:lnTo>
                    <a:pt x="55" y="27"/>
                  </a:lnTo>
                  <a:lnTo>
                    <a:pt x="62" y="30"/>
                  </a:lnTo>
                  <a:lnTo>
                    <a:pt x="68" y="33"/>
                  </a:lnTo>
                  <a:lnTo>
                    <a:pt x="67" y="57"/>
                  </a:lnTo>
                  <a:lnTo>
                    <a:pt x="96" y="63"/>
                  </a:lnTo>
                  <a:lnTo>
                    <a:pt x="105" y="39"/>
                  </a:lnTo>
                  <a:lnTo>
                    <a:pt x="113" y="40"/>
                  </a:lnTo>
                  <a:lnTo>
                    <a:pt x="120" y="40"/>
                  </a:lnTo>
                  <a:lnTo>
                    <a:pt x="126" y="40"/>
                  </a:lnTo>
                  <a:lnTo>
                    <a:pt x="134" y="39"/>
                  </a:lnTo>
                  <a:lnTo>
                    <a:pt x="143" y="64"/>
                  </a:lnTo>
                  <a:lnTo>
                    <a:pt x="172" y="58"/>
                  </a:lnTo>
                  <a:lnTo>
                    <a:pt x="171" y="31"/>
                  </a:lnTo>
                  <a:lnTo>
                    <a:pt x="177" y="28"/>
                  </a:lnTo>
                  <a:lnTo>
                    <a:pt x="184" y="25"/>
                  </a:lnTo>
                  <a:lnTo>
                    <a:pt x="190" y="24"/>
                  </a:lnTo>
                  <a:lnTo>
                    <a:pt x="196" y="21"/>
                  </a:lnTo>
                  <a:lnTo>
                    <a:pt x="215" y="40"/>
                  </a:lnTo>
                  <a:lnTo>
                    <a:pt x="239" y="25"/>
                  </a:lnTo>
                  <a:lnTo>
                    <a:pt x="229" y="0"/>
                  </a:lnTo>
                  <a:lnTo>
                    <a:pt x="9" y="0"/>
                  </a:lnTo>
                  <a:lnTo>
                    <a:pt x="0" y="2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80" name="Freeform 16"/>
            <p:cNvSpPr>
              <a:spLocks/>
            </p:cNvSpPr>
            <p:nvPr/>
          </p:nvSpPr>
          <p:spPr bwMode="auto">
            <a:xfrm rot="698161">
              <a:off x="2271" y="968"/>
              <a:ext cx="30" cy="87"/>
            </a:xfrm>
            <a:custGeom>
              <a:avLst/>
              <a:gdLst>
                <a:gd name="T0" fmla="*/ 983040 w 15"/>
                <a:gd name="T1" fmla="*/ 18 h 97"/>
                <a:gd name="T2" fmla="*/ 720896 w 15"/>
                <a:gd name="T3" fmla="*/ 0 h 97"/>
                <a:gd name="T4" fmla="*/ 524288 w 15"/>
                <a:gd name="T5" fmla="*/ 0 h 97"/>
                <a:gd name="T6" fmla="*/ 327680 w 15"/>
                <a:gd name="T7" fmla="*/ 0 h 97"/>
                <a:gd name="T8" fmla="*/ 196608 w 15"/>
                <a:gd name="T9" fmla="*/ 0 h 97"/>
                <a:gd name="T10" fmla="*/ 0 w 15"/>
                <a:gd name="T11" fmla="*/ 0 h 97"/>
                <a:gd name="T12" fmla="*/ 589824 w 15"/>
                <a:gd name="T13" fmla="*/ 18 h 97"/>
                <a:gd name="T14" fmla="*/ 983040 w 15"/>
                <a:gd name="T15" fmla="*/ 18 h 9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7"/>
                <a:gd name="T26" fmla="*/ 15 w 15"/>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7">
                  <a:moveTo>
                    <a:pt x="15" y="97"/>
                  </a:moveTo>
                  <a:lnTo>
                    <a:pt x="11" y="0"/>
                  </a:lnTo>
                  <a:lnTo>
                    <a:pt x="8" y="0"/>
                  </a:lnTo>
                  <a:lnTo>
                    <a:pt x="5" y="0"/>
                  </a:lnTo>
                  <a:lnTo>
                    <a:pt x="3" y="0"/>
                  </a:lnTo>
                  <a:lnTo>
                    <a:pt x="0" y="0"/>
                  </a:lnTo>
                  <a:lnTo>
                    <a:pt x="9" y="97"/>
                  </a:lnTo>
                  <a:lnTo>
                    <a:pt x="15" y="9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70" name="Group 25"/>
          <p:cNvGrpSpPr>
            <a:grpSpLocks/>
          </p:cNvGrpSpPr>
          <p:nvPr/>
        </p:nvGrpSpPr>
        <p:grpSpPr bwMode="auto">
          <a:xfrm>
            <a:off x="3632200" y="2438400"/>
            <a:ext cx="1803400" cy="2151063"/>
            <a:chOff x="2357" y="472"/>
            <a:chExt cx="521" cy="621"/>
          </a:xfrm>
        </p:grpSpPr>
        <p:sp>
          <p:nvSpPr>
            <p:cNvPr id="37054" name="Freeform 26"/>
            <p:cNvSpPr>
              <a:spLocks/>
            </p:cNvSpPr>
            <p:nvPr/>
          </p:nvSpPr>
          <p:spPr bwMode="auto">
            <a:xfrm>
              <a:off x="2357" y="472"/>
              <a:ext cx="521" cy="621"/>
            </a:xfrm>
            <a:custGeom>
              <a:avLst/>
              <a:gdLst>
                <a:gd name="T0" fmla="*/ 1 w 1041"/>
                <a:gd name="T1" fmla="*/ 1 h 1242"/>
                <a:gd name="T2" fmla="*/ 0 w 1041"/>
                <a:gd name="T3" fmla="*/ 1 h 1242"/>
                <a:gd name="T4" fmla="*/ 1 w 1041"/>
                <a:gd name="T5" fmla="*/ 1 h 1242"/>
                <a:gd name="T6" fmla="*/ 1 w 1041"/>
                <a:gd name="T7" fmla="*/ 1 h 1242"/>
                <a:gd name="T8" fmla="*/ 1 w 1041"/>
                <a:gd name="T9" fmla="*/ 1 h 1242"/>
                <a:gd name="T10" fmla="*/ 1 w 1041"/>
                <a:gd name="T11" fmla="*/ 1 h 1242"/>
                <a:gd name="T12" fmla="*/ 1 w 1041"/>
                <a:gd name="T13" fmla="*/ 1 h 1242"/>
                <a:gd name="T14" fmla="*/ 1 w 1041"/>
                <a:gd name="T15" fmla="*/ 1 h 1242"/>
                <a:gd name="T16" fmla="*/ 1 w 1041"/>
                <a:gd name="T17" fmla="*/ 0 h 1242"/>
                <a:gd name="T18" fmla="*/ 1 w 1041"/>
                <a:gd name="T19" fmla="*/ 1 h 1242"/>
                <a:gd name="T20" fmla="*/ 1 w 1041"/>
                <a:gd name="T21" fmla="*/ 1 h 1242"/>
                <a:gd name="T22" fmla="*/ 1 w 1041"/>
                <a:gd name="T23" fmla="*/ 1 h 1242"/>
                <a:gd name="T24" fmla="*/ 1 w 1041"/>
                <a:gd name="T25" fmla="*/ 1 h 1242"/>
                <a:gd name="T26" fmla="*/ 1 w 1041"/>
                <a:gd name="T27" fmla="*/ 1 h 1242"/>
                <a:gd name="T28" fmla="*/ 1 w 1041"/>
                <a:gd name="T29" fmla="*/ 1 h 1242"/>
                <a:gd name="T30" fmla="*/ 1 w 1041"/>
                <a:gd name="T31" fmla="*/ 1 h 1242"/>
                <a:gd name="T32" fmla="*/ 1 w 1041"/>
                <a:gd name="T33" fmla="*/ 1 h 1242"/>
                <a:gd name="T34" fmla="*/ 1 w 1041"/>
                <a:gd name="T35" fmla="*/ 1 h 1242"/>
                <a:gd name="T36" fmla="*/ 1 w 1041"/>
                <a:gd name="T37" fmla="*/ 1 h 1242"/>
                <a:gd name="T38" fmla="*/ 1 w 1041"/>
                <a:gd name="T39" fmla="*/ 1 h 12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1"/>
                <a:gd name="T61" fmla="*/ 0 h 1242"/>
                <a:gd name="T62" fmla="*/ 1041 w 1041"/>
                <a:gd name="T63" fmla="*/ 1242 h 12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1" h="1242">
                  <a:moveTo>
                    <a:pt x="14" y="452"/>
                  </a:moveTo>
                  <a:lnTo>
                    <a:pt x="0" y="991"/>
                  </a:lnTo>
                  <a:lnTo>
                    <a:pt x="162" y="1242"/>
                  </a:lnTo>
                  <a:lnTo>
                    <a:pt x="1041" y="1115"/>
                  </a:lnTo>
                  <a:lnTo>
                    <a:pt x="991" y="570"/>
                  </a:lnTo>
                  <a:lnTo>
                    <a:pt x="943" y="511"/>
                  </a:lnTo>
                  <a:lnTo>
                    <a:pt x="988" y="62"/>
                  </a:lnTo>
                  <a:lnTo>
                    <a:pt x="968" y="13"/>
                  </a:lnTo>
                  <a:lnTo>
                    <a:pt x="926" y="0"/>
                  </a:lnTo>
                  <a:lnTo>
                    <a:pt x="887" y="1"/>
                  </a:lnTo>
                  <a:lnTo>
                    <a:pt x="850" y="26"/>
                  </a:lnTo>
                  <a:lnTo>
                    <a:pt x="834" y="79"/>
                  </a:lnTo>
                  <a:lnTo>
                    <a:pt x="757" y="379"/>
                  </a:lnTo>
                  <a:lnTo>
                    <a:pt x="675" y="423"/>
                  </a:lnTo>
                  <a:lnTo>
                    <a:pt x="568" y="362"/>
                  </a:lnTo>
                  <a:lnTo>
                    <a:pt x="465" y="433"/>
                  </a:lnTo>
                  <a:lnTo>
                    <a:pt x="287" y="349"/>
                  </a:lnTo>
                  <a:lnTo>
                    <a:pt x="200" y="485"/>
                  </a:lnTo>
                  <a:lnTo>
                    <a:pt x="14" y="4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55" name="Freeform 27"/>
            <p:cNvSpPr>
              <a:spLocks/>
            </p:cNvSpPr>
            <p:nvPr/>
          </p:nvSpPr>
          <p:spPr bwMode="auto">
            <a:xfrm>
              <a:off x="2739" y="499"/>
              <a:ext cx="96" cy="278"/>
            </a:xfrm>
            <a:custGeom>
              <a:avLst/>
              <a:gdLst>
                <a:gd name="T0" fmla="*/ 0 w 193"/>
                <a:gd name="T1" fmla="*/ 1 h 556"/>
                <a:gd name="T2" fmla="*/ 0 w 193"/>
                <a:gd name="T3" fmla="*/ 1 h 556"/>
                <a:gd name="T4" fmla="*/ 0 w 193"/>
                <a:gd name="T5" fmla="*/ 0 h 556"/>
                <a:gd name="T6" fmla="*/ 0 w 193"/>
                <a:gd name="T7" fmla="*/ 1 h 556"/>
                <a:gd name="T8" fmla="*/ 0 w 193"/>
                <a:gd name="T9" fmla="*/ 1 h 556"/>
                <a:gd name="T10" fmla="*/ 0 w 193"/>
                <a:gd name="T11" fmla="*/ 1 h 556"/>
                <a:gd name="T12" fmla="*/ 0 w 193"/>
                <a:gd name="T13" fmla="*/ 1 h 556"/>
                <a:gd name="T14" fmla="*/ 0 w 193"/>
                <a:gd name="T15" fmla="*/ 1 h 55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556"/>
                <a:gd name="T26" fmla="*/ 193 w 193"/>
                <a:gd name="T27" fmla="*/ 556 h 5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556">
                  <a:moveTo>
                    <a:pt x="0" y="395"/>
                  </a:moveTo>
                  <a:lnTo>
                    <a:pt x="77" y="84"/>
                  </a:lnTo>
                  <a:lnTo>
                    <a:pt x="102" y="0"/>
                  </a:lnTo>
                  <a:lnTo>
                    <a:pt x="193" y="28"/>
                  </a:lnTo>
                  <a:lnTo>
                    <a:pt x="171" y="277"/>
                  </a:lnTo>
                  <a:lnTo>
                    <a:pt x="139" y="556"/>
                  </a:lnTo>
                  <a:lnTo>
                    <a:pt x="0" y="395"/>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56" name="Freeform 28"/>
            <p:cNvSpPr>
              <a:spLocks/>
            </p:cNvSpPr>
            <p:nvPr/>
          </p:nvSpPr>
          <p:spPr bwMode="auto">
            <a:xfrm>
              <a:off x="2790" y="487"/>
              <a:ext cx="47" cy="34"/>
            </a:xfrm>
            <a:custGeom>
              <a:avLst/>
              <a:gdLst>
                <a:gd name="T0" fmla="*/ 1 w 93"/>
                <a:gd name="T1" fmla="*/ 1 h 67"/>
                <a:gd name="T2" fmla="*/ 1 w 93"/>
                <a:gd name="T3" fmla="*/ 1 h 67"/>
                <a:gd name="T4" fmla="*/ 1 w 93"/>
                <a:gd name="T5" fmla="*/ 1 h 67"/>
                <a:gd name="T6" fmla="*/ 1 w 93"/>
                <a:gd name="T7" fmla="*/ 1 h 67"/>
                <a:gd name="T8" fmla="*/ 1 w 93"/>
                <a:gd name="T9" fmla="*/ 1 h 67"/>
                <a:gd name="T10" fmla="*/ 1 w 93"/>
                <a:gd name="T11" fmla="*/ 1 h 67"/>
                <a:gd name="T12" fmla="*/ 1 w 93"/>
                <a:gd name="T13" fmla="*/ 1 h 67"/>
                <a:gd name="T14" fmla="*/ 1 w 93"/>
                <a:gd name="T15" fmla="*/ 1 h 67"/>
                <a:gd name="T16" fmla="*/ 1 w 93"/>
                <a:gd name="T17" fmla="*/ 1 h 67"/>
                <a:gd name="T18" fmla="*/ 1 w 93"/>
                <a:gd name="T19" fmla="*/ 1 h 67"/>
                <a:gd name="T20" fmla="*/ 1 w 93"/>
                <a:gd name="T21" fmla="*/ 1 h 67"/>
                <a:gd name="T22" fmla="*/ 1 w 93"/>
                <a:gd name="T23" fmla="*/ 1 h 67"/>
                <a:gd name="T24" fmla="*/ 1 w 93"/>
                <a:gd name="T25" fmla="*/ 1 h 67"/>
                <a:gd name="T26" fmla="*/ 1 w 93"/>
                <a:gd name="T27" fmla="*/ 1 h 67"/>
                <a:gd name="T28" fmla="*/ 1 w 93"/>
                <a:gd name="T29" fmla="*/ 1 h 67"/>
                <a:gd name="T30" fmla="*/ 1 w 93"/>
                <a:gd name="T31" fmla="*/ 1 h 67"/>
                <a:gd name="T32" fmla="*/ 1 w 93"/>
                <a:gd name="T33" fmla="*/ 1 h 67"/>
                <a:gd name="T34" fmla="*/ 1 w 93"/>
                <a:gd name="T35" fmla="*/ 1 h 67"/>
                <a:gd name="T36" fmla="*/ 1 w 93"/>
                <a:gd name="T37" fmla="*/ 0 h 67"/>
                <a:gd name="T38" fmla="*/ 1 w 93"/>
                <a:gd name="T39" fmla="*/ 0 h 67"/>
                <a:gd name="T40" fmla="*/ 1 w 93"/>
                <a:gd name="T41" fmla="*/ 0 h 67"/>
                <a:gd name="T42" fmla="*/ 1 w 93"/>
                <a:gd name="T43" fmla="*/ 0 h 67"/>
                <a:gd name="T44" fmla="*/ 1 w 93"/>
                <a:gd name="T45" fmla="*/ 0 h 67"/>
                <a:gd name="T46" fmla="*/ 1 w 93"/>
                <a:gd name="T47" fmla="*/ 1 h 67"/>
                <a:gd name="T48" fmla="*/ 1 w 93"/>
                <a:gd name="T49" fmla="*/ 1 h 67"/>
                <a:gd name="T50" fmla="*/ 1 w 93"/>
                <a:gd name="T51" fmla="*/ 1 h 67"/>
                <a:gd name="T52" fmla="*/ 1 w 93"/>
                <a:gd name="T53" fmla="*/ 1 h 67"/>
                <a:gd name="T54" fmla="*/ 1 w 93"/>
                <a:gd name="T55" fmla="*/ 1 h 67"/>
                <a:gd name="T56" fmla="*/ 1 w 93"/>
                <a:gd name="T57" fmla="*/ 1 h 67"/>
                <a:gd name="T58" fmla="*/ 0 w 93"/>
                <a:gd name="T59" fmla="*/ 1 h 67"/>
                <a:gd name="T60" fmla="*/ 0 w 93"/>
                <a:gd name="T61" fmla="*/ 1 h 67"/>
                <a:gd name="T62" fmla="*/ 0 w 93"/>
                <a:gd name="T63" fmla="*/ 1 h 67"/>
                <a:gd name="T64" fmla="*/ 1 w 93"/>
                <a:gd name="T65" fmla="*/ 1 h 67"/>
                <a:gd name="T66" fmla="*/ 1 w 93"/>
                <a:gd name="T67" fmla="*/ 1 h 67"/>
                <a:gd name="T68" fmla="*/ 1 w 93"/>
                <a:gd name="T69" fmla="*/ 1 h 67"/>
                <a:gd name="T70" fmla="*/ 1 w 93"/>
                <a:gd name="T71" fmla="*/ 1 h 67"/>
                <a:gd name="T72" fmla="*/ 1 w 93"/>
                <a:gd name="T73" fmla="*/ 1 h 67"/>
                <a:gd name="T74" fmla="*/ 1 w 93"/>
                <a:gd name="T75" fmla="*/ 1 h 67"/>
                <a:gd name="T76" fmla="*/ 1 w 93"/>
                <a:gd name="T77" fmla="*/ 1 h 67"/>
                <a:gd name="T78" fmla="*/ 1 w 93"/>
                <a:gd name="T79" fmla="*/ 1 h 67"/>
                <a:gd name="T80" fmla="*/ 1 w 93"/>
                <a:gd name="T81" fmla="*/ 1 h 67"/>
                <a:gd name="T82" fmla="*/ 1 w 93"/>
                <a:gd name="T83" fmla="*/ 1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67"/>
                <a:gd name="T128" fmla="*/ 93 w 93"/>
                <a:gd name="T129" fmla="*/ 67 h 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67">
                  <a:moveTo>
                    <a:pt x="47" y="67"/>
                  </a:moveTo>
                  <a:lnTo>
                    <a:pt x="51" y="66"/>
                  </a:lnTo>
                  <a:lnTo>
                    <a:pt x="56" y="66"/>
                  </a:lnTo>
                  <a:lnTo>
                    <a:pt x="60" y="64"/>
                  </a:lnTo>
                  <a:lnTo>
                    <a:pt x="64" y="64"/>
                  </a:lnTo>
                  <a:lnTo>
                    <a:pt x="72" y="61"/>
                  </a:lnTo>
                  <a:lnTo>
                    <a:pt x="79" y="57"/>
                  </a:lnTo>
                  <a:lnTo>
                    <a:pt x="84" y="51"/>
                  </a:lnTo>
                  <a:lnTo>
                    <a:pt x="89" y="47"/>
                  </a:lnTo>
                  <a:lnTo>
                    <a:pt x="92" y="41"/>
                  </a:lnTo>
                  <a:lnTo>
                    <a:pt x="93" y="33"/>
                  </a:lnTo>
                  <a:lnTo>
                    <a:pt x="92" y="27"/>
                  </a:lnTo>
                  <a:lnTo>
                    <a:pt x="89" y="21"/>
                  </a:lnTo>
                  <a:lnTo>
                    <a:pt x="84" y="15"/>
                  </a:lnTo>
                  <a:lnTo>
                    <a:pt x="79" y="10"/>
                  </a:lnTo>
                  <a:lnTo>
                    <a:pt x="72" y="5"/>
                  </a:lnTo>
                  <a:lnTo>
                    <a:pt x="64" y="2"/>
                  </a:lnTo>
                  <a:lnTo>
                    <a:pt x="60" y="1"/>
                  </a:lnTo>
                  <a:lnTo>
                    <a:pt x="56" y="0"/>
                  </a:lnTo>
                  <a:lnTo>
                    <a:pt x="51" y="0"/>
                  </a:lnTo>
                  <a:lnTo>
                    <a:pt x="47" y="0"/>
                  </a:lnTo>
                  <a:lnTo>
                    <a:pt x="42" y="0"/>
                  </a:lnTo>
                  <a:lnTo>
                    <a:pt x="37" y="0"/>
                  </a:lnTo>
                  <a:lnTo>
                    <a:pt x="32" y="1"/>
                  </a:lnTo>
                  <a:lnTo>
                    <a:pt x="28" y="2"/>
                  </a:lnTo>
                  <a:lnTo>
                    <a:pt x="20" y="5"/>
                  </a:lnTo>
                  <a:lnTo>
                    <a:pt x="14" y="10"/>
                  </a:lnTo>
                  <a:lnTo>
                    <a:pt x="7" y="15"/>
                  </a:lnTo>
                  <a:lnTo>
                    <a:pt x="4" y="21"/>
                  </a:lnTo>
                  <a:lnTo>
                    <a:pt x="0" y="27"/>
                  </a:lnTo>
                  <a:lnTo>
                    <a:pt x="0" y="33"/>
                  </a:lnTo>
                  <a:lnTo>
                    <a:pt x="0" y="41"/>
                  </a:lnTo>
                  <a:lnTo>
                    <a:pt x="4" y="47"/>
                  </a:lnTo>
                  <a:lnTo>
                    <a:pt x="7" y="51"/>
                  </a:lnTo>
                  <a:lnTo>
                    <a:pt x="14" y="57"/>
                  </a:lnTo>
                  <a:lnTo>
                    <a:pt x="20" y="61"/>
                  </a:lnTo>
                  <a:lnTo>
                    <a:pt x="28" y="64"/>
                  </a:lnTo>
                  <a:lnTo>
                    <a:pt x="32" y="64"/>
                  </a:lnTo>
                  <a:lnTo>
                    <a:pt x="37" y="66"/>
                  </a:lnTo>
                  <a:lnTo>
                    <a:pt x="42" y="66"/>
                  </a:lnTo>
                  <a:lnTo>
                    <a:pt x="47" y="67"/>
                  </a:lnTo>
                  <a:close/>
                </a:path>
              </a:pathLst>
            </a:custGeom>
            <a:solidFill>
              <a:srgbClr val="78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57" name="Freeform 29"/>
            <p:cNvSpPr>
              <a:spLocks/>
            </p:cNvSpPr>
            <p:nvPr/>
          </p:nvSpPr>
          <p:spPr bwMode="auto">
            <a:xfrm>
              <a:off x="2410" y="759"/>
              <a:ext cx="453" cy="320"/>
            </a:xfrm>
            <a:custGeom>
              <a:avLst/>
              <a:gdLst>
                <a:gd name="T0" fmla="*/ 1 w 905"/>
                <a:gd name="T1" fmla="*/ 1 h 638"/>
                <a:gd name="T2" fmla="*/ 1 w 905"/>
                <a:gd name="T3" fmla="*/ 1 h 638"/>
                <a:gd name="T4" fmla="*/ 1 w 905"/>
                <a:gd name="T5" fmla="*/ 0 h 638"/>
                <a:gd name="T6" fmla="*/ 0 w 905"/>
                <a:gd name="T7" fmla="*/ 1 h 638"/>
                <a:gd name="T8" fmla="*/ 1 w 905"/>
                <a:gd name="T9" fmla="*/ 1 h 638"/>
                <a:gd name="T10" fmla="*/ 1 w 905"/>
                <a:gd name="T11" fmla="*/ 1 h 638"/>
                <a:gd name="T12" fmla="*/ 0 60000 65536"/>
                <a:gd name="T13" fmla="*/ 0 60000 65536"/>
                <a:gd name="T14" fmla="*/ 0 60000 65536"/>
                <a:gd name="T15" fmla="*/ 0 60000 65536"/>
                <a:gd name="T16" fmla="*/ 0 60000 65536"/>
                <a:gd name="T17" fmla="*/ 0 60000 65536"/>
                <a:gd name="T18" fmla="*/ 0 w 905"/>
                <a:gd name="T19" fmla="*/ 0 h 638"/>
                <a:gd name="T20" fmla="*/ 905 w 905"/>
                <a:gd name="T21" fmla="*/ 638 h 638"/>
              </a:gdLst>
              <a:ahLst/>
              <a:cxnLst>
                <a:cxn ang="T12">
                  <a:pos x="T0" y="T1"/>
                </a:cxn>
                <a:cxn ang="T13">
                  <a:pos x="T2" y="T3"/>
                </a:cxn>
                <a:cxn ang="T14">
                  <a:pos x="T4" y="T5"/>
                </a:cxn>
                <a:cxn ang="T15">
                  <a:pos x="T6" y="T7"/>
                </a:cxn>
                <a:cxn ang="T16">
                  <a:pos x="T8" y="T9"/>
                </a:cxn>
                <a:cxn ang="T17">
                  <a:pos x="T10" y="T11"/>
                </a:cxn>
              </a:cxnLst>
              <a:rect l="T18" t="T19" r="T20" b="T21"/>
              <a:pathLst>
                <a:path w="905" h="638">
                  <a:moveTo>
                    <a:pt x="62" y="638"/>
                  </a:moveTo>
                  <a:lnTo>
                    <a:pt x="905" y="512"/>
                  </a:lnTo>
                  <a:lnTo>
                    <a:pt x="853" y="0"/>
                  </a:lnTo>
                  <a:lnTo>
                    <a:pt x="0" y="31"/>
                  </a:lnTo>
                  <a:lnTo>
                    <a:pt x="62" y="638"/>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58" name="Freeform 30"/>
            <p:cNvSpPr>
              <a:spLocks/>
            </p:cNvSpPr>
            <p:nvPr/>
          </p:nvSpPr>
          <p:spPr bwMode="auto">
            <a:xfrm>
              <a:off x="2509" y="911"/>
              <a:ext cx="58" cy="66"/>
            </a:xfrm>
            <a:custGeom>
              <a:avLst/>
              <a:gdLst>
                <a:gd name="T0" fmla="*/ 0 w 116"/>
                <a:gd name="T1" fmla="*/ 1 h 131"/>
                <a:gd name="T2" fmla="*/ 1 w 116"/>
                <a:gd name="T3" fmla="*/ 1 h 131"/>
                <a:gd name="T4" fmla="*/ 1 w 116"/>
                <a:gd name="T5" fmla="*/ 0 h 131"/>
                <a:gd name="T6" fmla="*/ 0 w 116"/>
                <a:gd name="T7" fmla="*/ 0 h 131"/>
                <a:gd name="T8" fmla="*/ 0 w 116"/>
                <a:gd name="T9" fmla="*/ 1 h 131"/>
                <a:gd name="T10" fmla="*/ 0 w 116"/>
                <a:gd name="T11" fmla="*/ 1 h 131"/>
                <a:gd name="T12" fmla="*/ 0 60000 65536"/>
                <a:gd name="T13" fmla="*/ 0 60000 65536"/>
                <a:gd name="T14" fmla="*/ 0 60000 65536"/>
                <a:gd name="T15" fmla="*/ 0 60000 65536"/>
                <a:gd name="T16" fmla="*/ 0 60000 65536"/>
                <a:gd name="T17" fmla="*/ 0 60000 65536"/>
                <a:gd name="T18" fmla="*/ 0 w 116"/>
                <a:gd name="T19" fmla="*/ 0 h 131"/>
                <a:gd name="T20" fmla="*/ 116 w 116"/>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116" h="131">
                  <a:moveTo>
                    <a:pt x="0" y="131"/>
                  </a:moveTo>
                  <a:lnTo>
                    <a:pt x="116" y="131"/>
                  </a:lnTo>
                  <a:lnTo>
                    <a:pt x="116" y="0"/>
                  </a:lnTo>
                  <a:lnTo>
                    <a:pt x="0" y="0"/>
                  </a:lnTo>
                  <a:lnTo>
                    <a:pt x="0" y="131"/>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59" name="Freeform 31"/>
            <p:cNvSpPr>
              <a:spLocks/>
            </p:cNvSpPr>
            <p:nvPr/>
          </p:nvSpPr>
          <p:spPr bwMode="auto">
            <a:xfrm>
              <a:off x="2635" y="898"/>
              <a:ext cx="46" cy="48"/>
            </a:xfrm>
            <a:custGeom>
              <a:avLst/>
              <a:gdLst>
                <a:gd name="T0" fmla="*/ 0 w 90"/>
                <a:gd name="T1" fmla="*/ 1 h 94"/>
                <a:gd name="T2" fmla="*/ 1 w 90"/>
                <a:gd name="T3" fmla="*/ 1 h 94"/>
                <a:gd name="T4" fmla="*/ 1 w 90"/>
                <a:gd name="T5" fmla="*/ 0 h 94"/>
                <a:gd name="T6" fmla="*/ 0 w 90"/>
                <a:gd name="T7" fmla="*/ 0 h 94"/>
                <a:gd name="T8" fmla="*/ 0 w 90"/>
                <a:gd name="T9" fmla="*/ 1 h 94"/>
                <a:gd name="T10" fmla="*/ 0 w 90"/>
                <a:gd name="T11" fmla="*/ 1 h 94"/>
                <a:gd name="T12" fmla="*/ 0 60000 65536"/>
                <a:gd name="T13" fmla="*/ 0 60000 65536"/>
                <a:gd name="T14" fmla="*/ 0 60000 65536"/>
                <a:gd name="T15" fmla="*/ 0 60000 65536"/>
                <a:gd name="T16" fmla="*/ 0 60000 65536"/>
                <a:gd name="T17" fmla="*/ 0 60000 65536"/>
                <a:gd name="T18" fmla="*/ 0 w 90"/>
                <a:gd name="T19" fmla="*/ 0 h 94"/>
                <a:gd name="T20" fmla="*/ 90 w 90"/>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90" h="94">
                  <a:moveTo>
                    <a:pt x="0" y="94"/>
                  </a:moveTo>
                  <a:lnTo>
                    <a:pt x="90" y="94"/>
                  </a:lnTo>
                  <a:lnTo>
                    <a:pt x="90" y="0"/>
                  </a:lnTo>
                  <a:lnTo>
                    <a:pt x="0" y="0"/>
                  </a:lnTo>
                  <a:lnTo>
                    <a:pt x="0" y="94"/>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0" name="Freeform 32"/>
            <p:cNvSpPr>
              <a:spLocks/>
            </p:cNvSpPr>
            <p:nvPr/>
          </p:nvSpPr>
          <p:spPr bwMode="auto">
            <a:xfrm>
              <a:off x="2743" y="877"/>
              <a:ext cx="49" cy="59"/>
            </a:xfrm>
            <a:custGeom>
              <a:avLst/>
              <a:gdLst>
                <a:gd name="T0" fmla="*/ 0 w 99"/>
                <a:gd name="T1" fmla="*/ 1 h 117"/>
                <a:gd name="T2" fmla="*/ 0 w 99"/>
                <a:gd name="T3" fmla="*/ 1 h 117"/>
                <a:gd name="T4" fmla="*/ 0 w 99"/>
                <a:gd name="T5" fmla="*/ 0 h 117"/>
                <a:gd name="T6" fmla="*/ 0 w 99"/>
                <a:gd name="T7" fmla="*/ 0 h 117"/>
                <a:gd name="T8" fmla="*/ 0 w 99"/>
                <a:gd name="T9" fmla="*/ 1 h 117"/>
                <a:gd name="T10" fmla="*/ 0 w 99"/>
                <a:gd name="T11" fmla="*/ 1 h 117"/>
                <a:gd name="T12" fmla="*/ 0 60000 65536"/>
                <a:gd name="T13" fmla="*/ 0 60000 65536"/>
                <a:gd name="T14" fmla="*/ 0 60000 65536"/>
                <a:gd name="T15" fmla="*/ 0 60000 65536"/>
                <a:gd name="T16" fmla="*/ 0 60000 65536"/>
                <a:gd name="T17" fmla="*/ 0 60000 65536"/>
                <a:gd name="T18" fmla="*/ 0 w 99"/>
                <a:gd name="T19" fmla="*/ 0 h 117"/>
                <a:gd name="T20" fmla="*/ 99 w 99"/>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99" h="117">
                  <a:moveTo>
                    <a:pt x="0" y="117"/>
                  </a:moveTo>
                  <a:lnTo>
                    <a:pt x="99" y="117"/>
                  </a:lnTo>
                  <a:lnTo>
                    <a:pt x="99" y="0"/>
                  </a:lnTo>
                  <a:lnTo>
                    <a:pt x="0" y="0"/>
                  </a:lnTo>
                  <a:lnTo>
                    <a:pt x="0" y="117"/>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1" name="Freeform 33"/>
            <p:cNvSpPr>
              <a:spLocks/>
            </p:cNvSpPr>
            <p:nvPr/>
          </p:nvSpPr>
          <p:spPr bwMode="auto">
            <a:xfrm>
              <a:off x="2468" y="664"/>
              <a:ext cx="123" cy="190"/>
            </a:xfrm>
            <a:custGeom>
              <a:avLst/>
              <a:gdLst>
                <a:gd name="T0" fmla="*/ 1 w 246"/>
                <a:gd name="T1" fmla="*/ 0 h 380"/>
                <a:gd name="T2" fmla="*/ 0 w 246"/>
                <a:gd name="T3" fmla="*/ 1 h 380"/>
                <a:gd name="T4" fmla="*/ 1 w 246"/>
                <a:gd name="T5" fmla="*/ 1 h 380"/>
                <a:gd name="T6" fmla="*/ 1 w 246"/>
                <a:gd name="T7" fmla="*/ 1 h 380"/>
                <a:gd name="T8" fmla="*/ 1 w 246"/>
                <a:gd name="T9" fmla="*/ 0 h 380"/>
                <a:gd name="T10" fmla="*/ 1 w 246"/>
                <a:gd name="T11" fmla="*/ 0 h 380"/>
                <a:gd name="T12" fmla="*/ 0 60000 65536"/>
                <a:gd name="T13" fmla="*/ 0 60000 65536"/>
                <a:gd name="T14" fmla="*/ 0 60000 65536"/>
                <a:gd name="T15" fmla="*/ 0 60000 65536"/>
                <a:gd name="T16" fmla="*/ 0 60000 65536"/>
                <a:gd name="T17" fmla="*/ 0 60000 65536"/>
                <a:gd name="T18" fmla="*/ 0 w 246"/>
                <a:gd name="T19" fmla="*/ 0 h 380"/>
                <a:gd name="T20" fmla="*/ 246 w 246"/>
                <a:gd name="T21" fmla="*/ 380 h 380"/>
              </a:gdLst>
              <a:ahLst/>
              <a:cxnLst>
                <a:cxn ang="T12">
                  <a:pos x="T0" y="T1"/>
                </a:cxn>
                <a:cxn ang="T13">
                  <a:pos x="T2" y="T3"/>
                </a:cxn>
                <a:cxn ang="T14">
                  <a:pos x="T4" y="T5"/>
                </a:cxn>
                <a:cxn ang="T15">
                  <a:pos x="T6" y="T7"/>
                </a:cxn>
                <a:cxn ang="T16">
                  <a:pos x="T8" y="T9"/>
                </a:cxn>
                <a:cxn ang="T17">
                  <a:pos x="T10" y="T11"/>
                </a:cxn>
              </a:cxnLst>
              <a:rect l="T18" t="T19" r="T20" b="T21"/>
              <a:pathLst>
                <a:path w="246" h="380">
                  <a:moveTo>
                    <a:pt x="76" y="0"/>
                  </a:moveTo>
                  <a:lnTo>
                    <a:pt x="0" y="138"/>
                  </a:lnTo>
                  <a:lnTo>
                    <a:pt x="142" y="380"/>
                  </a:lnTo>
                  <a:lnTo>
                    <a:pt x="246" y="266"/>
                  </a:lnTo>
                  <a:lnTo>
                    <a:pt x="76"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2" name="Freeform 34"/>
            <p:cNvSpPr>
              <a:spLocks/>
            </p:cNvSpPr>
            <p:nvPr/>
          </p:nvSpPr>
          <p:spPr bwMode="auto">
            <a:xfrm>
              <a:off x="2596" y="671"/>
              <a:ext cx="123" cy="159"/>
            </a:xfrm>
            <a:custGeom>
              <a:avLst/>
              <a:gdLst>
                <a:gd name="T0" fmla="*/ 1 w 246"/>
                <a:gd name="T1" fmla="*/ 0 h 318"/>
                <a:gd name="T2" fmla="*/ 0 w 246"/>
                <a:gd name="T3" fmla="*/ 1 h 318"/>
                <a:gd name="T4" fmla="*/ 1 w 246"/>
                <a:gd name="T5" fmla="*/ 1 h 318"/>
                <a:gd name="T6" fmla="*/ 1 w 246"/>
                <a:gd name="T7" fmla="*/ 1 h 318"/>
                <a:gd name="T8" fmla="*/ 1 w 246"/>
                <a:gd name="T9" fmla="*/ 0 h 318"/>
                <a:gd name="T10" fmla="*/ 1 w 246"/>
                <a:gd name="T11" fmla="*/ 0 h 318"/>
                <a:gd name="T12" fmla="*/ 0 60000 65536"/>
                <a:gd name="T13" fmla="*/ 0 60000 65536"/>
                <a:gd name="T14" fmla="*/ 0 60000 65536"/>
                <a:gd name="T15" fmla="*/ 0 60000 65536"/>
                <a:gd name="T16" fmla="*/ 0 60000 65536"/>
                <a:gd name="T17" fmla="*/ 0 60000 65536"/>
                <a:gd name="T18" fmla="*/ 0 w 246"/>
                <a:gd name="T19" fmla="*/ 0 h 318"/>
                <a:gd name="T20" fmla="*/ 246 w 246"/>
                <a:gd name="T21" fmla="*/ 318 h 318"/>
              </a:gdLst>
              <a:ahLst/>
              <a:cxnLst>
                <a:cxn ang="T12">
                  <a:pos x="T0" y="T1"/>
                </a:cxn>
                <a:cxn ang="T13">
                  <a:pos x="T2" y="T3"/>
                </a:cxn>
                <a:cxn ang="T14">
                  <a:pos x="T4" y="T5"/>
                </a:cxn>
                <a:cxn ang="T15">
                  <a:pos x="T6" y="T7"/>
                </a:cxn>
                <a:cxn ang="T16">
                  <a:pos x="T8" y="T9"/>
                </a:cxn>
                <a:cxn ang="T17">
                  <a:pos x="T10" y="T11"/>
                </a:cxn>
              </a:cxnLst>
              <a:rect l="T18" t="T19" r="T20" b="T21"/>
              <a:pathLst>
                <a:path w="246" h="318">
                  <a:moveTo>
                    <a:pt x="93" y="0"/>
                  </a:moveTo>
                  <a:lnTo>
                    <a:pt x="0" y="75"/>
                  </a:lnTo>
                  <a:lnTo>
                    <a:pt x="114" y="318"/>
                  </a:lnTo>
                  <a:lnTo>
                    <a:pt x="246" y="209"/>
                  </a:lnTo>
                  <a:lnTo>
                    <a:pt x="93"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3" name="Freeform 35"/>
            <p:cNvSpPr>
              <a:spLocks/>
            </p:cNvSpPr>
            <p:nvPr/>
          </p:nvSpPr>
          <p:spPr bwMode="auto">
            <a:xfrm>
              <a:off x="2691" y="674"/>
              <a:ext cx="148" cy="136"/>
            </a:xfrm>
            <a:custGeom>
              <a:avLst/>
              <a:gdLst>
                <a:gd name="T0" fmla="*/ 1 w 296"/>
                <a:gd name="T1" fmla="*/ 0 h 272"/>
                <a:gd name="T2" fmla="*/ 0 w 296"/>
                <a:gd name="T3" fmla="*/ 1 h 272"/>
                <a:gd name="T4" fmla="*/ 1 w 296"/>
                <a:gd name="T5" fmla="*/ 1 h 272"/>
                <a:gd name="T6" fmla="*/ 1 w 296"/>
                <a:gd name="T7" fmla="*/ 1 h 272"/>
                <a:gd name="T8" fmla="*/ 1 w 296"/>
                <a:gd name="T9" fmla="*/ 0 h 272"/>
                <a:gd name="T10" fmla="*/ 1 w 296"/>
                <a:gd name="T11" fmla="*/ 0 h 272"/>
                <a:gd name="T12" fmla="*/ 0 60000 65536"/>
                <a:gd name="T13" fmla="*/ 0 60000 65536"/>
                <a:gd name="T14" fmla="*/ 0 60000 65536"/>
                <a:gd name="T15" fmla="*/ 0 60000 65536"/>
                <a:gd name="T16" fmla="*/ 0 60000 65536"/>
                <a:gd name="T17" fmla="*/ 0 60000 65536"/>
                <a:gd name="T18" fmla="*/ 0 w 296"/>
                <a:gd name="T19" fmla="*/ 0 h 272"/>
                <a:gd name="T20" fmla="*/ 296 w 296"/>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296" h="272">
                  <a:moveTo>
                    <a:pt x="101" y="0"/>
                  </a:moveTo>
                  <a:lnTo>
                    <a:pt x="0" y="67"/>
                  </a:lnTo>
                  <a:lnTo>
                    <a:pt x="171" y="272"/>
                  </a:lnTo>
                  <a:lnTo>
                    <a:pt x="296" y="173"/>
                  </a:lnTo>
                  <a:lnTo>
                    <a:pt x="101"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4" name="Freeform 36"/>
            <p:cNvSpPr>
              <a:spLocks/>
            </p:cNvSpPr>
            <p:nvPr/>
          </p:nvSpPr>
          <p:spPr bwMode="auto">
            <a:xfrm>
              <a:off x="2375" y="713"/>
              <a:ext cx="163" cy="141"/>
            </a:xfrm>
            <a:custGeom>
              <a:avLst/>
              <a:gdLst>
                <a:gd name="T0" fmla="*/ 0 w 327"/>
                <a:gd name="T1" fmla="*/ 0 h 282"/>
                <a:gd name="T2" fmla="*/ 0 w 327"/>
                <a:gd name="T3" fmla="*/ 1 h 282"/>
                <a:gd name="T4" fmla="*/ 0 w 327"/>
                <a:gd name="T5" fmla="*/ 1 h 282"/>
                <a:gd name="T6" fmla="*/ 0 w 327"/>
                <a:gd name="T7" fmla="*/ 1 h 282"/>
                <a:gd name="T8" fmla="*/ 0 w 327"/>
                <a:gd name="T9" fmla="*/ 0 h 282"/>
                <a:gd name="T10" fmla="*/ 0 w 327"/>
                <a:gd name="T11" fmla="*/ 0 h 282"/>
                <a:gd name="T12" fmla="*/ 0 60000 65536"/>
                <a:gd name="T13" fmla="*/ 0 60000 65536"/>
                <a:gd name="T14" fmla="*/ 0 60000 65536"/>
                <a:gd name="T15" fmla="*/ 0 60000 65536"/>
                <a:gd name="T16" fmla="*/ 0 60000 65536"/>
                <a:gd name="T17" fmla="*/ 0 60000 65536"/>
                <a:gd name="T18" fmla="*/ 0 w 327"/>
                <a:gd name="T19" fmla="*/ 0 h 282"/>
                <a:gd name="T20" fmla="*/ 327 w 327"/>
                <a:gd name="T21" fmla="*/ 282 h 282"/>
              </a:gdLst>
              <a:ahLst/>
              <a:cxnLst>
                <a:cxn ang="T12">
                  <a:pos x="T0" y="T1"/>
                </a:cxn>
                <a:cxn ang="T13">
                  <a:pos x="T2" y="T3"/>
                </a:cxn>
                <a:cxn ang="T14">
                  <a:pos x="T4" y="T5"/>
                </a:cxn>
                <a:cxn ang="T15">
                  <a:pos x="T6" y="T7"/>
                </a:cxn>
                <a:cxn ang="T16">
                  <a:pos x="T8" y="T9"/>
                </a:cxn>
                <a:cxn ang="T17">
                  <a:pos x="T10" y="T11"/>
                </a:cxn>
              </a:cxnLst>
              <a:rect l="T18" t="T19" r="T20" b="T21"/>
              <a:pathLst>
                <a:path w="327" h="282">
                  <a:moveTo>
                    <a:pt x="0" y="0"/>
                  </a:moveTo>
                  <a:lnTo>
                    <a:pt x="188" y="35"/>
                  </a:lnTo>
                  <a:lnTo>
                    <a:pt x="327" y="282"/>
                  </a:lnTo>
                  <a:lnTo>
                    <a:pt x="118" y="179"/>
                  </a:lnTo>
                  <a:lnTo>
                    <a:pt x="0"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5" name="Freeform 37"/>
            <p:cNvSpPr>
              <a:spLocks/>
            </p:cNvSpPr>
            <p:nvPr/>
          </p:nvSpPr>
          <p:spPr bwMode="auto">
            <a:xfrm>
              <a:off x="2505" y="664"/>
              <a:ext cx="148" cy="164"/>
            </a:xfrm>
            <a:custGeom>
              <a:avLst/>
              <a:gdLst>
                <a:gd name="T0" fmla="*/ 0 w 294"/>
                <a:gd name="T1" fmla="*/ 0 h 328"/>
                <a:gd name="T2" fmla="*/ 1 w 294"/>
                <a:gd name="T3" fmla="*/ 1 h 328"/>
                <a:gd name="T4" fmla="*/ 1 w 294"/>
                <a:gd name="T5" fmla="*/ 1 h 328"/>
                <a:gd name="T6" fmla="*/ 1 w 294"/>
                <a:gd name="T7" fmla="*/ 1 h 328"/>
                <a:gd name="T8" fmla="*/ 0 w 294"/>
                <a:gd name="T9" fmla="*/ 0 h 328"/>
                <a:gd name="T10" fmla="*/ 0 w 294"/>
                <a:gd name="T11" fmla="*/ 0 h 328"/>
                <a:gd name="T12" fmla="*/ 0 60000 65536"/>
                <a:gd name="T13" fmla="*/ 0 60000 65536"/>
                <a:gd name="T14" fmla="*/ 0 60000 65536"/>
                <a:gd name="T15" fmla="*/ 0 60000 65536"/>
                <a:gd name="T16" fmla="*/ 0 60000 65536"/>
                <a:gd name="T17" fmla="*/ 0 60000 65536"/>
                <a:gd name="T18" fmla="*/ 0 w 294"/>
                <a:gd name="T19" fmla="*/ 0 h 328"/>
                <a:gd name="T20" fmla="*/ 294 w 294"/>
                <a:gd name="T21" fmla="*/ 328 h 328"/>
              </a:gdLst>
              <a:ahLst/>
              <a:cxnLst>
                <a:cxn ang="T12">
                  <a:pos x="T0" y="T1"/>
                </a:cxn>
                <a:cxn ang="T13">
                  <a:pos x="T2" y="T3"/>
                </a:cxn>
                <a:cxn ang="T14">
                  <a:pos x="T4" y="T5"/>
                </a:cxn>
                <a:cxn ang="T15">
                  <a:pos x="T6" y="T7"/>
                </a:cxn>
                <a:cxn ang="T16">
                  <a:pos x="T8" y="T9"/>
                </a:cxn>
                <a:cxn ang="T17">
                  <a:pos x="T10" y="T11"/>
                </a:cxn>
              </a:cxnLst>
              <a:rect l="T18" t="T19" r="T20" b="T21"/>
              <a:pathLst>
                <a:path w="294" h="328">
                  <a:moveTo>
                    <a:pt x="0" y="0"/>
                  </a:moveTo>
                  <a:lnTo>
                    <a:pt x="188" y="87"/>
                  </a:lnTo>
                  <a:lnTo>
                    <a:pt x="294" y="328"/>
                  </a:lnTo>
                  <a:lnTo>
                    <a:pt x="163" y="270"/>
                  </a:lnTo>
                  <a:lnTo>
                    <a:pt x="0"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6" name="Freeform 38"/>
            <p:cNvSpPr>
              <a:spLocks/>
            </p:cNvSpPr>
            <p:nvPr/>
          </p:nvSpPr>
          <p:spPr bwMode="auto">
            <a:xfrm>
              <a:off x="2639" y="671"/>
              <a:ext cx="142" cy="139"/>
            </a:xfrm>
            <a:custGeom>
              <a:avLst/>
              <a:gdLst>
                <a:gd name="T0" fmla="*/ 0 w 285"/>
                <a:gd name="T1" fmla="*/ 0 h 280"/>
                <a:gd name="T2" fmla="*/ 0 w 285"/>
                <a:gd name="T3" fmla="*/ 0 h 280"/>
                <a:gd name="T4" fmla="*/ 0 w 285"/>
                <a:gd name="T5" fmla="*/ 0 h 280"/>
                <a:gd name="T6" fmla="*/ 0 w 285"/>
                <a:gd name="T7" fmla="*/ 0 h 280"/>
                <a:gd name="T8" fmla="*/ 0 w 285"/>
                <a:gd name="T9" fmla="*/ 0 h 280"/>
                <a:gd name="T10" fmla="*/ 0 w 285"/>
                <a:gd name="T11" fmla="*/ 0 h 280"/>
                <a:gd name="T12" fmla="*/ 0 60000 65536"/>
                <a:gd name="T13" fmla="*/ 0 60000 65536"/>
                <a:gd name="T14" fmla="*/ 0 60000 65536"/>
                <a:gd name="T15" fmla="*/ 0 60000 65536"/>
                <a:gd name="T16" fmla="*/ 0 60000 65536"/>
                <a:gd name="T17" fmla="*/ 0 60000 65536"/>
                <a:gd name="T18" fmla="*/ 0 w 285"/>
                <a:gd name="T19" fmla="*/ 0 h 280"/>
                <a:gd name="T20" fmla="*/ 285 w 285"/>
                <a:gd name="T21" fmla="*/ 280 h 280"/>
              </a:gdLst>
              <a:ahLst/>
              <a:cxnLst>
                <a:cxn ang="T12">
                  <a:pos x="T0" y="T1"/>
                </a:cxn>
                <a:cxn ang="T13">
                  <a:pos x="T2" y="T3"/>
                </a:cxn>
                <a:cxn ang="T14">
                  <a:pos x="T4" y="T5"/>
                </a:cxn>
                <a:cxn ang="T15">
                  <a:pos x="T6" y="T7"/>
                </a:cxn>
                <a:cxn ang="T16">
                  <a:pos x="T8" y="T9"/>
                </a:cxn>
                <a:cxn ang="T17">
                  <a:pos x="T10" y="T11"/>
                </a:cxn>
              </a:cxnLst>
              <a:rect l="T18" t="T19" r="T20" b="T21"/>
              <a:pathLst>
                <a:path w="285" h="280">
                  <a:moveTo>
                    <a:pt x="0" y="0"/>
                  </a:moveTo>
                  <a:lnTo>
                    <a:pt x="108" y="67"/>
                  </a:lnTo>
                  <a:lnTo>
                    <a:pt x="285" y="280"/>
                  </a:lnTo>
                  <a:lnTo>
                    <a:pt x="157" y="213"/>
                  </a:lnTo>
                  <a:lnTo>
                    <a:pt x="0"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7" name="Freeform 39"/>
            <p:cNvSpPr>
              <a:spLocks/>
            </p:cNvSpPr>
            <p:nvPr/>
          </p:nvSpPr>
          <p:spPr bwMode="auto">
            <a:xfrm>
              <a:off x="2371" y="708"/>
              <a:ext cx="74" cy="371"/>
            </a:xfrm>
            <a:custGeom>
              <a:avLst/>
              <a:gdLst>
                <a:gd name="T0" fmla="*/ 1 w 146"/>
                <a:gd name="T1" fmla="*/ 0 h 741"/>
                <a:gd name="T2" fmla="*/ 1 w 146"/>
                <a:gd name="T3" fmla="*/ 1 h 741"/>
                <a:gd name="T4" fmla="*/ 1 w 146"/>
                <a:gd name="T5" fmla="*/ 1 h 741"/>
                <a:gd name="T6" fmla="*/ 0 w 146"/>
                <a:gd name="T7" fmla="*/ 1 h 741"/>
                <a:gd name="T8" fmla="*/ 1 w 146"/>
                <a:gd name="T9" fmla="*/ 0 h 741"/>
                <a:gd name="T10" fmla="*/ 1 w 146"/>
                <a:gd name="T11" fmla="*/ 0 h 741"/>
                <a:gd name="T12" fmla="*/ 0 60000 65536"/>
                <a:gd name="T13" fmla="*/ 0 60000 65536"/>
                <a:gd name="T14" fmla="*/ 0 60000 65536"/>
                <a:gd name="T15" fmla="*/ 0 60000 65536"/>
                <a:gd name="T16" fmla="*/ 0 60000 65536"/>
                <a:gd name="T17" fmla="*/ 0 60000 65536"/>
                <a:gd name="T18" fmla="*/ 0 w 146"/>
                <a:gd name="T19" fmla="*/ 0 h 741"/>
                <a:gd name="T20" fmla="*/ 146 w 146"/>
                <a:gd name="T21" fmla="*/ 741 h 741"/>
              </a:gdLst>
              <a:ahLst/>
              <a:cxnLst>
                <a:cxn ang="T12">
                  <a:pos x="T0" y="T1"/>
                </a:cxn>
                <a:cxn ang="T13">
                  <a:pos x="T2" y="T3"/>
                </a:cxn>
                <a:cxn ang="T14">
                  <a:pos x="T4" y="T5"/>
                </a:cxn>
                <a:cxn ang="T15">
                  <a:pos x="T6" y="T7"/>
                </a:cxn>
                <a:cxn ang="T16">
                  <a:pos x="T8" y="T9"/>
                </a:cxn>
                <a:cxn ang="T17">
                  <a:pos x="T10" y="T11"/>
                </a:cxn>
              </a:cxnLst>
              <a:rect l="T18" t="T19" r="T20" b="T21"/>
              <a:pathLst>
                <a:path w="146" h="741">
                  <a:moveTo>
                    <a:pt x="5" y="0"/>
                  </a:moveTo>
                  <a:lnTo>
                    <a:pt x="136" y="190"/>
                  </a:lnTo>
                  <a:lnTo>
                    <a:pt x="146" y="741"/>
                  </a:lnTo>
                  <a:lnTo>
                    <a:pt x="0" y="510"/>
                  </a:lnTo>
                  <a:lnTo>
                    <a:pt x="5"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8" name="Freeform 40"/>
            <p:cNvSpPr>
              <a:spLocks/>
            </p:cNvSpPr>
            <p:nvPr/>
          </p:nvSpPr>
          <p:spPr bwMode="auto">
            <a:xfrm>
              <a:off x="2496" y="897"/>
              <a:ext cx="14" cy="80"/>
            </a:xfrm>
            <a:custGeom>
              <a:avLst/>
              <a:gdLst>
                <a:gd name="T0" fmla="*/ 0 w 29"/>
                <a:gd name="T1" fmla="*/ 1 h 160"/>
                <a:gd name="T2" fmla="*/ 0 w 29"/>
                <a:gd name="T3" fmla="*/ 0 h 160"/>
                <a:gd name="T4" fmla="*/ 0 w 29"/>
                <a:gd name="T5" fmla="*/ 1 h 160"/>
                <a:gd name="T6" fmla="*/ 0 w 29"/>
                <a:gd name="T7" fmla="*/ 1 h 160"/>
                <a:gd name="T8" fmla="*/ 0 w 29"/>
                <a:gd name="T9" fmla="*/ 1 h 160"/>
                <a:gd name="T10" fmla="*/ 0 w 29"/>
                <a:gd name="T11" fmla="*/ 1 h 160"/>
                <a:gd name="T12" fmla="*/ 0 60000 65536"/>
                <a:gd name="T13" fmla="*/ 0 60000 65536"/>
                <a:gd name="T14" fmla="*/ 0 60000 65536"/>
                <a:gd name="T15" fmla="*/ 0 60000 65536"/>
                <a:gd name="T16" fmla="*/ 0 60000 65536"/>
                <a:gd name="T17" fmla="*/ 0 60000 65536"/>
                <a:gd name="T18" fmla="*/ 0 w 29"/>
                <a:gd name="T19" fmla="*/ 0 h 160"/>
                <a:gd name="T20" fmla="*/ 29 w 29"/>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29" h="160">
                  <a:moveTo>
                    <a:pt x="29" y="25"/>
                  </a:moveTo>
                  <a:lnTo>
                    <a:pt x="4" y="0"/>
                  </a:lnTo>
                  <a:lnTo>
                    <a:pt x="0" y="154"/>
                  </a:lnTo>
                  <a:lnTo>
                    <a:pt x="26" y="160"/>
                  </a:lnTo>
                  <a:lnTo>
                    <a:pt x="29"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9" name="Freeform 41"/>
            <p:cNvSpPr>
              <a:spLocks/>
            </p:cNvSpPr>
            <p:nvPr/>
          </p:nvSpPr>
          <p:spPr bwMode="auto">
            <a:xfrm>
              <a:off x="2623" y="881"/>
              <a:ext cx="13" cy="63"/>
            </a:xfrm>
            <a:custGeom>
              <a:avLst/>
              <a:gdLst>
                <a:gd name="T0" fmla="*/ 1 w 25"/>
                <a:gd name="T1" fmla="*/ 0 h 127"/>
                <a:gd name="T2" fmla="*/ 1 w 25"/>
                <a:gd name="T3" fmla="*/ 0 h 127"/>
                <a:gd name="T4" fmla="*/ 1 w 25"/>
                <a:gd name="T5" fmla="*/ 0 h 127"/>
                <a:gd name="T6" fmla="*/ 0 w 25"/>
                <a:gd name="T7" fmla="*/ 0 h 127"/>
                <a:gd name="T8" fmla="*/ 1 w 25"/>
                <a:gd name="T9" fmla="*/ 0 h 127"/>
                <a:gd name="T10" fmla="*/ 1 w 25"/>
                <a:gd name="T11" fmla="*/ 0 h 127"/>
                <a:gd name="T12" fmla="*/ 0 60000 65536"/>
                <a:gd name="T13" fmla="*/ 0 60000 65536"/>
                <a:gd name="T14" fmla="*/ 0 60000 65536"/>
                <a:gd name="T15" fmla="*/ 0 60000 65536"/>
                <a:gd name="T16" fmla="*/ 0 60000 65536"/>
                <a:gd name="T17" fmla="*/ 0 60000 65536"/>
                <a:gd name="T18" fmla="*/ 0 w 25"/>
                <a:gd name="T19" fmla="*/ 0 h 127"/>
                <a:gd name="T20" fmla="*/ 25 w 25"/>
                <a:gd name="T21" fmla="*/ 127 h 127"/>
              </a:gdLst>
              <a:ahLst/>
              <a:cxnLst>
                <a:cxn ang="T12">
                  <a:pos x="T0" y="T1"/>
                </a:cxn>
                <a:cxn ang="T13">
                  <a:pos x="T2" y="T3"/>
                </a:cxn>
                <a:cxn ang="T14">
                  <a:pos x="T4" y="T5"/>
                </a:cxn>
                <a:cxn ang="T15">
                  <a:pos x="T6" y="T7"/>
                </a:cxn>
                <a:cxn ang="T16">
                  <a:pos x="T8" y="T9"/>
                </a:cxn>
                <a:cxn ang="T17">
                  <a:pos x="T10" y="T11"/>
                </a:cxn>
              </a:cxnLst>
              <a:rect l="T18" t="T19" r="T20" b="T21"/>
              <a:pathLst>
                <a:path w="25" h="127">
                  <a:moveTo>
                    <a:pt x="25" y="28"/>
                  </a:moveTo>
                  <a:lnTo>
                    <a:pt x="25" y="127"/>
                  </a:lnTo>
                  <a:lnTo>
                    <a:pt x="1" y="126"/>
                  </a:lnTo>
                  <a:lnTo>
                    <a:pt x="0" y="0"/>
                  </a:lnTo>
                  <a:lnTo>
                    <a:pt x="2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70" name="Freeform 42"/>
            <p:cNvSpPr>
              <a:spLocks/>
            </p:cNvSpPr>
            <p:nvPr/>
          </p:nvSpPr>
          <p:spPr bwMode="auto">
            <a:xfrm>
              <a:off x="2731" y="867"/>
              <a:ext cx="12" cy="69"/>
            </a:xfrm>
            <a:custGeom>
              <a:avLst/>
              <a:gdLst>
                <a:gd name="T0" fmla="*/ 0 w 25"/>
                <a:gd name="T1" fmla="*/ 1 h 138"/>
                <a:gd name="T2" fmla="*/ 0 w 25"/>
                <a:gd name="T3" fmla="*/ 1 h 138"/>
                <a:gd name="T4" fmla="*/ 0 w 25"/>
                <a:gd name="T5" fmla="*/ 1 h 138"/>
                <a:gd name="T6" fmla="*/ 0 w 25"/>
                <a:gd name="T7" fmla="*/ 0 h 138"/>
                <a:gd name="T8" fmla="*/ 0 w 25"/>
                <a:gd name="T9" fmla="*/ 1 h 138"/>
                <a:gd name="T10" fmla="*/ 0 w 25"/>
                <a:gd name="T11" fmla="*/ 1 h 138"/>
                <a:gd name="T12" fmla="*/ 0 60000 65536"/>
                <a:gd name="T13" fmla="*/ 0 60000 65536"/>
                <a:gd name="T14" fmla="*/ 0 60000 65536"/>
                <a:gd name="T15" fmla="*/ 0 60000 65536"/>
                <a:gd name="T16" fmla="*/ 0 60000 65536"/>
                <a:gd name="T17" fmla="*/ 0 60000 65536"/>
                <a:gd name="T18" fmla="*/ 0 w 25"/>
                <a:gd name="T19" fmla="*/ 0 h 138"/>
                <a:gd name="T20" fmla="*/ 25 w 25"/>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5" h="138">
                  <a:moveTo>
                    <a:pt x="25" y="20"/>
                  </a:moveTo>
                  <a:lnTo>
                    <a:pt x="25" y="138"/>
                  </a:lnTo>
                  <a:lnTo>
                    <a:pt x="2" y="136"/>
                  </a:lnTo>
                  <a:lnTo>
                    <a:pt x="0" y="0"/>
                  </a:lnTo>
                  <a:lnTo>
                    <a:pt x="2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71" name="Freeform 43"/>
            <p:cNvSpPr>
              <a:spLocks/>
            </p:cNvSpPr>
            <p:nvPr/>
          </p:nvSpPr>
          <p:spPr bwMode="auto">
            <a:xfrm>
              <a:off x="2499" y="895"/>
              <a:ext cx="67" cy="15"/>
            </a:xfrm>
            <a:custGeom>
              <a:avLst/>
              <a:gdLst>
                <a:gd name="T0" fmla="*/ 0 w 132"/>
                <a:gd name="T1" fmla="*/ 0 h 31"/>
                <a:gd name="T2" fmla="*/ 1 w 132"/>
                <a:gd name="T3" fmla="*/ 0 h 31"/>
                <a:gd name="T4" fmla="*/ 1 w 132"/>
                <a:gd name="T5" fmla="*/ 0 h 31"/>
                <a:gd name="T6" fmla="*/ 1 w 132"/>
                <a:gd name="T7" fmla="*/ 0 h 31"/>
                <a:gd name="T8" fmla="*/ 0 w 132"/>
                <a:gd name="T9" fmla="*/ 0 h 31"/>
                <a:gd name="T10" fmla="*/ 0 w 132"/>
                <a:gd name="T11" fmla="*/ 0 h 31"/>
                <a:gd name="T12" fmla="*/ 0 60000 65536"/>
                <a:gd name="T13" fmla="*/ 0 60000 65536"/>
                <a:gd name="T14" fmla="*/ 0 60000 65536"/>
                <a:gd name="T15" fmla="*/ 0 60000 65536"/>
                <a:gd name="T16" fmla="*/ 0 60000 65536"/>
                <a:gd name="T17" fmla="*/ 0 60000 65536"/>
                <a:gd name="T18" fmla="*/ 0 w 132"/>
                <a:gd name="T19" fmla="*/ 0 h 31"/>
                <a:gd name="T20" fmla="*/ 132 w 13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32" h="31">
                  <a:moveTo>
                    <a:pt x="0" y="8"/>
                  </a:moveTo>
                  <a:lnTo>
                    <a:pt x="22" y="31"/>
                  </a:lnTo>
                  <a:lnTo>
                    <a:pt x="132" y="31"/>
                  </a:lnTo>
                  <a:lnTo>
                    <a:pt x="132"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72" name="Freeform 44"/>
            <p:cNvSpPr>
              <a:spLocks/>
            </p:cNvSpPr>
            <p:nvPr/>
          </p:nvSpPr>
          <p:spPr bwMode="auto">
            <a:xfrm>
              <a:off x="2623" y="884"/>
              <a:ext cx="58" cy="15"/>
            </a:xfrm>
            <a:custGeom>
              <a:avLst/>
              <a:gdLst>
                <a:gd name="T0" fmla="*/ 0 w 117"/>
                <a:gd name="T1" fmla="*/ 0 h 31"/>
                <a:gd name="T2" fmla="*/ 0 w 117"/>
                <a:gd name="T3" fmla="*/ 0 h 31"/>
                <a:gd name="T4" fmla="*/ 0 w 117"/>
                <a:gd name="T5" fmla="*/ 0 h 31"/>
                <a:gd name="T6" fmla="*/ 0 w 117"/>
                <a:gd name="T7" fmla="*/ 0 h 31"/>
                <a:gd name="T8" fmla="*/ 0 w 117"/>
                <a:gd name="T9" fmla="*/ 0 h 31"/>
                <a:gd name="T10" fmla="*/ 0 w 117"/>
                <a:gd name="T11" fmla="*/ 0 h 31"/>
                <a:gd name="T12" fmla="*/ 0 60000 65536"/>
                <a:gd name="T13" fmla="*/ 0 60000 65536"/>
                <a:gd name="T14" fmla="*/ 0 60000 65536"/>
                <a:gd name="T15" fmla="*/ 0 60000 65536"/>
                <a:gd name="T16" fmla="*/ 0 60000 65536"/>
                <a:gd name="T17" fmla="*/ 0 60000 65536"/>
                <a:gd name="T18" fmla="*/ 0 w 117"/>
                <a:gd name="T19" fmla="*/ 0 h 31"/>
                <a:gd name="T20" fmla="*/ 117 w 117"/>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17" h="31">
                  <a:moveTo>
                    <a:pt x="0" y="0"/>
                  </a:moveTo>
                  <a:lnTo>
                    <a:pt x="25" y="31"/>
                  </a:lnTo>
                  <a:lnTo>
                    <a:pt x="117" y="31"/>
                  </a:lnTo>
                  <a:lnTo>
                    <a:pt x="117"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73" name="Freeform 45"/>
            <p:cNvSpPr>
              <a:spLocks/>
            </p:cNvSpPr>
            <p:nvPr/>
          </p:nvSpPr>
          <p:spPr bwMode="auto">
            <a:xfrm>
              <a:off x="2732" y="864"/>
              <a:ext cx="59" cy="14"/>
            </a:xfrm>
            <a:custGeom>
              <a:avLst/>
              <a:gdLst>
                <a:gd name="T0" fmla="*/ 0 w 118"/>
                <a:gd name="T1" fmla="*/ 1 h 27"/>
                <a:gd name="T2" fmla="*/ 1 w 118"/>
                <a:gd name="T3" fmla="*/ 1 h 27"/>
                <a:gd name="T4" fmla="*/ 1 w 118"/>
                <a:gd name="T5" fmla="*/ 1 h 27"/>
                <a:gd name="T6" fmla="*/ 1 w 118"/>
                <a:gd name="T7" fmla="*/ 0 h 27"/>
                <a:gd name="T8" fmla="*/ 0 w 118"/>
                <a:gd name="T9" fmla="*/ 1 h 27"/>
                <a:gd name="T10" fmla="*/ 0 w 118"/>
                <a:gd name="T11" fmla="*/ 1 h 27"/>
                <a:gd name="T12" fmla="*/ 0 60000 65536"/>
                <a:gd name="T13" fmla="*/ 0 60000 65536"/>
                <a:gd name="T14" fmla="*/ 0 60000 65536"/>
                <a:gd name="T15" fmla="*/ 0 60000 65536"/>
                <a:gd name="T16" fmla="*/ 0 60000 65536"/>
                <a:gd name="T17" fmla="*/ 0 60000 65536"/>
                <a:gd name="T18" fmla="*/ 0 w 118"/>
                <a:gd name="T19" fmla="*/ 0 h 27"/>
                <a:gd name="T20" fmla="*/ 118 w 11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18" h="27">
                  <a:moveTo>
                    <a:pt x="0" y="10"/>
                  </a:moveTo>
                  <a:lnTo>
                    <a:pt x="24" y="27"/>
                  </a:lnTo>
                  <a:lnTo>
                    <a:pt x="118" y="27"/>
                  </a:lnTo>
                  <a:lnTo>
                    <a:pt x="118" y="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6871" name="Picture 46" descr="j01499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7513" y="1295400"/>
            <a:ext cx="10874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 Box 47"/>
          <p:cNvSpPr txBox="1">
            <a:spLocks noChangeArrowheads="1"/>
          </p:cNvSpPr>
          <p:nvPr/>
        </p:nvSpPr>
        <p:spPr bwMode="auto">
          <a:xfrm>
            <a:off x="1057275" y="2290763"/>
            <a:ext cx="238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l" eaLnBrk="1" hangingPunct="1">
              <a:spcBef>
                <a:spcPct val="50000"/>
              </a:spcBef>
              <a:buClrTx/>
              <a:buSzTx/>
              <a:buFontTx/>
              <a:buNone/>
            </a:pPr>
            <a:r>
              <a:rPr lang="en-GB" altLang="en-US" sz="1800" dirty="0"/>
              <a:t>TECHNOLOGY</a:t>
            </a:r>
          </a:p>
        </p:txBody>
      </p:sp>
      <p:sp>
        <p:nvSpPr>
          <p:cNvPr id="36873" name="Text Box 49"/>
          <p:cNvSpPr txBox="1">
            <a:spLocks noChangeArrowheads="1"/>
          </p:cNvSpPr>
          <p:nvPr/>
        </p:nvSpPr>
        <p:spPr bwMode="auto">
          <a:xfrm>
            <a:off x="6602413" y="1344613"/>
            <a:ext cx="238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l" eaLnBrk="1" hangingPunct="1">
              <a:spcBef>
                <a:spcPct val="50000"/>
              </a:spcBef>
              <a:buClrTx/>
              <a:buSzTx/>
              <a:buFontTx/>
              <a:buNone/>
            </a:pPr>
            <a:r>
              <a:rPr lang="en-GB" altLang="en-US" sz="1800" dirty="0"/>
              <a:t>OPERATION</a:t>
            </a:r>
          </a:p>
        </p:txBody>
      </p:sp>
      <p:sp>
        <p:nvSpPr>
          <p:cNvPr id="36874" name="AutoShape 51"/>
          <p:cNvSpPr>
            <a:spLocks noChangeArrowheads="1"/>
          </p:cNvSpPr>
          <p:nvPr/>
        </p:nvSpPr>
        <p:spPr bwMode="auto">
          <a:xfrm>
            <a:off x="2705100" y="3186113"/>
            <a:ext cx="3752850" cy="1085850"/>
          </a:xfrm>
          <a:prstGeom prst="rightArrow">
            <a:avLst>
              <a:gd name="adj1" fmla="val 50000"/>
              <a:gd name="adj2" fmla="val 86404"/>
            </a:avLst>
          </a:prstGeom>
          <a:solidFill>
            <a:srgbClr val="969696">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6875" name="Text Box 52"/>
          <p:cNvSpPr txBox="1">
            <a:spLocks noChangeArrowheads="1"/>
          </p:cNvSpPr>
          <p:nvPr/>
        </p:nvSpPr>
        <p:spPr bwMode="auto">
          <a:xfrm>
            <a:off x="2581275" y="3548063"/>
            <a:ext cx="3981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en-US" sz="2000"/>
              <a:t>PRODUCTION  PROCESS</a:t>
            </a:r>
          </a:p>
        </p:txBody>
      </p:sp>
      <p:sp>
        <p:nvSpPr>
          <p:cNvPr id="36876" name="Line 53"/>
          <p:cNvSpPr>
            <a:spLocks noChangeShapeType="1"/>
          </p:cNvSpPr>
          <p:nvPr/>
        </p:nvSpPr>
        <p:spPr bwMode="auto">
          <a:xfrm>
            <a:off x="2000250" y="3733800"/>
            <a:ext cx="685800" cy="0"/>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7" name="Line 54"/>
          <p:cNvSpPr>
            <a:spLocks noChangeShapeType="1"/>
          </p:cNvSpPr>
          <p:nvPr/>
        </p:nvSpPr>
        <p:spPr bwMode="auto">
          <a:xfrm rot="2717976">
            <a:off x="3613944" y="2683669"/>
            <a:ext cx="660400" cy="68262"/>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8" name="Line 55"/>
          <p:cNvSpPr>
            <a:spLocks noChangeShapeType="1"/>
          </p:cNvSpPr>
          <p:nvPr/>
        </p:nvSpPr>
        <p:spPr bwMode="auto">
          <a:xfrm rot="6390682">
            <a:off x="5367338" y="2495550"/>
            <a:ext cx="614362" cy="427038"/>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9" name="Line 56"/>
          <p:cNvSpPr>
            <a:spLocks noChangeShapeType="1"/>
          </p:cNvSpPr>
          <p:nvPr/>
        </p:nvSpPr>
        <p:spPr bwMode="auto">
          <a:xfrm>
            <a:off x="6607175" y="3719513"/>
            <a:ext cx="960438" cy="1587"/>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0" name="Line 57"/>
          <p:cNvSpPr>
            <a:spLocks noChangeShapeType="1"/>
          </p:cNvSpPr>
          <p:nvPr/>
        </p:nvSpPr>
        <p:spPr bwMode="auto">
          <a:xfrm rot="2954628" flipV="1">
            <a:off x="6136481" y="4564857"/>
            <a:ext cx="1095375" cy="33338"/>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1" name="Rectangle 58"/>
          <p:cNvSpPr>
            <a:spLocks noChangeArrowheads="1"/>
          </p:cNvSpPr>
          <p:nvPr/>
        </p:nvSpPr>
        <p:spPr bwMode="auto">
          <a:xfrm>
            <a:off x="215900" y="4648200"/>
            <a:ext cx="5803900" cy="1825625"/>
          </a:xfrm>
          <a:prstGeom prst="rect">
            <a:avLst/>
          </a:prstGeom>
          <a:noFill/>
          <a:ln w="254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6882" name="Text Box 59"/>
          <p:cNvSpPr txBox="1">
            <a:spLocks noChangeArrowheads="1"/>
          </p:cNvSpPr>
          <p:nvPr/>
        </p:nvSpPr>
        <p:spPr bwMode="auto">
          <a:xfrm>
            <a:off x="263525" y="46863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l" eaLnBrk="1" hangingPunct="1">
              <a:spcBef>
                <a:spcPct val="0"/>
              </a:spcBef>
              <a:buClrTx/>
              <a:buSzTx/>
              <a:buFontTx/>
              <a:buNone/>
            </a:pPr>
            <a:r>
              <a:rPr lang="en-GB" altLang="en-US" sz="1800" dirty="0"/>
              <a:t>4/ Product modification:</a:t>
            </a:r>
            <a:endParaRPr lang="en-GB" altLang="en-US" sz="1800" b="0" dirty="0"/>
          </a:p>
        </p:txBody>
      </p:sp>
      <p:sp>
        <p:nvSpPr>
          <p:cNvPr id="36883" name="Text Box 60"/>
          <p:cNvSpPr txBox="1">
            <a:spLocks noChangeArrowheads="1"/>
          </p:cNvSpPr>
          <p:nvPr/>
        </p:nvSpPr>
        <p:spPr bwMode="auto">
          <a:xfrm>
            <a:off x="552450" y="5056188"/>
            <a:ext cx="54133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l" eaLnBrk="1" hangingPunct="1">
              <a:spcBef>
                <a:spcPct val="0"/>
              </a:spcBef>
              <a:buClrTx/>
              <a:buSzTx/>
              <a:buFontTx/>
              <a:buNone/>
            </a:pPr>
            <a:r>
              <a:rPr lang="en-GB" altLang="en-US" sz="1600" b="0" dirty="0"/>
              <a:t>&gt; Have recycling-friendly design</a:t>
            </a:r>
          </a:p>
          <a:p>
            <a:pPr algn="l" eaLnBrk="1" hangingPunct="1">
              <a:spcBef>
                <a:spcPct val="0"/>
              </a:spcBef>
              <a:buClrTx/>
              <a:buSzTx/>
              <a:buFontTx/>
              <a:buNone/>
            </a:pPr>
            <a:r>
              <a:rPr lang="en-GB" altLang="en-US" sz="1600" b="0" dirty="0"/>
              <a:t>&gt; Extend product life</a:t>
            </a:r>
          </a:p>
          <a:p>
            <a:pPr algn="l" eaLnBrk="1" hangingPunct="1">
              <a:spcBef>
                <a:spcPct val="0"/>
              </a:spcBef>
              <a:buClrTx/>
              <a:buSzTx/>
              <a:buFont typeface="Wingdings" panose="05000000000000000000" pitchFamily="2" charset="2"/>
              <a:buNone/>
            </a:pPr>
            <a:r>
              <a:rPr lang="en-GB" altLang="en-US" sz="1600" b="0" dirty="0"/>
              <a:t>&gt; Use more efficient, less material-intensive packaging</a:t>
            </a:r>
          </a:p>
          <a:p>
            <a:pPr algn="l" eaLnBrk="1" hangingPunct="1">
              <a:spcBef>
                <a:spcPct val="0"/>
              </a:spcBef>
              <a:buClrTx/>
              <a:buSzTx/>
              <a:buFont typeface="Wingdings" panose="05000000000000000000" pitchFamily="2" charset="2"/>
              <a:buNone/>
            </a:pPr>
            <a:r>
              <a:rPr lang="en-GB" altLang="en-US" sz="1600" b="0" dirty="0"/>
              <a:t>&gt; Reduce use of harmful substances</a:t>
            </a:r>
          </a:p>
        </p:txBody>
      </p:sp>
      <p:pic>
        <p:nvPicPr>
          <p:cNvPr id="36884" name="Picture 61" descr="sole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901950"/>
            <a:ext cx="904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Picture 62" descr="wa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8250" y="2890838"/>
            <a:ext cx="3381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63" descr="sable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388" y="2998788"/>
            <a:ext cx="11334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7" name="Freeform 64"/>
          <p:cNvSpPr>
            <a:spLocks/>
          </p:cNvSpPr>
          <p:nvPr/>
        </p:nvSpPr>
        <p:spPr bwMode="auto">
          <a:xfrm>
            <a:off x="2897188" y="1350963"/>
            <a:ext cx="655637" cy="655637"/>
          </a:xfrm>
          <a:custGeom>
            <a:avLst/>
            <a:gdLst>
              <a:gd name="T0" fmla="*/ 2147483647 w 552"/>
              <a:gd name="T1" fmla="*/ 2147483647 h 552"/>
              <a:gd name="T2" fmla="*/ 2147483647 w 552"/>
              <a:gd name="T3" fmla="*/ 2147483647 h 552"/>
              <a:gd name="T4" fmla="*/ 2147483647 w 552"/>
              <a:gd name="T5" fmla="*/ 2147483647 h 552"/>
              <a:gd name="T6" fmla="*/ 2147483647 w 552"/>
              <a:gd name="T7" fmla="*/ 2147483647 h 552"/>
              <a:gd name="T8" fmla="*/ 2147483647 w 552"/>
              <a:gd name="T9" fmla="*/ 2147483647 h 552"/>
              <a:gd name="T10" fmla="*/ 2147483647 w 552"/>
              <a:gd name="T11" fmla="*/ 2147483647 h 552"/>
              <a:gd name="T12" fmla="*/ 2147483647 w 552"/>
              <a:gd name="T13" fmla="*/ 2147483647 h 552"/>
              <a:gd name="T14" fmla="*/ 2147483647 w 552"/>
              <a:gd name="T15" fmla="*/ 2147483647 h 552"/>
              <a:gd name="T16" fmla="*/ 2147483647 w 552"/>
              <a:gd name="T17" fmla="*/ 2147483647 h 552"/>
              <a:gd name="T18" fmla="*/ 2147483647 w 552"/>
              <a:gd name="T19" fmla="*/ 2147483647 h 552"/>
              <a:gd name="T20" fmla="*/ 2147483647 w 552"/>
              <a:gd name="T21" fmla="*/ 2147483647 h 552"/>
              <a:gd name="T22" fmla="*/ 2147483647 w 552"/>
              <a:gd name="T23" fmla="*/ 2147483647 h 552"/>
              <a:gd name="T24" fmla="*/ 2147483647 w 552"/>
              <a:gd name="T25" fmla="*/ 2147483647 h 552"/>
              <a:gd name="T26" fmla="*/ 2147483647 w 552"/>
              <a:gd name="T27" fmla="*/ 2147483647 h 552"/>
              <a:gd name="T28" fmla="*/ 2147483647 w 552"/>
              <a:gd name="T29" fmla="*/ 2147483647 h 552"/>
              <a:gd name="T30" fmla="*/ 2147483647 w 552"/>
              <a:gd name="T31" fmla="*/ 2147483647 h 552"/>
              <a:gd name="T32" fmla="*/ 2147483647 w 552"/>
              <a:gd name="T33" fmla="*/ 2147483647 h 552"/>
              <a:gd name="T34" fmla="*/ 2147483647 w 552"/>
              <a:gd name="T35" fmla="*/ 2147483647 h 552"/>
              <a:gd name="T36" fmla="*/ 2147483647 w 552"/>
              <a:gd name="T37" fmla="*/ 2147483647 h 552"/>
              <a:gd name="T38" fmla="*/ 2147483647 w 552"/>
              <a:gd name="T39" fmla="*/ 2147483647 h 552"/>
              <a:gd name="T40" fmla="*/ 2147483647 w 552"/>
              <a:gd name="T41" fmla="*/ 2147483647 h 552"/>
              <a:gd name="T42" fmla="*/ 2147483647 w 552"/>
              <a:gd name="T43" fmla="*/ 2147483647 h 552"/>
              <a:gd name="T44" fmla="*/ 2147483647 w 552"/>
              <a:gd name="T45" fmla="*/ 2147483647 h 552"/>
              <a:gd name="T46" fmla="*/ 2147483647 w 552"/>
              <a:gd name="T47" fmla="*/ 2147483647 h 552"/>
              <a:gd name="T48" fmla="*/ 2147483647 w 552"/>
              <a:gd name="T49" fmla="*/ 2147483647 h 552"/>
              <a:gd name="T50" fmla="*/ 2147483647 w 552"/>
              <a:gd name="T51" fmla="*/ 2147483647 h 552"/>
              <a:gd name="T52" fmla="*/ 2147483647 w 552"/>
              <a:gd name="T53" fmla="*/ 2147483647 h 552"/>
              <a:gd name="T54" fmla="*/ 2147483647 w 552"/>
              <a:gd name="T55" fmla="*/ 2147483647 h 552"/>
              <a:gd name="T56" fmla="*/ 2147483647 w 552"/>
              <a:gd name="T57" fmla="*/ 2147483647 h 552"/>
              <a:gd name="T58" fmla="*/ 2147483647 w 552"/>
              <a:gd name="T59" fmla="*/ 2147483647 h 552"/>
              <a:gd name="T60" fmla="*/ 0 w 552"/>
              <a:gd name="T61" fmla="*/ 2147483647 h 552"/>
              <a:gd name="T62" fmla="*/ 2147483647 w 552"/>
              <a:gd name="T63" fmla="*/ 2147483647 h 552"/>
              <a:gd name="T64" fmla="*/ 0 w 552"/>
              <a:gd name="T65" fmla="*/ 2147483647 h 552"/>
              <a:gd name="T66" fmla="*/ 2147483647 w 552"/>
              <a:gd name="T67" fmla="*/ 2147483647 h 552"/>
              <a:gd name="T68" fmla="*/ 2147483647 w 552"/>
              <a:gd name="T69" fmla="*/ 2147483647 h 552"/>
              <a:gd name="T70" fmla="*/ 2147483647 w 552"/>
              <a:gd name="T71" fmla="*/ 2147483647 h 552"/>
              <a:gd name="T72" fmla="*/ 2147483647 w 552"/>
              <a:gd name="T73" fmla="*/ 2147483647 h 552"/>
              <a:gd name="T74" fmla="*/ 2147483647 w 552"/>
              <a:gd name="T75" fmla="*/ 2147483647 h 552"/>
              <a:gd name="T76" fmla="*/ 2147483647 w 552"/>
              <a:gd name="T77" fmla="*/ 2147483647 h 552"/>
              <a:gd name="T78" fmla="*/ 2147483647 w 552"/>
              <a:gd name="T79" fmla="*/ 2147483647 h 552"/>
              <a:gd name="T80" fmla="*/ 2147483647 w 552"/>
              <a:gd name="T81" fmla="*/ 2147483647 h 552"/>
              <a:gd name="T82" fmla="*/ 2147483647 w 552"/>
              <a:gd name="T83" fmla="*/ 2147483647 h 552"/>
              <a:gd name="T84" fmla="*/ 2147483647 w 552"/>
              <a:gd name="T85" fmla="*/ 2147483647 h 552"/>
              <a:gd name="T86" fmla="*/ 2147483647 w 552"/>
              <a:gd name="T87" fmla="*/ 2147483647 h 552"/>
              <a:gd name="T88" fmla="*/ 2147483647 w 552"/>
              <a:gd name="T89" fmla="*/ 2147483647 h 552"/>
              <a:gd name="T90" fmla="*/ 2147483647 w 552"/>
              <a:gd name="T91" fmla="*/ 2147483647 h 552"/>
              <a:gd name="T92" fmla="*/ 2147483647 w 552"/>
              <a:gd name="T93" fmla="*/ 2147483647 h 552"/>
              <a:gd name="T94" fmla="*/ 2147483647 w 552"/>
              <a:gd name="T95" fmla="*/ 2147483647 h 552"/>
              <a:gd name="T96" fmla="*/ 2147483647 w 552"/>
              <a:gd name="T97" fmla="*/ 2147483647 h 552"/>
              <a:gd name="T98" fmla="*/ 2147483647 w 552"/>
              <a:gd name="T99" fmla="*/ 2147483647 h 552"/>
              <a:gd name="T100" fmla="*/ 2147483647 w 552"/>
              <a:gd name="T101" fmla="*/ 2147483647 h 5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52"/>
              <a:gd name="T154" fmla="*/ 0 h 552"/>
              <a:gd name="T155" fmla="*/ 552 w 552"/>
              <a:gd name="T156" fmla="*/ 552 h 5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52" h="552">
                <a:moveTo>
                  <a:pt x="552" y="245"/>
                </a:moveTo>
                <a:lnTo>
                  <a:pt x="545" y="204"/>
                </a:lnTo>
                <a:lnTo>
                  <a:pt x="500" y="205"/>
                </a:lnTo>
                <a:lnTo>
                  <a:pt x="497" y="196"/>
                </a:lnTo>
                <a:lnTo>
                  <a:pt x="494" y="189"/>
                </a:lnTo>
                <a:lnTo>
                  <a:pt x="491" y="180"/>
                </a:lnTo>
                <a:lnTo>
                  <a:pt x="488" y="172"/>
                </a:lnTo>
                <a:lnTo>
                  <a:pt x="520" y="143"/>
                </a:lnTo>
                <a:lnTo>
                  <a:pt x="497" y="107"/>
                </a:lnTo>
                <a:lnTo>
                  <a:pt x="457" y="123"/>
                </a:lnTo>
                <a:lnTo>
                  <a:pt x="451" y="117"/>
                </a:lnTo>
                <a:lnTo>
                  <a:pt x="445" y="110"/>
                </a:lnTo>
                <a:lnTo>
                  <a:pt x="438" y="104"/>
                </a:lnTo>
                <a:lnTo>
                  <a:pt x="432" y="98"/>
                </a:lnTo>
                <a:lnTo>
                  <a:pt x="450" y="59"/>
                </a:lnTo>
                <a:lnTo>
                  <a:pt x="415" y="35"/>
                </a:lnTo>
                <a:lnTo>
                  <a:pt x="387" y="64"/>
                </a:lnTo>
                <a:lnTo>
                  <a:pt x="378" y="59"/>
                </a:lnTo>
                <a:lnTo>
                  <a:pt x="371" y="56"/>
                </a:lnTo>
                <a:lnTo>
                  <a:pt x="362" y="52"/>
                </a:lnTo>
                <a:lnTo>
                  <a:pt x="353" y="49"/>
                </a:lnTo>
                <a:lnTo>
                  <a:pt x="354" y="9"/>
                </a:lnTo>
                <a:lnTo>
                  <a:pt x="313" y="0"/>
                </a:lnTo>
                <a:lnTo>
                  <a:pt x="298" y="35"/>
                </a:lnTo>
                <a:lnTo>
                  <a:pt x="295" y="35"/>
                </a:lnTo>
                <a:lnTo>
                  <a:pt x="292" y="35"/>
                </a:lnTo>
                <a:lnTo>
                  <a:pt x="287" y="35"/>
                </a:lnTo>
                <a:lnTo>
                  <a:pt x="284" y="35"/>
                </a:lnTo>
                <a:lnTo>
                  <a:pt x="280" y="156"/>
                </a:lnTo>
                <a:lnTo>
                  <a:pt x="299" y="159"/>
                </a:lnTo>
                <a:lnTo>
                  <a:pt x="319" y="165"/>
                </a:lnTo>
                <a:lnTo>
                  <a:pt x="335" y="174"/>
                </a:lnTo>
                <a:lnTo>
                  <a:pt x="350" y="186"/>
                </a:lnTo>
                <a:lnTo>
                  <a:pt x="363" y="201"/>
                </a:lnTo>
                <a:lnTo>
                  <a:pt x="375" y="215"/>
                </a:lnTo>
                <a:lnTo>
                  <a:pt x="383" y="235"/>
                </a:lnTo>
                <a:lnTo>
                  <a:pt x="389" y="254"/>
                </a:lnTo>
                <a:lnTo>
                  <a:pt x="390" y="278"/>
                </a:lnTo>
                <a:lnTo>
                  <a:pt x="387" y="302"/>
                </a:lnTo>
                <a:lnTo>
                  <a:pt x="381" y="324"/>
                </a:lnTo>
                <a:lnTo>
                  <a:pt x="369" y="343"/>
                </a:lnTo>
                <a:lnTo>
                  <a:pt x="354" y="361"/>
                </a:lnTo>
                <a:lnTo>
                  <a:pt x="337" y="376"/>
                </a:lnTo>
                <a:lnTo>
                  <a:pt x="316" y="387"/>
                </a:lnTo>
                <a:lnTo>
                  <a:pt x="292" y="394"/>
                </a:lnTo>
                <a:lnTo>
                  <a:pt x="268" y="397"/>
                </a:lnTo>
                <a:lnTo>
                  <a:pt x="244" y="394"/>
                </a:lnTo>
                <a:lnTo>
                  <a:pt x="222" y="387"/>
                </a:lnTo>
                <a:lnTo>
                  <a:pt x="201" y="375"/>
                </a:lnTo>
                <a:lnTo>
                  <a:pt x="183" y="360"/>
                </a:lnTo>
                <a:lnTo>
                  <a:pt x="168" y="342"/>
                </a:lnTo>
                <a:lnTo>
                  <a:pt x="158" y="321"/>
                </a:lnTo>
                <a:lnTo>
                  <a:pt x="151" y="297"/>
                </a:lnTo>
                <a:lnTo>
                  <a:pt x="149" y="274"/>
                </a:lnTo>
                <a:lnTo>
                  <a:pt x="152" y="250"/>
                </a:lnTo>
                <a:lnTo>
                  <a:pt x="158" y="227"/>
                </a:lnTo>
                <a:lnTo>
                  <a:pt x="170" y="207"/>
                </a:lnTo>
                <a:lnTo>
                  <a:pt x="185" y="190"/>
                </a:lnTo>
                <a:lnTo>
                  <a:pt x="203" y="175"/>
                </a:lnTo>
                <a:lnTo>
                  <a:pt x="223" y="165"/>
                </a:lnTo>
                <a:lnTo>
                  <a:pt x="247" y="157"/>
                </a:lnTo>
                <a:lnTo>
                  <a:pt x="255" y="156"/>
                </a:lnTo>
                <a:lnTo>
                  <a:pt x="262" y="156"/>
                </a:lnTo>
                <a:lnTo>
                  <a:pt x="268" y="154"/>
                </a:lnTo>
                <a:lnTo>
                  <a:pt x="276" y="154"/>
                </a:lnTo>
                <a:lnTo>
                  <a:pt x="274" y="34"/>
                </a:lnTo>
                <a:lnTo>
                  <a:pt x="271" y="34"/>
                </a:lnTo>
                <a:lnTo>
                  <a:pt x="267" y="34"/>
                </a:lnTo>
                <a:lnTo>
                  <a:pt x="264" y="34"/>
                </a:lnTo>
                <a:lnTo>
                  <a:pt x="259" y="34"/>
                </a:lnTo>
                <a:lnTo>
                  <a:pt x="246" y="0"/>
                </a:lnTo>
                <a:lnTo>
                  <a:pt x="204" y="7"/>
                </a:lnTo>
                <a:lnTo>
                  <a:pt x="206" y="43"/>
                </a:lnTo>
                <a:lnTo>
                  <a:pt x="195" y="46"/>
                </a:lnTo>
                <a:lnTo>
                  <a:pt x="186" y="50"/>
                </a:lnTo>
                <a:lnTo>
                  <a:pt x="176" y="53"/>
                </a:lnTo>
                <a:lnTo>
                  <a:pt x="167" y="58"/>
                </a:lnTo>
                <a:lnTo>
                  <a:pt x="143" y="31"/>
                </a:lnTo>
                <a:lnTo>
                  <a:pt x="107" y="55"/>
                </a:lnTo>
                <a:lnTo>
                  <a:pt x="121" y="86"/>
                </a:lnTo>
                <a:lnTo>
                  <a:pt x="112" y="93"/>
                </a:lnTo>
                <a:lnTo>
                  <a:pt x="104" y="99"/>
                </a:lnTo>
                <a:lnTo>
                  <a:pt x="97" y="107"/>
                </a:lnTo>
                <a:lnTo>
                  <a:pt x="90" y="114"/>
                </a:lnTo>
                <a:lnTo>
                  <a:pt x="60" y="101"/>
                </a:lnTo>
                <a:lnTo>
                  <a:pt x="36" y="137"/>
                </a:lnTo>
                <a:lnTo>
                  <a:pt x="58" y="159"/>
                </a:lnTo>
                <a:lnTo>
                  <a:pt x="54" y="168"/>
                </a:lnTo>
                <a:lnTo>
                  <a:pt x="49" y="178"/>
                </a:lnTo>
                <a:lnTo>
                  <a:pt x="45" y="187"/>
                </a:lnTo>
                <a:lnTo>
                  <a:pt x="40" y="198"/>
                </a:lnTo>
                <a:lnTo>
                  <a:pt x="9" y="198"/>
                </a:lnTo>
                <a:lnTo>
                  <a:pt x="0" y="239"/>
                </a:lnTo>
                <a:lnTo>
                  <a:pt x="30" y="250"/>
                </a:lnTo>
                <a:lnTo>
                  <a:pt x="29" y="260"/>
                </a:lnTo>
                <a:lnTo>
                  <a:pt x="29" y="272"/>
                </a:lnTo>
                <a:lnTo>
                  <a:pt x="29" y="282"/>
                </a:lnTo>
                <a:lnTo>
                  <a:pt x="29" y="294"/>
                </a:lnTo>
                <a:lnTo>
                  <a:pt x="0" y="305"/>
                </a:lnTo>
                <a:lnTo>
                  <a:pt x="8" y="346"/>
                </a:lnTo>
                <a:lnTo>
                  <a:pt x="39" y="346"/>
                </a:lnTo>
                <a:lnTo>
                  <a:pt x="42" y="357"/>
                </a:lnTo>
                <a:lnTo>
                  <a:pt x="46" y="367"/>
                </a:lnTo>
                <a:lnTo>
                  <a:pt x="51" y="378"/>
                </a:lnTo>
                <a:lnTo>
                  <a:pt x="55" y="387"/>
                </a:lnTo>
                <a:lnTo>
                  <a:pt x="31" y="409"/>
                </a:lnTo>
                <a:lnTo>
                  <a:pt x="55" y="445"/>
                </a:lnTo>
                <a:lnTo>
                  <a:pt x="85" y="431"/>
                </a:lnTo>
                <a:lnTo>
                  <a:pt x="93" y="439"/>
                </a:lnTo>
                <a:lnTo>
                  <a:pt x="100" y="446"/>
                </a:lnTo>
                <a:lnTo>
                  <a:pt x="107" y="454"/>
                </a:lnTo>
                <a:lnTo>
                  <a:pt x="115" y="461"/>
                </a:lnTo>
                <a:lnTo>
                  <a:pt x="101" y="492"/>
                </a:lnTo>
                <a:lnTo>
                  <a:pt x="137" y="516"/>
                </a:lnTo>
                <a:lnTo>
                  <a:pt x="161" y="491"/>
                </a:lnTo>
                <a:lnTo>
                  <a:pt x="170" y="495"/>
                </a:lnTo>
                <a:lnTo>
                  <a:pt x="180" y="500"/>
                </a:lnTo>
                <a:lnTo>
                  <a:pt x="189" y="504"/>
                </a:lnTo>
                <a:lnTo>
                  <a:pt x="200" y="507"/>
                </a:lnTo>
                <a:lnTo>
                  <a:pt x="198" y="541"/>
                </a:lnTo>
                <a:lnTo>
                  <a:pt x="240" y="550"/>
                </a:lnTo>
                <a:lnTo>
                  <a:pt x="253" y="516"/>
                </a:lnTo>
                <a:lnTo>
                  <a:pt x="264" y="518"/>
                </a:lnTo>
                <a:lnTo>
                  <a:pt x="274" y="518"/>
                </a:lnTo>
                <a:lnTo>
                  <a:pt x="283" y="518"/>
                </a:lnTo>
                <a:lnTo>
                  <a:pt x="293" y="516"/>
                </a:lnTo>
                <a:lnTo>
                  <a:pt x="305" y="552"/>
                </a:lnTo>
                <a:lnTo>
                  <a:pt x="347" y="544"/>
                </a:lnTo>
                <a:lnTo>
                  <a:pt x="347" y="504"/>
                </a:lnTo>
                <a:lnTo>
                  <a:pt x="356" y="501"/>
                </a:lnTo>
                <a:lnTo>
                  <a:pt x="365" y="497"/>
                </a:lnTo>
                <a:lnTo>
                  <a:pt x="374" y="494"/>
                </a:lnTo>
                <a:lnTo>
                  <a:pt x="381" y="489"/>
                </a:lnTo>
                <a:lnTo>
                  <a:pt x="409" y="519"/>
                </a:lnTo>
                <a:lnTo>
                  <a:pt x="445" y="495"/>
                </a:lnTo>
                <a:lnTo>
                  <a:pt x="429" y="458"/>
                </a:lnTo>
                <a:lnTo>
                  <a:pt x="435" y="452"/>
                </a:lnTo>
                <a:lnTo>
                  <a:pt x="442" y="445"/>
                </a:lnTo>
                <a:lnTo>
                  <a:pt x="448" y="439"/>
                </a:lnTo>
                <a:lnTo>
                  <a:pt x="454" y="431"/>
                </a:lnTo>
                <a:lnTo>
                  <a:pt x="493" y="449"/>
                </a:lnTo>
                <a:lnTo>
                  <a:pt x="517" y="415"/>
                </a:lnTo>
                <a:lnTo>
                  <a:pt x="485" y="385"/>
                </a:lnTo>
                <a:lnTo>
                  <a:pt x="490" y="376"/>
                </a:lnTo>
                <a:lnTo>
                  <a:pt x="493" y="369"/>
                </a:lnTo>
                <a:lnTo>
                  <a:pt x="496" y="360"/>
                </a:lnTo>
                <a:lnTo>
                  <a:pt x="499" y="352"/>
                </a:lnTo>
                <a:lnTo>
                  <a:pt x="542" y="354"/>
                </a:lnTo>
                <a:lnTo>
                  <a:pt x="551" y="312"/>
                </a:lnTo>
                <a:lnTo>
                  <a:pt x="511" y="296"/>
                </a:lnTo>
                <a:lnTo>
                  <a:pt x="511" y="287"/>
                </a:lnTo>
                <a:lnTo>
                  <a:pt x="511" y="278"/>
                </a:lnTo>
                <a:lnTo>
                  <a:pt x="511" y="269"/>
                </a:lnTo>
                <a:lnTo>
                  <a:pt x="511" y="262"/>
                </a:lnTo>
                <a:lnTo>
                  <a:pt x="552" y="24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8" name="Freeform 65"/>
          <p:cNvSpPr>
            <a:spLocks/>
          </p:cNvSpPr>
          <p:nvPr/>
        </p:nvSpPr>
        <p:spPr bwMode="auto">
          <a:xfrm>
            <a:off x="3221038" y="1392238"/>
            <a:ext cx="12700" cy="144462"/>
          </a:xfrm>
          <a:custGeom>
            <a:avLst/>
            <a:gdLst>
              <a:gd name="T0" fmla="*/ 2147483647 w 10"/>
              <a:gd name="T1" fmla="*/ 2147483647 h 122"/>
              <a:gd name="T2" fmla="*/ 2147483647 w 10"/>
              <a:gd name="T3" fmla="*/ 2147483647 h 122"/>
              <a:gd name="T4" fmla="*/ 2147483647 w 10"/>
              <a:gd name="T5" fmla="*/ 2147483647 h 122"/>
              <a:gd name="T6" fmla="*/ 2147483647 w 10"/>
              <a:gd name="T7" fmla="*/ 2147483647 h 122"/>
              <a:gd name="T8" fmla="*/ 2147483647 w 10"/>
              <a:gd name="T9" fmla="*/ 2147483647 h 122"/>
              <a:gd name="T10" fmla="*/ 0 w 10"/>
              <a:gd name="T11" fmla="*/ 0 h 122"/>
              <a:gd name="T12" fmla="*/ 2147483647 w 10"/>
              <a:gd name="T13" fmla="*/ 2147483647 h 122"/>
              <a:gd name="T14" fmla="*/ 2147483647 w 10"/>
              <a:gd name="T15" fmla="*/ 2147483647 h 122"/>
              <a:gd name="T16" fmla="*/ 2147483647 w 10"/>
              <a:gd name="T17" fmla="*/ 2147483647 h 122"/>
              <a:gd name="T18" fmla="*/ 2147483647 w 10"/>
              <a:gd name="T19" fmla="*/ 2147483647 h 122"/>
              <a:gd name="T20" fmla="*/ 2147483647 w 10"/>
              <a:gd name="T21" fmla="*/ 2147483647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2"/>
              <a:gd name="T35" fmla="*/ 10 w 10"/>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2">
                <a:moveTo>
                  <a:pt x="6" y="122"/>
                </a:moveTo>
                <a:lnTo>
                  <a:pt x="10" y="1"/>
                </a:lnTo>
                <a:lnTo>
                  <a:pt x="7" y="1"/>
                </a:lnTo>
                <a:lnTo>
                  <a:pt x="6" y="1"/>
                </a:lnTo>
                <a:lnTo>
                  <a:pt x="3" y="1"/>
                </a:lnTo>
                <a:lnTo>
                  <a:pt x="0" y="0"/>
                </a:lnTo>
                <a:lnTo>
                  <a:pt x="2" y="120"/>
                </a:lnTo>
                <a:lnTo>
                  <a:pt x="3" y="122"/>
                </a:lnTo>
                <a:lnTo>
                  <a:pt x="5" y="122"/>
                </a:lnTo>
                <a:lnTo>
                  <a:pt x="6" y="1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9" name="Freeform 66"/>
          <p:cNvSpPr>
            <a:spLocks/>
          </p:cNvSpPr>
          <p:nvPr/>
        </p:nvSpPr>
        <p:spPr bwMode="auto">
          <a:xfrm>
            <a:off x="2960688" y="2033588"/>
            <a:ext cx="220662" cy="152400"/>
          </a:xfrm>
          <a:custGeom>
            <a:avLst/>
            <a:gdLst>
              <a:gd name="T0" fmla="*/ 2147483647 w 186"/>
              <a:gd name="T1" fmla="*/ 2147483647 h 129"/>
              <a:gd name="T2" fmla="*/ 2147483647 w 186"/>
              <a:gd name="T3" fmla="*/ 2147483647 h 129"/>
              <a:gd name="T4" fmla="*/ 2147483647 w 186"/>
              <a:gd name="T5" fmla="*/ 2147483647 h 129"/>
              <a:gd name="T6" fmla="*/ 2147483647 w 186"/>
              <a:gd name="T7" fmla="*/ 2147483647 h 129"/>
              <a:gd name="T8" fmla="*/ 2147483647 w 186"/>
              <a:gd name="T9" fmla="*/ 2147483647 h 129"/>
              <a:gd name="T10" fmla="*/ 2147483647 w 186"/>
              <a:gd name="T11" fmla="*/ 0 h 129"/>
              <a:gd name="T12" fmla="*/ 2147483647 w 186"/>
              <a:gd name="T13" fmla="*/ 2147483647 h 129"/>
              <a:gd name="T14" fmla="*/ 2147483647 w 186"/>
              <a:gd name="T15" fmla="*/ 2147483647 h 129"/>
              <a:gd name="T16" fmla="*/ 2147483647 w 186"/>
              <a:gd name="T17" fmla="*/ 2147483647 h 129"/>
              <a:gd name="T18" fmla="*/ 2147483647 w 186"/>
              <a:gd name="T19" fmla="*/ 2147483647 h 129"/>
              <a:gd name="T20" fmla="*/ 2147483647 w 186"/>
              <a:gd name="T21" fmla="*/ 2147483647 h 129"/>
              <a:gd name="T22" fmla="*/ 2147483647 w 186"/>
              <a:gd name="T23" fmla="*/ 2147483647 h 129"/>
              <a:gd name="T24" fmla="*/ 2147483647 w 186"/>
              <a:gd name="T25" fmla="*/ 2147483647 h 129"/>
              <a:gd name="T26" fmla="*/ 2147483647 w 186"/>
              <a:gd name="T27" fmla="*/ 2147483647 h 129"/>
              <a:gd name="T28" fmla="*/ 2147483647 w 186"/>
              <a:gd name="T29" fmla="*/ 2147483647 h 129"/>
              <a:gd name="T30" fmla="*/ 2147483647 w 186"/>
              <a:gd name="T31" fmla="*/ 2147483647 h 129"/>
              <a:gd name="T32" fmla="*/ 2147483647 w 186"/>
              <a:gd name="T33" fmla="*/ 2147483647 h 129"/>
              <a:gd name="T34" fmla="*/ 2147483647 w 186"/>
              <a:gd name="T35" fmla="*/ 2147483647 h 129"/>
              <a:gd name="T36" fmla="*/ 0 w 186"/>
              <a:gd name="T37" fmla="*/ 2147483647 h 129"/>
              <a:gd name="T38" fmla="*/ 2147483647 w 186"/>
              <a:gd name="T39" fmla="*/ 2147483647 h 129"/>
              <a:gd name="T40" fmla="*/ 2147483647 w 186"/>
              <a:gd name="T41" fmla="*/ 2147483647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6"/>
              <a:gd name="T64" fmla="*/ 0 h 129"/>
              <a:gd name="T65" fmla="*/ 186 w 186"/>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6" h="129">
                <a:moveTo>
                  <a:pt x="177" y="32"/>
                </a:moveTo>
                <a:lnTo>
                  <a:pt x="173" y="34"/>
                </a:lnTo>
                <a:lnTo>
                  <a:pt x="170" y="34"/>
                </a:lnTo>
                <a:lnTo>
                  <a:pt x="165" y="34"/>
                </a:lnTo>
                <a:lnTo>
                  <a:pt x="162" y="34"/>
                </a:lnTo>
                <a:lnTo>
                  <a:pt x="146" y="0"/>
                </a:lnTo>
                <a:lnTo>
                  <a:pt x="104" y="12"/>
                </a:lnTo>
                <a:lnTo>
                  <a:pt x="109" y="47"/>
                </a:lnTo>
                <a:lnTo>
                  <a:pt x="99" y="52"/>
                </a:lnTo>
                <a:lnTo>
                  <a:pt x="90" y="56"/>
                </a:lnTo>
                <a:lnTo>
                  <a:pt x="81" y="61"/>
                </a:lnTo>
                <a:lnTo>
                  <a:pt x="72" y="65"/>
                </a:lnTo>
                <a:lnTo>
                  <a:pt x="45" y="41"/>
                </a:lnTo>
                <a:lnTo>
                  <a:pt x="12" y="68"/>
                </a:lnTo>
                <a:lnTo>
                  <a:pt x="29" y="98"/>
                </a:lnTo>
                <a:lnTo>
                  <a:pt x="21" y="105"/>
                </a:lnTo>
                <a:lnTo>
                  <a:pt x="14" y="113"/>
                </a:lnTo>
                <a:lnTo>
                  <a:pt x="8" y="120"/>
                </a:lnTo>
                <a:lnTo>
                  <a:pt x="0" y="129"/>
                </a:lnTo>
                <a:lnTo>
                  <a:pt x="186" y="129"/>
                </a:lnTo>
                <a:lnTo>
                  <a:pt x="177" y="3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0" name="Freeform 67"/>
          <p:cNvSpPr>
            <a:spLocks/>
          </p:cNvSpPr>
          <p:nvPr/>
        </p:nvSpPr>
        <p:spPr bwMode="auto">
          <a:xfrm>
            <a:off x="3184525" y="2028825"/>
            <a:ext cx="287338" cy="157163"/>
          </a:xfrm>
          <a:custGeom>
            <a:avLst/>
            <a:gdLst>
              <a:gd name="T0" fmla="*/ 2147483647 w 242"/>
              <a:gd name="T1" fmla="*/ 2147483647 h 134"/>
              <a:gd name="T2" fmla="*/ 2147483647 w 242"/>
              <a:gd name="T3" fmla="*/ 2147483647 h 134"/>
              <a:gd name="T4" fmla="*/ 2147483647 w 242"/>
              <a:gd name="T5" fmla="*/ 2147483647 h 134"/>
              <a:gd name="T6" fmla="*/ 2147483647 w 242"/>
              <a:gd name="T7" fmla="*/ 2147483647 h 134"/>
              <a:gd name="T8" fmla="*/ 2147483647 w 242"/>
              <a:gd name="T9" fmla="*/ 2147483647 h 134"/>
              <a:gd name="T10" fmla="*/ 2147483647 w 242"/>
              <a:gd name="T11" fmla="*/ 2147483647 h 134"/>
              <a:gd name="T12" fmla="*/ 2147483647 w 242"/>
              <a:gd name="T13" fmla="*/ 2147483647 h 134"/>
              <a:gd name="T14" fmla="*/ 2147483647 w 242"/>
              <a:gd name="T15" fmla="*/ 2147483647 h 134"/>
              <a:gd name="T16" fmla="*/ 2147483647 w 242"/>
              <a:gd name="T17" fmla="*/ 2147483647 h 134"/>
              <a:gd name="T18" fmla="*/ 2147483647 w 242"/>
              <a:gd name="T19" fmla="*/ 2147483647 h 134"/>
              <a:gd name="T20" fmla="*/ 2147483647 w 242"/>
              <a:gd name="T21" fmla="*/ 2147483647 h 134"/>
              <a:gd name="T22" fmla="*/ 2147483647 w 242"/>
              <a:gd name="T23" fmla="*/ 2147483647 h 134"/>
              <a:gd name="T24" fmla="*/ 2147483647 w 242"/>
              <a:gd name="T25" fmla="*/ 2147483647 h 134"/>
              <a:gd name="T26" fmla="*/ 2147483647 w 242"/>
              <a:gd name="T27" fmla="*/ 2147483647 h 134"/>
              <a:gd name="T28" fmla="*/ 2147483647 w 242"/>
              <a:gd name="T29" fmla="*/ 2147483647 h 134"/>
              <a:gd name="T30" fmla="*/ 2147483647 w 242"/>
              <a:gd name="T31" fmla="*/ 2147483647 h 134"/>
              <a:gd name="T32" fmla="*/ 2147483647 w 242"/>
              <a:gd name="T33" fmla="*/ 0 h 134"/>
              <a:gd name="T34" fmla="*/ 2147483647 w 242"/>
              <a:gd name="T35" fmla="*/ 2147483647 h 134"/>
              <a:gd name="T36" fmla="*/ 2147483647 w 242"/>
              <a:gd name="T37" fmla="*/ 2147483647 h 134"/>
              <a:gd name="T38" fmla="*/ 2147483647 w 242"/>
              <a:gd name="T39" fmla="*/ 2147483647 h 134"/>
              <a:gd name="T40" fmla="*/ 2147483647 w 242"/>
              <a:gd name="T41" fmla="*/ 2147483647 h 134"/>
              <a:gd name="T42" fmla="*/ 0 w 242"/>
              <a:gd name="T43" fmla="*/ 2147483647 h 134"/>
              <a:gd name="T44" fmla="*/ 2147483647 w 242"/>
              <a:gd name="T45" fmla="*/ 2147483647 h 134"/>
              <a:gd name="T46" fmla="*/ 2147483647 w 242"/>
              <a:gd name="T47" fmla="*/ 2147483647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2"/>
              <a:gd name="T73" fmla="*/ 0 h 134"/>
              <a:gd name="T74" fmla="*/ 242 w 242"/>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2" h="134">
                <a:moveTo>
                  <a:pt x="233" y="134"/>
                </a:moveTo>
                <a:lnTo>
                  <a:pt x="242" y="124"/>
                </a:lnTo>
                <a:lnTo>
                  <a:pt x="217" y="89"/>
                </a:lnTo>
                <a:lnTo>
                  <a:pt x="178" y="110"/>
                </a:lnTo>
                <a:lnTo>
                  <a:pt x="172" y="104"/>
                </a:lnTo>
                <a:lnTo>
                  <a:pt x="166" y="98"/>
                </a:lnTo>
                <a:lnTo>
                  <a:pt x="159" y="92"/>
                </a:lnTo>
                <a:lnTo>
                  <a:pt x="152" y="86"/>
                </a:lnTo>
                <a:lnTo>
                  <a:pt x="166" y="46"/>
                </a:lnTo>
                <a:lnTo>
                  <a:pt x="129" y="25"/>
                </a:lnTo>
                <a:lnTo>
                  <a:pt x="104" y="57"/>
                </a:lnTo>
                <a:lnTo>
                  <a:pt x="95" y="54"/>
                </a:lnTo>
                <a:lnTo>
                  <a:pt x="86" y="51"/>
                </a:lnTo>
                <a:lnTo>
                  <a:pt x="77" y="48"/>
                </a:lnTo>
                <a:lnTo>
                  <a:pt x="68" y="45"/>
                </a:lnTo>
                <a:lnTo>
                  <a:pt x="67" y="5"/>
                </a:lnTo>
                <a:lnTo>
                  <a:pt x="24" y="0"/>
                </a:lnTo>
                <a:lnTo>
                  <a:pt x="13" y="37"/>
                </a:lnTo>
                <a:lnTo>
                  <a:pt x="10" y="37"/>
                </a:lnTo>
                <a:lnTo>
                  <a:pt x="7" y="37"/>
                </a:lnTo>
                <a:lnTo>
                  <a:pt x="3" y="37"/>
                </a:lnTo>
                <a:lnTo>
                  <a:pt x="0" y="37"/>
                </a:lnTo>
                <a:lnTo>
                  <a:pt x="4" y="134"/>
                </a:lnTo>
                <a:lnTo>
                  <a:pt x="233" y="1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1" name="Freeform 68"/>
          <p:cNvSpPr>
            <a:spLocks/>
          </p:cNvSpPr>
          <p:nvPr/>
        </p:nvSpPr>
        <p:spPr bwMode="auto">
          <a:xfrm>
            <a:off x="3171825" y="2070100"/>
            <a:ext cx="17463" cy="115888"/>
          </a:xfrm>
          <a:custGeom>
            <a:avLst/>
            <a:gdLst>
              <a:gd name="T0" fmla="*/ 2147483647 w 15"/>
              <a:gd name="T1" fmla="*/ 2147483647 h 97"/>
              <a:gd name="T2" fmla="*/ 2147483647 w 15"/>
              <a:gd name="T3" fmla="*/ 0 h 97"/>
              <a:gd name="T4" fmla="*/ 2147483647 w 15"/>
              <a:gd name="T5" fmla="*/ 0 h 97"/>
              <a:gd name="T6" fmla="*/ 2147483647 w 15"/>
              <a:gd name="T7" fmla="*/ 0 h 97"/>
              <a:gd name="T8" fmla="*/ 2147483647 w 15"/>
              <a:gd name="T9" fmla="*/ 0 h 97"/>
              <a:gd name="T10" fmla="*/ 0 w 15"/>
              <a:gd name="T11" fmla="*/ 0 h 97"/>
              <a:gd name="T12" fmla="*/ 2147483647 w 15"/>
              <a:gd name="T13" fmla="*/ 2147483647 h 97"/>
              <a:gd name="T14" fmla="*/ 2147483647 w 15"/>
              <a:gd name="T15" fmla="*/ 2147483647 h 9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7"/>
              <a:gd name="T26" fmla="*/ 15 w 15"/>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7">
                <a:moveTo>
                  <a:pt x="15" y="97"/>
                </a:moveTo>
                <a:lnTo>
                  <a:pt x="11" y="0"/>
                </a:lnTo>
                <a:lnTo>
                  <a:pt x="8" y="0"/>
                </a:lnTo>
                <a:lnTo>
                  <a:pt x="5" y="0"/>
                </a:lnTo>
                <a:lnTo>
                  <a:pt x="3" y="0"/>
                </a:lnTo>
                <a:lnTo>
                  <a:pt x="0" y="0"/>
                </a:lnTo>
                <a:lnTo>
                  <a:pt x="9" y="97"/>
                </a:lnTo>
                <a:lnTo>
                  <a:pt x="15" y="9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2" name="Freeform 69"/>
          <p:cNvSpPr>
            <a:spLocks/>
          </p:cNvSpPr>
          <p:nvPr/>
        </p:nvSpPr>
        <p:spPr bwMode="auto">
          <a:xfrm>
            <a:off x="2374900" y="1770063"/>
            <a:ext cx="533400" cy="415925"/>
          </a:xfrm>
          <a:custGeom>
            <a:avLst/>
            <a:gdLst>
              <a:gd name="T0" fmla="*/ 2147483647 w 450"/>
              <a:gd name="T1" fmla="*/ 2147483647 h 351"/>
              <a:gd name="T2" fmla="*/ 2147483647 w 450"/>
              <a:gd name="T3" fmla="*/ 2147483647 h 351"/>
              <a:gd name="T4" fmla="*/ 2147483647 w 450"/>
              <a:gd name="T5" fmla="*/ 2147483647 h 351"/>
              <a:gd name="T6" fmla="*/ 2147483647 w 450"/>
              <a:gd name="T7" fmla="*/ 2147483647 h 351"/>
              <a:gd name="T8" fmla="*/ 2147483647 w 450"/>
              <a:gd name="T9" fmla="*/ 2147483647 h 351"/>
              <a:gd name="T10" fmla="*/ 2147483647 w 450"/>
              <a:gd name="T11" fmla="*/ 2147483647 h 351"/>
              <a:gd name="T12" fmla="*/ 2147483647 w 450"/>
              <a:gd name="T13" fmla="*/ 2147483647 h 351"/>
              <a:gd name="T14" fmla="*/ 2147483647 w 450"/>
              <a:gd name="T15" fmla="*/ 2147483647 h 351"/>
              <a:gd name="T16" fmla="*/ 2147483647 w 450"/>
              <a:gd name="T17" fmla="*/ 2147483647 h 351"/>
              <a:gd name="T18" fmla="*/ 2147483647 w 450"/>
              <a:gd name="T19" fmla="*/ 2147483647 h 351"/>
              <a:gd name="T20" fmla="*/ 2147483647 w 450"/>
              <a:gd name="T21" fmla="*/ 2147483647 h 351"/>
              <a:gd name="T22" fmla="*/ 2147483647 w 450"/>
              <a:gd name="T23" fmla="*/ 2147483647 h 351"/>
              <a:gd name="T24" fmla="*/ 2147483647 w 450"/>
              <a:gd name="T25" fmla="*/ 2147483647 h 351"/>
              <a:gd name="T26" fmla="*/ 2147483647 w 450"/>
              <a:gd name="T27" fmla="*/ 2147483647 h 351"/>
              <a:gd name="T28" fmla="*/ 2147483647 w 450"/>
              <a:gd name="T29" fmla="*/ 2147483647 h 351"/>
              <a:gd name="T30" fmla="*/ 2147483647 w 450"/>
              <a:gd name="T31" fmla="*/ 2147483647 h 351"/>
              <a:gd name="T32" fmla="*/ 2147483647 w 450"/>
              <a:gd name="T33" fmla="*/ 2147483647 h 351"/>
              <a:gd name="T34" fmla="*/ 2147483647 w 450"/>
              <a:gd name="T35" fmla="*/ 2147483647 h 351"/>
              <a:gd name="T36" fmla="*/ 2147483647 w 450"/>
              <a:gd name="T37" fmla="*/ 0 h 351"/>
              <a:gd name="T38" fmla="*/ 2147483647 w 450"/>
              <a:gd name="T39" fmla="*/ 2147483647 h 351"/>
              <a:gd name="T40" fmla="*/ 2147483647 w 450"/>
              <a:gd name="T41" fmla="*/ 2147483647 h 351"/>
              <a:gd name="T42" fmla="*/ 2147483647 w 450"/>
              <a:gd name="T43" fmla="*/ 2147483647 h 351"/>
              <a:gd name="T44" fmla="*/ 2147483647 w 450"/>
              <a:gd name="T45" fmla="*/ 2147483647 h 351"/>
              <a:gd name="T46" fmla="*/ 2147483647 w 450"/>
              <a:gd name="T47" fmla="*/ 2147483647 h 351"/>
              <a:gd name="T48" fmla="*/ 2147483647 w 450"/>
              <a:gd name="T49" fmla="*/ 2147483647 h 351"/>
              <a:gd name="T50" fmla="*/ 2147483647 w 450"/>
              <a:gd name="T51" fmla="*/ 2147483647 h 351"/>
              <a:gd name="T52" fmla="*/ 2147483647 w 450"/>
              <a:gd name="T53" fmla="*/ 2147483647 h 351"/>
              <a:gd name="T54" fmla="*/ 2147483647 w 450"/>
              <a:gd name="T55" fmla="*/ 2147483647 h 351"/>
              <a:gd name="T56" fmla="*/ 2147483647 w 450"/>
              <a:gd name="T57" fmla="*/ 2147483647 h 351"/>
              <a:gd name="T58" fmla="*/ 2147483647 w 450"/>
              <a:gd name="T59" fmla="*/ 2147483647 h 351"/>
              <a:gd name="T60" fmla="*/ 2147483647 w 450"/>
              <a:gd name="T61" fmla="*/ 2147483647 h 351"/>
              <a:gd name="T62" fmla="*/ 2147483647 w 450"/>
              <a:gd name="T63" fmla="*/ 2147483647 h 351"/>
              <a:gd name="T64" fmla="*/ 2147483647 w 450"/>
              <a:gd name="T65" fmla="*/ 2147483647 h 351"/>
              <a:gd name="T66" fmla="*/ 2147483647 w 450"/>
              <a:gd name="T67" fmla="*/ 2147483647 h 351"/>
              <a:gd name="T68" fmla="*/ 2147483647 w 450"/>
              <a:gd name="T69" fmla="*/ 2147483647 h 351"/>
              <a:gd name="T70" fmla="*/ 2147483647 w 450"/>
              <a:gd name="T71" fmla="*/ 2147483647 h 351"/>
              <a:gd name="T72" fmla="*/ 2147483647 w 450"/>
              <a:gd name="T73" fmla="*/ 2147483647 h 351"/>
              <a:gd name="T74" fmla="*/ 2147483647 w 450"/>
              <a:gd name="T75" fmla="*/ 2147483647 h 351"/>
              <a:gd name="T76" fmla="*/ 2147483647 w 450"/>
              <a:gd name="T77" fmla="*/ 2147483647 h 351"/>
              <a:gd name="T78" fmla="*/ 2147483647 w 450"/>
              <a:gd name="T79" fmla="*/ 2147483647 h 351"/>
              <a:gd name="T80" fmla="*/ 2147483647 w 450"/>
              <a:gd name="T81" fmla="*/ 2147483647 h 351"/>
              <a:gd name="T82" fmla="*/ 2147483647 w 450"/>
              <a:gd name="T83" fmla="*/ 2147483647 h 351"/>
              <a:gd name="T84" fmla="*/ 2147483647 w 450"/>
              <a:gd name="T85" fmla="*/ 2147483647 h 351"/>
              <a:gd name="T86" fmla="*/ 2147483647 w 450"/>
              <a:gd name="T87" fmla="*/ 2147483647 h 351"/>
              <a:gd name="T88" fmla="*/ 2147483647 w 450"/>
              <a:gd name="T89" fmla="*/ 2147483647 h 351"/>
              <a:gd name="T90" fmla="*/ 2147483647 w 450"/>
              <a:gd name="T91" fmla="*/ 2147483647 h 351"/>
              <a:gd name="T92" fmla="*/ 2147483647 w 450"/>
              <a:gd name="T93" fmla="*/ 2147483647 h 351"/>
              <a:gd name="T94" fmla="*/ 2147483647 w 450"/>
              <a:gd name="T95" fmla="*/ 2147483647 h 351"/>
              <a:gd name="T96" fmla="*/ 2147483647 w 450"/>
              <a:gd name="T97" fmla="*/ 2147483647 h 351"/>
              <a:gd name="T98" fmla="*/ 2147483647 w 450"/>
              <a:gd name="T99" fmla="*/ 2147483647 h 351"/>
              <a:gd name="T100" fmla="*/ 2147483647 w 450"/>
              <a:gd name="T101" fmla="*/ 2147483647 h 351"/>
              <a:gd name="T102" fmla="*/ 2147483647 w 450"/>
              <a:gd name="T103" fmla="*/ 2147483647 h 351"/>
              <a:gd name="T104" fmla="*/ 2147483647 w 450"/>
              <a:gd name="T105" fmla="*/ 2147483647 h 351"/>
              <a:gd name="T106" fmla="*/ 0 w 450"/>
              <a:gd name="T107" fmla="*/ 2147483647 h 351"/>
              <a:gd name="T108" fmla="*/ 2147483647 w 450"/>
              <a:gd name="T109" fmla="*/ 2147483647 h 351"/>
              <a:gd name="T110" fmla="*/ 2147483647 w 450"/>
              <a:gd name="T111" fmla="*/ 2147483647 h 351"/>
              <a:gd name="T112" fmla="*/ 2147483647 w 450"/>
              <a:gd name="T113" fmla="*/ 2147483647 h 351"/>
              <a:gd name="T114" fmla="*/ 2147483647 w 450"/>
              <a:gd name="T115" fmla="*/ 2147483647 h 351"/>
              <a:gd name="T116" fmla="*/ 2147483647 w 450"/>
              <a:gd name="T117" fmla="*/ 2147483647 h 351"/>
              <a:gd name="T118" fmla="*/ 2147483647 w 450"/>
              <a:gd name="T119" fmla="*/ 2147483647 h 351"/>
              <a:gd name="T120" fmla="*/ 2147483647 w 450"/>
              <a:gd name="T121" fmla="*/ 2147483647 h 351"/>
              <a:gd name="T122" fmla="*/ 2147483647 w 450"/>
              <a:gd name="T123" fmla="*/ 2147483647 h 351"/>
              <a:gd name="T124" fmla="*/ 2147483647 w 450"/>
              <a:gd name="T125" fmla="*/ 2147483647 h 3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0"/>
              <a:gd name="T190" fmla="*/ 0 h 351"/>
              <a:gd name="T191" fmla="*/ 450 w 450"/>
              <a:gd name="T192" fmla="*/ 351 h 3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0" h="351">
                <a:moveTo>
                  <a:pt x="380" y="338"/>
                </a:moveTo>
                <a:lnTo>
                  <a:pt x="412" y="350"/>
                </a:lnTo>
                <a:lnTo>
                  <a:pt x="429" y="320"/>
                </a:lnTo>
                <a:lnTo>
                  <a:pt x="402" y="298"/>
                </a:lnTo>
                <a:lnTo>
                  <a:pt x="404" y="290"/>
                </a:lnTo>
                <a:lnTo>
                  <a:pt x="407" y="284"/>
                </a:lnTo>
                <a:lnTo>
                  <a:pt x="408" y="277"/>
                </a:lnTo>
                <a:lnTo>
                  <a:pt x="409" y="269"/>
                </a:lnTo>
                <a:lnTo>
                  <a:pt x="445" y="268"/>
                </a:lnTo>
                <a:lnTo>
                  <a:pt x="450" y="234"/>
                </a:lnTo>
                <a:lnTo>
                  <a:pt x="415" y="223"/>
                </a:lnTo>
                <a:lnTo>
                  <a:pt x="415" y="216"/>
                </a:lnTo>
                <a:lnTo>
                  <a:pt x="414" y="210"/>
                </a:lnTo>
                <a:lnTo>
                  <a:pt x="414" y="202"/>
                </a:lnTo>
                <a:lnTo>
                  <a:pt x="412" y="196"/>
                </a:lnTo>
                <a:lnTo>
                  <a:pt x="445" y="180"/>
                </a:lnTo>
                <a:lnTo>
                  <a:pt x="436" y="147"/>
                </a:lnTo>
                <a:lnTo>
                  <a:pt x="401" y="150"/>
                </a:lnTo>
                <a:lnTo>
                  <a:pt x="398" y="144"/>
                </a:lnTo>
                <a:lnTo>
                  <a:pt x="395" y="138"/>
                </a:lnTo>
                <a:lnTo>
                  <a:pt x="392" y="131"/>
                </a:lnTo>
                <a:lnTo>
                  <a:pt x="389" y="125"/>
                </a:lnTo>
                <a:lnTo>
                  <a:pt x="412" y="100"/>
                </a:lnTo>
                <a:lnTo>
                  <a:pt x="390" y="73"/>
                </a:lnTo>
                <a:lnTo>
                  <a:pt x="360" y="89"/>
                </a:lnTo>
                <a:lnTo>
                  <a:pt x="354" y="83"/>
                </a:lnTo>
                <a:lnTo>
                  <a:pt x="350" y="79"/>
                </a:lnTo>
                <a:lnTo>
                  <a:pt x="344" y="74"/>
                </a:lnTo>
                <a:lnTo>
                  <a:pt x="338" y="70"/>
                </a:lnTo>
                <a:lnTo>
                  <a:pt x="350" y="37"/>
                </a:lnTo>
                <a:lnTo>
                  <a:pt x="320" y="21"/>
                </a:lnTo>
                <a:lnTo>
                  <a:pt x="299" y="46"/>
                </a:lnTo>
                <a:lnTo>
                  <a:pt x="292" y="43"/>
                </a:lnTo>
                <a:lnTo>
                  <a:pt x="284" y="40"/>
                </a:lnTo>
                <a:lnTo>
                  <a:pt x="277" y="39"/>
                </a:lnTo>
                <a:lnTo>
                  <a:pt x="270" y="36"/>
                </a:lnTo>
                <a:lnTo>
                  <a:pt x="268" y="4"/>
                </a:lnTo>
                <a:lnTo>
                  <a:pt x="234" y="0"/>
                </a:lnTo>
                <a:lnTo>
                  <a:pt x="225" y="30"/>
                </a:lnTo>
                <a:lnTo>
                  <a:pt x="222" y="30"/>
                </a:lnTo>
                <a:lnTo>
                  <a:pt x="221" y="30"/>
                </a:lnTo>
                <a:lnTo>
                  <a:pt x="218" y="30"/>
                </a:lnTo>
                <a:lnTo>
                  <a:pt x="215" y="30"/>
                </a:lnTo>
                <a:lnTo>
                  <a:pt x="219" y="128"/>
                </a:lnTo>
                <a:lnTo>
                  <a:pt x="235" y="129"/>
                </a:lnTo>
                <a:lnTo>
                  <a:pt x="250" y="132"/>
                </a:lnTo>
                <a:lnTo>
                  <a:pt x="265" y="140"/>
                </a:lnTo>
                <a:lnTo>
                  <a:pt x="279" y="147"/>
                </a:lnTo>
                <a:lnTo>
                  <a:pt x="290" y="158"/>
                </a:lnTo>
                <a:lnTo>
                  <a:pt x="301" y="170"/>
                </a:lnTo>
                <a:lnTo>
                  <a:pt x="308" y="184"/>
                </a:lnTo>
                <a:lnTo>
                  <a:pt x="314" y="199"/>
                </a:lnTo>
                <a:lnTo>
                  <a:pt x="317" y="219"/>
                </a:lnTo>
                <a:lnTo>
                  <a:pt x="317" y="238"/>
                </a:lnTo>
                <a:lnTo>
                  <a:pt x="313" y="256"/>
                </a:lnTo>
                <a:lnTo>
                  <a:pt x="305" y="274"/>
                </a:lnTo>
                <a:lnTo>
                  <a:pt x="295" y="289"/>
                </a:lnTo>
                <a:lnTo>
                  <a:pt x="280" y="302"/>
                </a:lnTo>
                <a:lnTo>
                  <a:pt x="264" y="312"/>
                </a:lnTo>
                <a:lnTo>
                  <a:pt x="246" y="320"/>
                </a:lnTo>
                <a:lnTo>
                  <a:pt x="226" y="323"/>
                </a:lnTo>
                <a:lnTo>
                  <a:pt x="207" y="323"/>
                </a:lnTo>
                <a:lnTo>
                  <a:pt x="189" y="318"/>
                </a:lnTo>
                <a:lnTo>
                  <a:pt x="171" y="311"/>
                </a:lnTo>
                <a:lnTo>
                  <a:pt x="157" y="300"/>
                </a:lnTo>
                <a:lnTo>
                  <a:pt x="143" y="286"/>
                </a:lnTo>
                <a:lnTo>
                  <a:pt x="133" y="269"/>
                </a:lnTo>
                <a:lnTo>
                  <a:pt x="125" y="251"/>
                </a:lnTo>
                <a:lnTo>
                  <a:pt x="122" y="232"/>
                </a:lnTo>
                <a:lnTo>
                  <a:pt x="122" y="213"/>
                </a:lnTo>
                <a:lnTo>
                  <a:pt x="127" y="195"/>
                </a:lnTo>
                <a:lnTo>
                  <a:pt x="134" y="177"/>
                </a:lnTo>
                <a:lnTo>
                  <a:pt x="145" y="162"/>
                </a:lnTo>
                <a:lnTo>
                  <a:pt x="160" y="149"/>
                </a:lnTo>
                <a:lnTo>
                  <a:pt x="176" y="138"/>
                </a:lnTo>
                <a:lnTo>
                  <a:pt x="194" y="131"/>
                </a:lnTo>
                <a:lnTo>
                  <a:pt x="200" y="129"/>
                </a:lnTo>
                <a:lnTo>
                  <a:pt x="206" y="129"/>
                </a:lnTo>
                <a:lnTo>
                  <a:pt x="210" y="128"/>
                </a:lnTo>
                <a:lnTo>
                  <a:pt x="216" y="128"/>
                </a:lnTo>
                <a:lnTo>
                  <a:pt x="206" y="31"/>
                </a:lnTo>
                <a:lnTo>
                  <a:pt x="203" y="31"/>
                </a:lnTo>
                <a:lnTo>
                  <a:pt x="200" y="31"/>
                </a:lnTo>
                <a:lnTo>
                  <a:pt x="197" y="31"/>
                </a:lnTo>
                <a:lnTo>
                  <a:pt x="194" y="31"/>
                </a:lnTo>
                <a:lnTo>
                  <a:pt x="180" y="4"/>
                </a:lnTo>
                <a:lnTo>
                  <a:pt x="148" y="13"/>
                </a:lnTo>
                <a:lnTo>
                  <a:pt x="151" y="43"/>
                </a:lnTo>
                <a:lnTo>
                  <a:pt x="143" y="46"/>
                </a:lnTo>
                <a:lnTo>
                  <a:pt x="136" y="49"/>
                </a:lnTo>
                <a:lnTo>
                  <a:pt x="128" y="52"/>
                </a:lnTo>
                <a:lnTo>
                  <a:pt x="121" y="56"/>
                </a:lnTo>
                <a:lnTo>
                  <a:pt x="100" y="37"/>
                </a:lnTo>
                <a:lnTo>
                  <a:pt x="73" y="59"/>
                </a:lnTo>
                <a:lnTo>
                  <a:pt x="85" y="83"/>
                </a:lnTo>
                <a:lnTo>
                  <a:pt x="79" y="89"/>
                </a:lnTo>
                <a:lnTo>
                  <a:pt x="75" y="95"/>
                </a:lnTo>
                <a:lnTo>
                  <a:pt x="69" y="103"/>
                </a:lnTo>
                <a:lnTo>
                  <a:pt x="63" y="109"/>
                </a:lnTo>
                <a:lnTo>
                  <a:pt x="37" y="100"/>
                </a:lnTo>
                <a:lnTo>
                  <a:pt x="21" y="129"/>
                </a:lnTo>
                <a:lnTo>
                  <a:pt x="40" y="146"/>
                </a:lnTo>
                <a:lnTo>
                  <a:pt x="37" y="153"/>
                </a:lnTo>
                <a:lnTo>
                  <a:pt x="35" y="162"/>
                </a:lnTo>
                <a:lnTo>
                  <a:pt x="33" y="171"/>
                </a:lnTo>
                <a:lnTo>
                  <a:pt x="30" y="180"/>
                </a:lnTo>
                <a:lnTo>
                  <a:pt x="5" y="181"/>
                </a:lnTo>
                <a:lnTo>
                  <a:pt x="0" y="216"/>
                </a:lnTo>
                <a:lnTo>
                  <a:pt x="24" y="222"/>
                </a:lnTo>
                <a:lnTo>
                  <a:pt x="24" y="231"/>
                </a:lnTo>
                <a:lnTo>
                  <a:pt x="26" y="239"/>
                </a:lnTo>
                <a:lnTo>
                  <a:pt x="26" y="248"/>
                </a:lnTo>
                <a:lnTo>
                  <a:pt x="27" y="257"/>
                </a:lnTo>
                <a:lnTo>
                  <a:pt x="5" y="269"/>
                </a:lnTo>
                <a:lnTo>
                  <a:pt x="14" y="302"/>
                </a:lnTo>
                <a:lnTo>
                  <a:pt x="39" y="299"/>
                </a:lnTo>
                <a:lnTo>
                  <a:pt x="42" y="308"/>
                </a:lnTo>
                <a:lnTo>
                  <a:pt x="46" y="315"/>
                </a:lnTo>
                <a:lnTo>
                  <a:pt x="51" y="323"/>
                </a:lnTo>
                <a:lnTo>
                  <a:pt x="55" y="330"/>
                </a:lnTo>
                <a:lnTo>
                  <a:pt x="37" y="350"/>
                </a:lnTo>
                <a:lnTo>
                  <a:pt x="39" y="351"/>
                </a:lnTo>
                <a:lnTo>
                  <a:pt x="369" y="351"/>
                </a:lnTo>
                <a:lnTo>
                  <a:pt x="372" y="348"/>
                </a:lnTo>
                <a:lnTo>
                  <a:pt x="375" y="344"/>
                </a:lnTo>
                <a:lnTo>
                  <a:pt x="377" y="341"/>
                </a:lnTo>
                <a:lnTo>
                  <a:pt x="380" y="3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3" name="Freeform 70"/>
          <p:cNvSpPr>
            <a:spLocks/>
          </p:cNvSpPr>
          <p:nvPr/>
        </p:nvSpPr>
        <p:spPr bwMode="auto">
          <a:xfrm rot="324377">
            <a:off x="2555875" y="1803400"/>
            <a:ext cx="101600" cy="103188"/>
          </a:xfrm>
          <a:custGeom>
            <a:avLst/>
            <a:gdLst>
              <a:gd name="T0" fmla="*/ 2147483647 w 13"/>
              <a:gd name="T1" fmla="*/ 2147483647 h 98"/>
              <a:gd name="T2" fmla="*/ 2147483647 w 13"/>
              <a:gd name="T3" fmla="*/ 0 h 98"/>
              <a:gd name="T4" fmla="*/ 2147483647 w 13"/>
              <a:gd name="T5" fmla="*/ 0 h 98"/>
              <a:gd name="T6" fmla="*/ 2147483647 w 13"/>
              <a:gd name="T7" fmla="*/ 0 h 98"/>
              <a:gd name="T8" fmla="*/ 2147483647 w 13"/>
              <a:gd name="T9" fmla="*/ 0 h 98"/>
              <a:gd name="T10" fmla="*/ 0 w 13"/>
              <a:gd name="T11" fmla="*/ 2147483647 h 98"/>
              <a:gd name="T12" fmla="*/ 2147483647 w 13"/>
              <a:gd name="T13" fmla="*/ 2147483647 h 98"/>
              <a:gd name="T14" fmla="*/ 2147483647 w 13"/>
              <a:gd name="T15" fmla="*/ 2147483647 h 98"/>
              <a:gd name="T16" fmla="*/ 2147483647 w 13"/>
              <a:gd name="T17" fmla="*/ 2147483647 h 98"/>
              <a:gd name="T18" fmla="*/ 2147483647 w 13"/>
              <a:gd name="T19" fmla="*/ 2147483647 h 98"/>
              <a:gd name="T20" fmla="*/ 2147483647 w 13"/>
              <a:gd name="T21" fmla="*/ 2147483647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98"/>
              <a:gd name="T35" fmla="*/ 13 w 13"/>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98">
                <a:moveTo>
                  <a:pt x="13" y="98"/>
                </a:moveTo>
                <a:lnTo>
                  <a:pt x="9" y="0"/>
                </a:lnTo>
                <a:lnTo>
                  <a:pt x="7" y="0"/>
                </a:lnTo>
                <a:lnTo>
                  <a:pt x="4" y="0"/>
                </a:lnTo>
                <a:lnTo>
                  <a:pt x="3" y="0"/>
                </a:lnTo>
                <a:lnTo>
                  <a:pt x="0" y="1"/>
                </a:lnTo>
                <a:lnTo>
                  <a:pt x="10" y="98"/>
                </a:lnTo>
                <a:lnTo>
                  <a:pt x="12" y="98"/>
                </a:lnTo>
                <a:lnTo>
                  <a:pt x="13" y="9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4" name="Freeform 71"/>
          <p:cNvSpPr>
            <a:spLocks/>
          </p:cNvSpPr>
          <p:nvPr/>
        </p:nvSpPr>
        <p:spPr bwMode="auto">
          <a:xfrm>
            <a:off x="3478213" y="1803400"/>
            <a:ext cx="460375" cy="382588"/>
          </a:xfrm>
          <a:custGeom>
            <a:avLst/>
            <a:gdLst>
              <a:gd name="T0" fmla="*/ 2147483647 w 387"/>
              <a:gd name="T1" fmla="*/ 2147483647 h 323"/>
              <a:gd name="T2" fmla="*/ 2147483647 w 387"/>
              <a:gd name="T3" fmla="*/ 2147483647 h 323"/>
              <a:gd name="T4" fmla="*/ 2147483647 w 387"/>
              <a:gd name="T5" fmla="*/ 2147483647 h 323"/>
              <a:gd name="T6" fmla="*/ 2147483647 w 387"/>
              <a:gd name="T7" fmla="*/ 2147483647 h 323"/>
              <a:gd name="T8" fmla="*/ 2147483647 w 387"/>
              <a:gd name="T9" fmla="*/ 2147483647 h 323"/>
              <a:gd name="T10" fmla="*/ 2147483647 w 387"/>
              <a:gd name="T11" fmla="*/ 2147483647 h 323"/>
              <a:gd name="T12" fmla="*/ 2147483647 w 387"/>
              <a:gd name="T13" fmla="*/ 2147483647 h 323"/>
              <a:gd name="T14" fmla="*/ 2147483647 w 387"/>
              <a:gd name="T15" fmla="*/ 2147483647 h 323"/>
              <a:gd name="T16" fmla="*/ 2147483647 w 387"/>
              <a:gd name="T17" fmla="*/ 2147483647 h 323"/>
              <a:gd name="T18" fmla="*/ 2147483647 w 387"/>
              <a:gd name="T19" fmla="*/ 2147483647 h 323"/>
              <a:gd name="T20" fmla="*/ 2147483647 w 387"/>
              <a:gd name="T21" fmla="*/ 2147483647 h 323"/>
              <a:gd name="T22" fmla="*/ 2147483647 w 387"/>
              <a:gd name="T23" fmla="*/ 2147483647 h 323"/>
              <a:gd name="T24" fmla="*/ 2147483647 w 387"/>
              <a:gd name="T25" fmla="*/ 2147483647 h 323"/>
              <a:gd name="T26" fmla="*/ 2147483647 w 387"/>
              <a:gd name="T27" fmla="*/ 0 h 323"/>
              <a:gd name="T28" fmla="*/ 2147483647 w 387"/>
              <a:gd name="T29" fmla="*/ 2147483647 h 323"/>
              <a:gd name="T30" fmla="*/ 2147483647 w 387"/>
              <a:gd name="T31" fmla="*/ 2147483647 h 323"/>
              <a:gd name="T32" fmla="*/ 2147483647 w 387"/>
              <a:gd name="T33" fmla="*/ 2147483647 h 323"/>
              <a:gd name="T34" fmla="*/ 2147483647 w 387"/>
              <a:gd name="T35" fmla="*/ 2147483647 h 323"/>
              <a:gd name="T36" fmla="*/ 2147483647 w 387"/>
              <a:gd name="T37" fmla="*/ 2147483647 h 323"/>
              <a:gd name="T38" fmla="*/ 2147483647 w 387"/>
              <a:gd name="T39" fmla="*/ 2147483647 h 323"/>
              <a:gd name="T40" fmla="*/ 2147483647 w 387"/>
              <a:gd name="T41" fmla="*/ 2147483647 h 323"/>
              <a:gd name="T42" fmla="*/ 2147483647 w 387"/>
              <a:gd name="T43" fmla="*/ 2147483647 h 323"/>
              <a:gd name="T44" fmla="*/ 2147483647 w 387"/>
              <a:gd name="T45" fmla="*/ 2147483647 h 323"/>
              <a:gd name="T46" fmla="*/ 2147483647 w 387"/>
              <a:gd name="T47" fmla="*/ 2147483647 h 323"/>
              <a:gd name="T48" fmla="*/ 2147483647 w 387"/>
              <a:gd name="T49" fmla="*/ 2147483647 h 323"/>
              <a:gd name="T50" fmla="*/ 2147483647 w 387"/>
              <a:gd name="T51" fmla="*/ 2147483647 h 323"/>
              <a:gd name="T52" fmla="*/ 2147483647 w 387"/>
              <a:gd name="T53" fmla="*/ 2147483647 h 323"/>
              <a:gd name="T54" fmla="*/ 2147483647 w 387"/>
              <a:gd name="T55" fmla="*/ 2147483647 h 323"/>
              <a:gd name="T56" fmla="*/ 2147483647 w 387"/>
              <a:gd name="T57" fmla="*/ 2147483647 h 323"/>
              <a:gd name="T58" fmla="*/ 2147483647 w 387"/>
              <a:gd name="T59" fmla="*/ 0 h 323"/>
              <a:gd name="T60" fmla="*/ 2147483647 w 387"/>
              <a:gd name="T61" fmla="*/ 2147483647 h 323"/>
              <a:gd name="T62" fmla="*/ 2147483647 w 387"/>
              <a:gd name="T63" fmla="*/ 2147483647 h 323"/>
              <a:gd name="T64" fmla="*/ 2147483647 w 387"/>
              <a:gd name="T65" fmla="*/ 2147483647 h 323"/>
              <a:gd name="T66" fmla="*/ 2147483647 w 387"/>
              <a:gd name="T67" fmla="*/ 2147483647 h 323"/>
              <a:gd name="T68" fmla="*/ 2147483647 w 387"/>
              <a:gd name="T69" fmla="*/ 2147483647 h 323"/>
              <a:gd name="T70" fmla="*/ 2147483647 w 387"/>
              <a:gd name="T71" fmla="*/ 2147483647 h 323"/>
              <a:gd name="T72" fmla="*/ 2147483647 w 387"/>
              <a:gd name="T73" fmla="*/ 2147483647 h 323"/>
              <a:gd name="T74" fmla="*/ 2147483647 w 387"/>
              <a:gd name="T75" fmla="*/ 2147483647 h 323"/>
              <a:gd name="T76" fmla="*/ 2147483647 w 387"/>
              <a:gd name="T77" fmla="*/ 2147483647 h 323"/>
              <a:gd name="T78" fmla="*/ 2147483647 w 387"/>
              <a:gd name="T79" fmla="*/ 2147483647 h 323"/>
              <a:gd name="T80" fmla="*/ 2147483647 w 387"/>
              <a:gd name="T81" fmla="*/ 2147483647 h 323"/>
              <a:gd name="T82" fmla="*/ 2147483647 w 387"/>
              <a:gd name="T83" fmla="*/ 2147483647 h 323"/>
              <a:gd name="T84" fmla="*/ 2147483647 w 387"/>
              <a:gd name="T85" fmla="*/ 2147483647 h 323"/>
              <a:gd name="T86" fmla="*/ 2147483647 w 387"/>
              <a:gd name="T87" fmla="*/ 2147483647 h 3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7"/>
              <a:gd name="T133" fmla="*/ 0 h 323"/>
              <a:gd name="T134" fmla="*/ 387 w 387"/>
              <a:gd name="T135" fmla="*/ 323 h 3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7" h="323">
                <a:moveTo>
                  <a:pt x="301" y="322"/>
                </a:moveTo>
                <a:lnTo>
                  <a:pt x="305" y="317"/>
                </a:lnTo>
                <a:lnTo>
                  <a:pt x="310" y="313"/>
                </a:lnTo>
                <a:lnTo>
                  <a:pt x="314" y="308"/>
                </a:lnTo>
                <a:lnTo>
                  <a:pt x="319" y="302"/>
                </a:lnTo>
                <a:lnTo>
                  <a:pt x="346" y="316"/>
                </a:lnTo>
                <a:lnTo>
                  <a:pt x="362" y="290"/>
                </a:lnTo>
                <a:lnTo>
                  <a:pt x="340" y="270"/>
                </a:lnTo>
                <a:lnTo>
                  <a:pt x="343" y="264"/>
                </a:lnTo>
                <a:lnTo>
                  <a:pt x="346" y="258"/>
                </a:lnTo>
                <a:lnTo>
                  <a:pt x="347" y="253"/>
                </a:lnTo>
                <a:lnTo>
                  <a:pt x="350" y="247"/>
                </a:lnTo>
                <a:lnTo>
                  <a:pt x="380" y="249"/>
                </a:lnTo>
                <a:lnTo>
                  <a:pt x="387" y="219"/>
                </a:lnTo>
                <a:lnTo>
                  <a:pt x="357" y="207"/>
                </a:lnTo>
                <a:lnTo>
                  <a:pt x="359" y="201"/>
                </a:lnTo>
                <a:lnTo>
                  <a:pt x="359" y="195"/>
                </a:lnTo>
                <a:lnTo>
                  <a:pt x="359" y="189"/>
                </a:lnTo>
                <a:lnTo>
                  <a:pt x="357" y="183"/>
                </a:lnTo>
                <a:lnTo>
                  <a:pt x="387" y="173"/>
                </a:lnTo>
                <a:lnTo>
                  <a:pt x="381" y="143"/>
                </a:lnTo>
                <a:lnTo>
                  <a:pt x="351" y="143"/>
                </a:lnTo>
                <a:lnTo>
                  <a:pt x="350" y="137"/>
                </a:lnTo>
                <a:lnTo>
                  <a:pt x="347" y="131"/>
                </a:lnTo>
                <a:lnTo>
                  <a:pt x="346" y="127"/>
                </a:lnTo>
                <a:lnTo>
                  <a:pt x="343" y="121"/>
                </a:lnTo>
                <a:lnTo>
                  <a:pt x="365" y="100"/>
                </a:lnTo>
                <a:lnTo>
                  <a:pt x="348" y="75"/>
                </a:lnTo>
                <a:lnTo>
                  <a:pt x="320" y="86"/>
                </a:lnTo>
                <a:lnTo>
                  <a:pt x="317" y="82"/>
                </a:lnTo>
                <a:lnTo>
                  <a:pt x="313" y="78"/>
                </a:lnTo>
                <a:lnTo>
                  <a:pt x="308" y="73"/>
                </a:lnTo>
                <a:lnTo>
                  <a:pt x="304" y="69"/>
                </a:lnTo>
                <a:lnTo>
                  <a:pt x="316" y="42"/>
                </a:lnTo>
                <a:lnTo>
                  <a:pt x="290" y="25"/>
                </a:lnTo>
                <a:lnTo>
                  <a:pt x="271" y="46"/>
                </a:lnTo>
                <a:lnTo>
                  <a:pt x="265" y="43"/>
                </a:lnTo>
                <a:lnTo>
                  <a:pt x="259" y="40"/>
                </a:lnTo>
                <a:lnTo>
                  <a:pt x="253" y="37"/>
                </a:lnTo>
                <a:lnTo>
                  <a:pt x="247" y="34"/>
                </a:lnTo>
                <a:lnTo>
                  <a:pt x="249" y="6"/>
                </a:lnTo>
                <a:lnTo>
                  <a:pt x="219" y="0"/>
                </a:lnTo>
                <a:lnTo>
                  <a:pt x="209" y="25"/>
                </a:lnTo>
                <a:lnTo>
                  <a:pt x="207" y="25"/>
                </a:lnTo>
                <a:lnTo>
                  <a:pt x="204" y="25"/>
                </a:lnTo>
                <a:lnTo>
                  <a:pt x="203" y="25"/>
                </a:lnTo>
                <a:lnTo>
                  <a:pt x="200" y="25"/>
                </a:lnTo>
                <a:lnTo>
                  <a:pt x="197" y="109"/>
                </a:lnTo>
                <a:lnTo>
                  <a:pt x="210" y="112"/>
                </a:lnTo>
                <a:lnTo>
                  <a:pt x="223" y="116"/>
                </a:lnTo>
                <a:lnTo>
                  <a:pt x="235" y="122"/>
                </a:lnTo>
                <a:lnTo>
                  <a:pt x="246" y="130"/>
                </a:lnTo>
                <a:lnTo>
                  <a:pt x="255" y="140"/>
                </a:lnTo>
                <a:lnTo>
                  <a:pt x="262" y="152"/>
                </a:lnTo>
                <a:lnTo>
                  <a:pt x="268" y="165"/>
                </a:lnTo>
                <a:lnTo>
                  <a:pt x="273" y="179"/>
                </a:lnTo>
                <a:lnTo>
                  <a:pt x="274" y="195"/>
                </a:lnTo>
                <a:lnTo>
                  <a:pt x="273" y="211"/>
                </a:lnTo>
                <a:lnTo>
                  <a:pt x="267" y="226"/>
                </a:lnTo>
                <a:lnTo>
                  <a:pt x="259" y="241"/>
                </a:lnTo>
                <a:lnTo>
                  <a:pt x="249" y="253"/>
                </a:lnTo>
                <a:lnTo>
                  <a:pt x="235" y="264"/>
                </a:lnTo>
                <a:lnTo>
                  <a:pt x="221" y="272"/>
                </a:lnTo>
                <a:lnTo>
                  <a:pt x="204" y="277"/>
                </a:lnTo>
                <a:lnTo>
                  <a:pt x="188" y="278"/>
                </a:lnTo>
                <a:lnTo>
                  <a:pt x="171" y="277"/>
                </a:lnTo>
                <a:lnTo>
                  <a:pt x="157" y="271"/>
                </a:lnTo>
                <a:lnTo>
                  <a:pt x="142" y="264"/>
                </a:lnTo>
                <a:lnTo>
                  <a:pt x="130" y="253"/>
                </a:lnTo>
                <a:lnTo>
                  <a:pt x="119" y="240"/>
                </a:lnTo>
                <a:lnTo>
                  <a:pt x="110" y="225"/>
                </a:lnTo>
                <a:lnTo>
                  <a:pt x="106" y="209"/>
                </a:lnTo>
                <a:lnTo>
                  <a:pt x="104" y="192"/>
                </a:lnTo>
                <a:lnTo>
                  <a:pt x="106" y="176"/>
                </a:lnTo>
                <a:lnTo>
                  <a:pt x="112" y="161"/>
                </a:lnTo>
                <a:lnTo>
                  <a:pt x="119" y="146"/>
                </a:lnTo>
                <a:lnTo>
                  <a:pt x="130" y="134"/>
                </a:lnTo>
                <a:lnTo>
                  <a:pt x="143" y="124"/>
                </a:lnTo>
                <a:lnTo>
                  <a:pt x="158" y="115"/>
                </a:lnTo>
                <a:lnTo>
                  <a:pt x="174" y="110"/>
                </a:lnTo>
                <a:lnTo>
                  <a:pt x="179" y="109"/>
                </a:lnTo>
                <a:lnTo>
                  <a:pt x="183" y="109"/>
                </a:lnTo>
                <a:lnTo>
                  <a:pt x="188" y="109"/>
                </a:lnTo>
                <a:lnTo>
                  <a:pt x="194" y="109"/>
                </a:lnTo>
                <a:lnTo>
                  <a:pt x="192" y="25"/>
                </a:lnTo>
                <a:lnTo>
                  <a:pt x="189" y="24"/>
                </a:lnTo>
                <a:lnTo>
                  <a:pt x="188" y="24"/>
                </a:lnTo>
                <a:lnTo>
                  <a:pt x="185" y="24"/>
                </a:lnTo>
                <a:lnTo>
                  <a:pt x="182" y="25"/>
                </a:lnTo>
                <a:lnTo>
                  <a:pt x="173" y="0"/>
                </a:lnTo>
                <a:lnTo>
                  <a:pt x="143" y="6"/>
                </a:lnTo>
                <a:lnTo>
                  <a:pt x="145" y="31"/>
                </a:lnTo>
                <a:lnTo>
                  <a:pt x="137" y="33"/>
                </a:lnTo>
                <a:lnTo>
                  <a:pt x="130" y="36"/>
                </a:lnTo>
                <a:lnTo>
                  <a:pt x="124" y="37"/>
                </a:lnTo>
                <a:lnTo>
                  <a:pt x="118" y="40"/>
                </a:lnTo>
                <a:lnTo>
                  <a:pt x="100" y="22"/>
                </a:lnTo>
                <a:lnTo>
                  <a:pt x="76" y="39"/>
                </a:lnTo>
                <a:lnTo>
                  <a:pt x="85" y="61"/>
                </a:lnTo>
                <a:lnTo>
                  <a:pt x="79" y="66"/>
                </a:lnTo>
                <a:lnTo>
                  <a:pt x="75" y="70"/>
                </a:lnTo>
                <a:lnTo>
                  <a:pt x="69" y="75"/>
                </a:lnTo>
                <a:lnTo>
                  <a:pt x="63" y="81"/>
                </a:lnTo>
                <a:lnTo>
                  <a:pt x="42" y="72"/>
                </a:lnTo>
                <a:lnTo>
                  <a:pt x="26" y="95"/>
                </a:lnTo>
                <a:lnTo>
                  <a:pt x="42" y="112"/>
                </a:lnTo>
                <a:lnTo>
                  <a:pt x="37" y="119"/>
                </a:lnTo>
                <a:lnTo>
                  <a:pt x="35" y="125"/>
                </a:lnTo>
                <a:lnTo>
                  <a:pt x="32" y="133"/>
                </a:lnTo>
                <a:lnTo>
                  <a:pt x="29" y="140"/>
                </a:lnTo>
                <a:lnTo>
                  <a:pt x="8" y="139"/>
                </a:lnTo>
                <a:lnTo>
                  <a:pt x="0" y="168"/>
                </a:lnTo>
                <a:lnTo>
                  <a:pt x="21" y="176"/>
                </a:lnTo>
                <a:lnTo>
                  <a:pt x="20" y="183"/>
                </a:lnTo>
                <a:lnTo>
                  <a:pt x="20" y="191"/>
                </a:lnTo>
                <a:lnTo>
                  <a:pt x="20" y="200"/>
                </a:lnTo>
                <a:lnTo>
                  <a:pt x="21" y="207"/>
                </a:lnTo>
                <a:lnTo>
                  <a:pt x="0" y="214"/>
                </a:lnTo>
                <a:lnTo>
                  <a:pt x="6" y="243"/>
                </a:lnTo>
                <a:lnTo>
                  <a:pt x="27" y="243"/>
                </a:lnTo>
                <a:lnTo>
                  <a:pt x="30" y="250"/>
                </a:lnTo>
                <a:lnTo>
                  <a:pt x="33" y="258"/>
                </a:lnTo>
                <a:lnTo>
                  <a:pt x="36" y="264"/>
                </a:lnTo>
                <a:lnTo>
                  <a:pt x="39" y="271"/>
                </a:lnTo>
                <a:lnTo>
                  <a:pt x="23" y="286"/>
                </a:lnTo>
                <a:lnTo>
                  <a:pt x="39" y="311"/>
                </a:lnTo>
                <a:lnTo>
                  <a:pt x="60" y="302"/>
                </a:lnTo>
                <a:lnTo>
                  <a:pt x="64" y="308"/>
                </a:lnTo>
                <a:lnTo>
                  <a:pt x="70" y="313"/>
                </a:lnTo>
                <a:lnTo>
                  <a:pt x="75" y="319"/>
                </a:lnTo>
                <a:lnTo>
                  <a:pt x="81" y="323"/>
                </a:lnTo>
                <a:lnTo>
                  <a:pt x="301" y="323"/>
                </a:lnTo>
                <a:lnTo>
                  <a:pt x="301" y="3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5" name="Freeform 72"/>
          <p:cNvSpPr>
            <a:spLocks/>
          </p:cNvSpPr>
          <p:nvPr/>
        </p:nvSpPr>
        <p:spPr bwMode="auto">
          <a:xfrm>
            <a:off x="2868613" y="2185988"/>
            <a:ext cx="660400" cy="498475"/>
          </a:xfrm>
          <a:custGeom>
            <a:avLst/>
            <a:gdLst>
              <a:gd name="T0" fmla="*/ 2147483647 w 555"/>
              <a:gd name="T1" fmla="*/ 2147483647 h 421"/>
              <a:gd name="T2" fmla="*/ 2147483647 w 555"/>
              <a:gd name="T3" fmla="*/ 2147483647 h 421"/>
              <a:gd name="T4" fmla="*/ 2147483647 w 555"/>
              <a:gd name="T5" fmla="*/ 2147483647 h 421"/>
              <a:gd name="T6" fmla="*/ 2147483647 w 555"/>
              <a:gd name="T7" fmla="*/ 2147483647 h 421"/>
              <a:gd name="T8" fmla="*/ 2147483647 w 555"/>
              <a:gd name="T9" fmla="*/ 2147483647 h 421"/>
              <a:gd name="T10" fmla="*/ 2147483647 w 555"/>
              <a:gd name="T11" fmla="*/ 2147483647 h 421"/>
              <a:gd name="T12" fmla="*/ 2147483647 w 555"/>
              <a:gd name="T13" fmla="*/ 2147483647 h 421"/>
              <a:gd name="T14" fmla="*/ 2147483647 w 555"/>
              <a:gd name="T15" fmla="*/ 2147483647 h 421"/>
              <a:gd name="T16" fmla="*/ 2147483647 w 555"/>
              <a:gd name="T17" fmla="*/ 2147483647 h 421"/>
              <a:gd name="T18" fmla="*/ 2147483647 w 555"/>
              <a:gd name="T19" fmla="*/ 2147483647 h 421"/>
              <a:gd name="T20" fmla="*/ 2147483647 w 555"/>
              <a:gd name="T21" fmla="*/ 2147483647 h 421"/>
              <a:gd name="T22" fmla="*/ 2147483647 w 555"/>
              <a:gd name="T23" fmla="*/ 2147483647 h 421"/>
              <a:gd name="T24" fmla="*/ 2147483647 w 555"/>
              <a:gd name="T25" fmla="*/ 2147483647 h 421"/>
              <a:gd name="T26" fmla="*/ 2147483647 w 555"/>
              <a:gd name="T27" fmla="*/ 2147483647 h 421"/>
              <a:gd name="T28" fmla="*/ 2147483647 w 555"/>
              <a:gd name="T29" fmla="*/ 2147483647 h 421"/>
              <a:gd name="T30" fmla="*/ 2147483647 w 555"/>
              <a:gd name="T31" fmla="*/ 2147483647 h 421"/>
              <a:gd name="T32" fmla="*/ 2147483647 w 555"/>
              <a:gd name="T33" fmla="*/ 2147483647 h 421"/>
              <a:gd name="T34" fmla="*/ 2147483647 w 555"/>
              <a:gd name="T35" fmla="*/ 2147483647 h 421"/>
              <a:gd name="T36" fmla="*/ 2147483647 w 555"/>
              <a:gd name="T37" fmla="*/ 2147483647 h 421"/>
              <a:gd name="T38" fmla="*/ 2147483647 w 555"/>
              <a:gd name="T39" fmla="*/ 2147483647 h 421"/>
              <a:gd name="T40" fmla="*/ 2147483647 w 555"/>
              <a:gd name="T41" fmla="*/ 2147483647 h 421"/>
              <a:gd name="T42" fmla="*/ 2147483647 w 555"/>
              <a:gd name="T43" fmla="*/ 2147483647 h 421"/>
              <a:gd name="T44" fmla="*/ 2147483647 w 555"/>
              <a:gd name="T45" fmla="*/ 2147483647 h 421"/>
              <a:gd name="T46" fmla="*/ 2147483647 w 555"/>
              <a:gd name="T47" fmla="*/ 2147483647 h 421"/>
              <a:gd name="T48" fmla="*/ 2147483647 w 555"/>
              <a:gd name="T49" fmla="*/ 2147483647 h 421"/>
              <a:gd name="T50" fmla="*/ 2147483647 w 555"/>
              <a:gd name="T51" fmla="*/ 2147483647 h 421"/>
              <a:gd name="T52" fmla="*/ 2147483647 w 555"/>
              <a:gd name="T53" fmla="*/ 2147483647 h 421"/>
              <a:gd name="T54" fmla="*/ 2147483647 w 555"/>
              <a:gd name="T55" fmla="*/ 2147483647 h 421"/>
              <a:gd name="T56" fmla="*/ 2147483647 w 555"/>
              <a:gd name="T57" fmla="*/ 2147483647 h 421"/>
              <a:gd name="T58" fmla="*/ 2147483647 w 555"/>
              <a:gd name="T59" fmla="*/ 2147483647 h 421"/>
              <a:gd name="T60" fmla="*/ 2147483647 w 555"/>
              <a:gd name="T61" fmla="*/ 2147483647 h 421"/>
              <a:gd name="T62" fmla="*/ 2147483647 w 555"/>
              <a:gd name="T63" fmla="*/ 2147483647 h 421"/>
              <a:gd name="T64" fmla="*/ 2147483647 w 555"/>
              <a:gd name="T65" fmla="*/ 2147483647 h 421"/>
              <a:gd name="T66" fmla="*/ 2147483647 w 555"/>
              <a:gd name="T67" fmla="*/ 2147483647 h 421"/>
              <a:gd name="T68" fmla="*/ 2147483647 w 555"/>
              <a:gd name="T69" fmla="*/ 2147483647 h 421"/>
              <a:gd name="T70" fmla="*/ 2147483647 w 555"/>
              <a:gd name="T71" fmla="*/ 2147483647 h 421"/>
              <a:gd name="T72" fmla="*/ 2147483647 w 555"/>
              <a:gd name="T73" fmla="*/ 2147483647 h 421"/>
              <a:gd name="T74" fmla="*/ 2147483647 w 555"/>
              <a:gd name="T75" fmla="*/ 0 h 421"/>
              <a:gd name="T76" fmla="*/ 2147483647 w 555"/>
              <a:gd name="T77" fmla="*/ 2147483647 h 421"/>
              <a:gd name="T78" fmla="*/ 2147483647 w 555"/>
              <a:gd name="T79" fmla="*/ 2147483647 h 421"/>
              <a:gd name="T80" fmla="*/ 2147483647 w 555"/>
              <a:gd name="T81" fmla="*/ 2147483647 h 421"/>
              <a:gd name="T82" fmla="*/ 2147483647 w 555"/>
              <a:gd name="T83" fmla="*/ 2147483647 h 421"/>
              <a:gd name="T84" fmla="*/ 2147483647 w 555"/>
              <a:gd name="T85" fmla="*/ 2147483647 h 421"/>
              <a:gd name="T86" fmla="*/ 2147483647 w 555"/>
              <a:gd name="T87" fmla="*/ 2147483647 h 421"/>
              <a:gd name="T88" fmla="*/ 2147483647 w 555"/>
              <a:gd name="T89" fmla="*/ 2147483647 h 421"/>
              <a:gd name="T90" fmla="*/ 2147483647 w 555"/>
              <a:gd name="T91" fmla="*/ 2147483647 h 421"/>
              <a:gd name="T92" fmla="*/ 2147483647 w 555"/>
              <a:gd name="T93" fmla="*/ 2147483647 h 421"/>
              <a:gd name="T94" fmla="*/ 2147483647 w 555"/>
              <a:gd name="T95" fmla="*/ 2147483647 h 421"/>
              <a:gd name="T96" fmla="*/ 2147483647 w 555"/>
              <a:gd name="T97" fmla="*/ 2147483647 h 421"/>
              <a:gd name="T98" fmla="*/ 2147483647 w 555"/>
              <a:gd name="T99" fmla="*/ 2147483647 h 421"/>
              <a:gd name="T100" fmla="*/ 2147483647 w 555"/>
              <a:gd name="T101" fmla="*/ 2147483647 h 421"/>
              <a:gd name="T102" fmla="*/ 2147483647 w 555"/>
              <a:gd name="T103" fmla="*/ 2147483647 h 421"/>
              <a:gd name="T104" fmla="*/ 2147483647 w 555"/>
              <a:gd name="T105" fmla="*/ 2147483647 h 421"/>
              <a:gd name="T106" fmla="*/ 2147483647 w 555"/>
              <a:gd name="T107" fmla="*/ 2147483647 h 421"/>
              <a:gd name="T108" fmla="*/ 2147483647 w 555"/>
              <a:gd name="T109" fmla="*/ 2147483647 h 421"/>
              <a:gd name="T110" fmla="*/ 2147483647 w 555"/>
              <a:gd name="T111" fmla="*/ 2147483647 h 421"/>
              <a:gd name="T112" fmla="*/ 2147483647 w 555"/>
              <a:gd name="T113" fmla="*/ 2147483647 h 421"/>
              <a:gd name="T114" fmla="*/ 2147483647 w 555"/>
              <a:gd name="T115" fmla="*/ 0 h 421"/>
              <a:gd name="T116" fmla="*/ 2147483647 w 555"/>
              <a:gd name="T117" fmla="*/ 0 h 421"/>
              <a:gd name="T118" fmla="*/ 2147483647 w 555"/>
              <a:gd name="T119" fmla="*/ 0 h 421"/>
              <a:gd name="T120" fmla="*/ 2147483647 w 555"/>
              <a:gd name="T121" fmla="*/ 0 h 421"/>
              <a:gd name="T122" fmla="*/ 2147483647 w 555"/>
              <a:gd name="T123" fmla="*/ 214748364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5"/>
              <a:gd name="T187" fmla="*/ 0 h 421"/>
              <a:gd name="T188" fmla="*/ 555 w 555"/>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5" h="421">
                <a:moveTo>
                  <a:pt x="51" y="46"/>
                </a:moveTo>
                <a:lnTo>
                  <a:pt x="46" y="57"/>
                </a:lnTo>
                <a:lnTo>
                  <a:pt x="43" y="67"/>
                </a:lnTo>
                <a:lnTo>
                  <a:pt x="39" y="77"/>
                </a:lnTo>
                <a:lnTo>
                  <a:pt x="36" y="88"/>
                </a:lnTo>
                <a:lnTo>
                  <a:pt x="4" y="89"/>
                </a:lnTo>
                <a:lnTo>
                  <a:pt x="0" y="133"/>
                </a:lnTo>
                <a:lnTo>
                  <a:pt x="30" y="141"/>
                </a:lnTo>
                <a:lnTo>
                  <a:pt x="30" y="152"/>
                </a:lnTo>
                <a:lnTo>
                  <a:pt x="30" y="162"/>
                </a:lnTo>
                <a:lnTo>
                  <a:pt x="31" y="174"/>
                </a:lnTo>
                <a:lnTo>
                  <a:pt x="33" y="185"/>
                </a:lnTo>
                <a:lnTo>
                  <a:pt x="4" y="198"/>
                </a:lnTo>
                <a:lnTo>
                  <a:pt x="16" y="240"/>
                </a:lnTo>
                <a:lnTo>
                  <a:pt x="48" y="235"/>
                </a:lnTo>
                <a:lnTo>
                  <a:pt x="52" y="246"/>
                </a:lnTo>
                <a:lnTo>
                  <a:pt x="56" y="256"/>
                </a:lnTo>
                <a:lnTo>
                  <a:pt x="61" y="265"/>
                </a:lnTo>
                <a:lnTo>
                  <a:pt x="67" y="274"/>
                </a:lnTo>
                <a:lnTo>
                  <a:pt x="46" y="298"/>
                </a:lnTo>
                <a:lnTo>
                  <a:pt x="73" y="332"/>
                </a:lnTo>
                <a:lnTo>
                  <a:pt x="101" y="316"/>
                </a:lnTo>
                <a:lnTo>
                  <a:pt x="109" y="323"/>
                </a:lnTo>
                <a:lnTo>
                  <a:pt x="117" y="330"/>
                </a:lnTo>
                <a:lnTo>
                  <a:pt x="125" y="336"/>
                </a:lnTo>
                <a:lnTo>
                  <a:pt x="134" y="344"/>
                </a:lnTo>
                <a:lnTo>
                  <a:pt x="123" y="375"/>
                </a:lnTo>
                <a:lnTo>
                  <a:pt x="161" y="396"/>
                </a:lnTo>
                <a:lnTo>
                  <a:pt x="181" y="369"/>
                </a:lnTo>
                <a:lnTo>
                  <a:pt x="192" y="372"/>
                </a:lnTo>
                <a:lnTo>
                  <a:pt x="202" y="375"/>
                </a:lnTo>
                <a:lnTo>
                  <a:pt x="211" y="378"/>
                </a:lnTo>
                <a:lnTo>
                  <a:pt x="222" y="381"/>
                </a:lnTo>
                <a:lnTo>
                  <a:pt x="223" y="417"/>
                </a:lnTo>
                <a:lnTo>
                  <a:pt x="266" y="421"/>
                </a:lnTo>
                <a:lnTo>
                  <a:pt x="277" y="386"/>
                </a:lnTo>
                <a:lnTo>
                  <a:pt x="286" y="386"/>
                </a:lnTo>
                <a:lnTo>
                  <a:pt x="296" y="384"/>
                </a:lnTo>
                <a:lnTo>
                  <a:pt x="305" y="384"/>
                </a:lnTo>
                <a:lnTo>
                  <a:pt x="315" y="383"/>
                </a:lnTo>
                <a:lnTo>
                  <a:pt x="332" y="415"/>
                </a:lnTo>
                <a:lnTo>
                  <a:pt x="373" y="405"/>
                </a:lnTo>
                <a:lnTo>
                  <a:pt x="369" y="365"/>
                </a:lnTo>
                <a:lnTo>
                  <a:pt x="378" y="362"/>
                </a:lnTo>
                <a:lnTo>
                  <a:pt x="385" y="357"/>
                </a:lnTo>
                <a:lnTo>
                  <a:pt x="394" y="353"/>
                </a:lnTo>
                <a:lnTo>
                  <a:pt x="402" y="347"/>
                </a:lnTo>
                <a:lnTo>
                  <a:pt x="431" y="375"/>
                </a:lnTo>
                <a:lnTo>
                  <a:pt x="466" y="348"/>
                </a:lnTo>
                <a:lnTo>
                  <a:pt x="445" y="311"/>
                </a:lnTo>
                <a:lnTo>
                  <a:pt x="451" y="304"/>
                </a:lnTo>
                <a:lnTo>
                  <a:pt x="457" y="298"/>
                </a:lnTo>
                <a:lnTo>
                  <a:pt x="463" y="290"/>
                </a:lnTo>
                <a:lnTo>
                  <a:pt x="469" y="283"/>
                </a:lnTo>
                <a:lnTo>
                  <a:pt x="509" y="298"/>
                </a:lnTo>
                <a:lnTo>
                  <a:pt x="530" y="261"/>
                </a:lnTo>
                <a:lnTo>
                  <a:pt x="495" y="234"/>
                </a:lnTo>
                <a:lnTo>
                  <a:pt x="498" y="225"/>
                </a:lnTo>
                <a:lnTo>
                  <a:pt x="501" y="216"/>
                </a:lnTo>
                <a:lnTo>
                  <a:pt x="503" y="208"/>
                </a:lnTo>
                <a:lnTo>
                  <a:pt x="506" y="199"/>
                </a:lnTo>
                <a:lnTo>
                  <a:pt x="549" y="198"/>
                </a:lnTo>
                <a:lnTo>
                  <a:pt x="555" y="155"/>
                </a:lnTo>
                <a:lnTo>
                  <a:pt x="512" y="143"/>
                </a:lnTo>
                <a:lnTo>
                  <a:pt x="512" y="134"/>
                </a:lnTo>
                <a:lnTo>
                  <a:pt x="512" y="125"/>
                </a:lnTo>
                <a:lnTo>
                  <a:pt x="512" y="116"/>
                </a:lnTo>
                <a:lnTo>
                  <a:pt x="510" y="109"/>
                </a:lnTo>
                <a:lnTo>
                  <a:pt x="549" y="89"/>
                </a:lnTo>
                <a:lnTo>
                  <a:pt x="539" y="48"/>
                </a:lnTo>
                <a:lnTo>
                  <a:pt x="494" y="52"/>
                </a:lnTo>
                <a:lnTo>
                  <a:pt x="491" y="45"/>
                </a:lnTo>
                <a:lnTo>
                  <a:pt x="487" y="36"/>
                </a:lnTo>
                <a:lnTo>
                  <a:pt x="484" y="28"/>
                </a:lnTo>
                <a:lnTo>
                  <a:pt x="479" y="21"/>
                </a:lnTo>
                <a:lnTo>
                  <a:pt x="498" y="0"/>
                </a:lnTo>
                <a:lnTo>
                  <a:pt x="269" y="0"/>
                </a:lnTo>
                <a:lnTo>
                  <a:pt x="271" y="24"/>
                </a:lnTo>
                <a:lnTo>
                  <a:pt x="290" y="25"/>
                </a:lnTo>
                <a:lnTo>
                  <a:pt x="309" y="30"/>
                </a:lnTo>
                <a:lnTo>
                  <a:pt x="326" y="37"/>
                </a:lnTo>
                <a:lnTo>
                  <a:pt x="342" y="48"/>
                </a:lnTo>
                <a:lnTo>
                  <a:pt x="357" y="61"/>
                </a:lnTo>
                <a:lnTo>
                  <a:pt x="370" y="76"/>
                </a:lnTo>
                <a:lnTo>
                  <a:pt x="379" y="92"/>
                </a:lnTo>
                <a:lnTo>
                  <a:pt x="387" y="112"/>
                </a:lnTo>
                <a:lnTo>
                  <a:pt x="391" y="136"/>
                </a:lnTo>
                <a:lnTo>
                  <a:pt x="390" y="159"/>
                </a:lnTo>
                <a:lnTo>
                  <a:pt x="385" y="182"/>
                </a:lnTo>
                <a:lnTo>
                  <a:pt x="376" y="204"/>
                </a:lnTo>
                <a:lnTo>
                  <a:pt x="363" y="222"/>
                </a:lnTo>
                <a:lnTo>
                  <a:pt x="347" y="238"/>
                </a:lnTo>
                <a:lnTo>
                  <a:pt x="326" y="252"/>
                </a:lnTo>
                <a:lnTo>
                  <a:pt x="303" y="261"/>
                </a:lnTo>
                <a:lnTo>
                  <a:pt x="280" y="265"/>
                </a:lnTo>
                <a:lnTo>
                  <a:pt x="256" y="263"/>
                </a:lnTo>
                <a:lnTo>
                  <a:pt x="234" y="259"/>
                </a:lnTo>
                <a:lnTo>
                  <a:pt x="211" y="250"/>
                </a:lnTo>
                <a:lnTo>
                  <a:pt x="193" y="237"/>
                </a:lnTo>
                <a:lnTo>
                  <a:pt x="177" y="220"/>
                </a:lnTo>
                <a:lnTo>
                  <a:pt x="164" y="199"/>
                </a:lnTo>
                <a:lnTo>
                  <a:pt x="155" y="177"/>
                </a:lnTo>
                <a:lnTo>
                  <a:pt x="150" y="153"/>
                </a:lnTo>
                <a:lnTo>
                  <a:pt x="152" y="130"/>
                </a:lnTo>
                <a:lnTo>
                  <a:pt x="156" y="107"/>
                </a:lnTo>
                <a:lnTo>
                  <a:pt x="165" y="85"/>
                </a:lnTo>
                <a:lnTo>
                  <a:pt x="178" y="67"/>
                </a:lnTo>
                <a:lnTo>
                  <a:pt x="195" y="51"/>
                </a:lnTo>
                <a:lnTo>
                  <a:pt x="216" y="37"/>
                </a:lnTo>
                <a:lnTo>
                  <a:pt x="238" y="28"/>
                </a:lnTo>
                <a:lnTo>
                  <a:pt x="245" y="27"/>
                </a:lnTo>
                <a:lnTo>
                  <a:pt x="253" y="25"/>
                </a:lnTo>
                <a:lnTo>
                  <a:pt x="259" y="24"/>
                </a:lnTo>
                <a:lnTo>
                  <a:pt x="266" y="24"/>
                </a:lnTo>
                <a:lnTo>
                  <a:pt x="263" y="0"/>
                </a:lnTo>
                <a:lnTo>
                  <a:pt x="77" y="0"/>
                </a:lnTo>
                <a:lnTo>
                  <a:pt x="74" y="0"/>
                </a:lnTo>
                <a:lnTo>
                  <a:pt x="40" y="0"/>
                </a:lnTo>
                <a:lnTo>
                  <a:pt x="25" y="27"/>
                </a:lnTo>
                <a:lnTo>
                  <a:pt x="51" y="4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6" name="Freeform 73"/>
          <p:cNvSpPr>
            <a:spLocks/>
          </p:cNvSpPr>
          <p:nvPr/>
        </p:nvSpPr>
        <p:spPr bwMode="auto">
          <a:xfrm>
            <a:off x="2420938" y="2179638"/>
            <a:ext cx="400050" cy="117475"/>
          </a:xfrm>
          <a:custGeom>
            <a:avLst/>
            <a:gdLst>
              <a:gd name="T0" fmla="*/ 2147483647 w 338"/>
              <a:gd name="T1" fmla="*/ 2147483647 h 98"/>
              <a:gd name="T2" fmla="*/ 2147483647 w 338"/>
              <a:gd name="T3" fmla="*/ 2147483647 h 98"/>
              <a:gd name="T4" fmla="*/ 2147483647 w 338"/>
              <a:gd name="T5" fmla="*/ 2147483647 h 98"/>
              <a:gd name="T6" fmla="*/ 2147483647 w 338"/>
              <a:gd name="T7" fmla="*/ 2147483647 h 98"/>
              <a:gd name="T8" fmla="*/ 2147483647 w 338"/>
              <a:gd name="T9" fmla="*/ 2147483647 h 98"/>
              <a:gd name="T10" fmla="*/ 2147483647 w 338"/>
              <a:gd name="T11" fmla="*/ 2147483647 h 98"/>
              <a:gd name="T12" fmla="*/ 2147483647 w 338"/>
              <a:gd name="T13" fmla="*/ 2147483647 h 98"/>
              <a:gd name="T14" fmla="*/ 2147483647 w 338"/>
              <a:gd name="T15" fmla="*/ 2147483647 h 98"/>
              <a:gd name="T16" fmla="*/ 2147483647 w 338"/>
              <a:gd name="T17" fmla="*/ 2147483647 h 98"/>
              <a:gd name="T18" fmla="*/ 2147483647 w 338"/>
              <a:gd name="T19" fmla="*/ 2147483647 h 98"/>
              <a:gd name="T20" fmla="*/ 2147483647 w 338"/>
              <a:gd name="T21" fmla="*/ 2147483647 h 98"/>
              <a:gd name="T22" fmla="*/ 2147483647 w 338"/>
              <a:gd name="T23" fmla="*/ 2147483647 h 98"/>
              <a:gd name="T24" fmla="*/ 2147483647 w 338"/>
              <a:gd name="T25" fmla="*/ 2147483647 h 98"/>
              <a:gd name="T26" fmla="*/ 2147483647 w 338"/>
              <a:gd name="T27" fmla="*/ 2147483647 h 98"/>
              <a:gd name="T28" fmla="*/ 2147483647 w 338"/>
              <a:gd name="T29" fmla="*/ 2147483647 h 98"/>
              <a:gd name="T30" fmla="*/ 2147483647 w 338"/>
              <a:gd name="T31" fmla="*/ 2147483647 h 98"/>
              <a:gd name="T32" fmla="*/ 2147483647 w 338"/>
              <a:gd name="T33" fmla="*/ 2147483647 h 98"/>
              <a:gd name="T34" fmla="*/ 2147483647 w 338"/>
              <a:gd name="T35" fmla="*/ 2147483647 h 98"/>
              <a:gd name="T36" fmla="*/ 2147483647 w 338"/>
              <a:gd name="T37" fmla="*/ 2147483647 h 98"/>
              <a:gd name="T38" fmla="*/ 2147483647 w 338"/>
              <a:gd name="T39" fmla="*/ 2147483647 h 98"/>
              <a:gd name="T40" fmla="*/ 2147483647 w 338"/>
              <a:gd name="T41" fmla="*/ 2147483647 h 98"/>
              <a:gd name="T42" fmla="*/ 2147483647 w 338"/>
              <a:gd name="T43" fmla="*/ 2147483647 h 98"/>
              <a:gd name="T44" fmla="*/ 2147483647 w 338"/>
              <a:gd name="T45" fmla="*/ 2147483647 h 98"/>
              <a:gd name="T46" fmla="*/ 2147483647 w 338"/>
              <a:gd name="T47" fmla="*/ 2147483647 h 98"/>
              <a:gd name="T48" fmla="*/ 2147483647 w 338"/>
              <a:gd name="T49" fmla="*/ 2147483647 h 98"/>
              <a:gd name="T50" fmla="*/ 2147483647 w 338"/>
              <a:gd name="T51" fmla="*/ 2147483647 h 98"/>
              <a:gd name="T52" fmla="*/ 2147483647 w 338"/>
              <a:gd name="T53" fmla="*/ 2147483647 h 98"/>
              <a:gd name="T54" fmla="*/ 2147483647 w 338"/>
              <a:gd name="T55" fmla="*/ 2147483647 h 98"/>
              <a:gd name="T56" fmla="*/ 2147483647 w 338"/>
              <a:gd name="T57" fmla="*/ 2147483647 h 98"/>
              <a:gd name="T58" fmla="*/ 2147483647 w 338"/>
              <a:gd name="T59" fmla="*/ 2147483647 h 98"/>
              <a:gd name="T60" fmla="*/ 2147483647 w 338"/>
              <a:gd name="T61" fmla="*/ 2147483647 h 98"/>
              <a:gd name="T62" fmla="*/ 2147483647 w 338"/>
              <a:gd name="T63" fmla="*/ 2147483647 h 98"/>
              <a:gd name="T64" fmla="*/ 2147483647 w 338"/>
              <a:gd name="T65" fmla="*/ 0 h 98"/>
              <a:gd name="T66" fmla="*/ 0 w 338"/>
              <a:gd name="T67" fmla="*/ 0 h 98"/>
              <a:gd name="T68" fmla="*/ 2147483647 w 338"/>
              <a:gd name="T69" fmla="*/ 2147483647 h 98"/>
              <a:gd name="T70" fmla="*/ 2147483647 w 338"/>
              <a:gd name="T71" fmla="*/ 2147483647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8"/>
              <a:gd name="T109" fmla="*/ 0 h 98"/>
              <a:gd name="T110" fmla="*/ 338 w 338"/>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8" h="98">
                <a:moveTo>
                  <a:pt x="43" y="13"/>
                </a:moveTo>
                <a:lnTo>
                  <a:pt x="51" y="19"/>
                </a:lnTo>
                <a:lnTo>
                  <a:pt x="57" y="24"/>
                </a:lnTo>
                <a:lnTo>
                  <a:pt x="64" y="30"/>
                </a:lnTo>
                <a:lnTo>
                  <a:pt x="70" y="36"/>
                </a:lnTo>
                <a:lnTo>
                  <a:pt x="61" y="61"/>
                </a:lnTo>
                <a:lnTo>
                  <a:pt x="91" y="77"/>
                </a:lnTo>
                <a:lnTo>
                  <a:pt x="109" y="57"/>
                </a:lnTo>
                <a:lnTo>
                  <a:pt x="116" y="58"/>
                </a:lnTo>
                <a:lnTo>
                  <a:pt x="125" y="61"/>
                </a:lnTo>
                <a:lnTo>
                  <a:pt x="132" y="63"/>
                </a:lnTo>
                <a:lnTo>
                  <a:pt x="141" y="66"/>
                </a:lnTo>
                <a:lnTo>
                  <a:pt x="143" y="94"/>
                </a:lnTo>
                <a:lnTo>
                  <a:pt x="177" y="98"/>
                </a:lnTo>
                <a:lnTo>
                  <a:pt x="184" y="70"/>
                </a:lnTo>
                <a:lnTo>
                  <a:pt x="192" y="70"/>
                </a:lnTo>
                <a:lnTo>
                  <a:pt x="201" y="69"/>
                </a:lnTo>
                <a:lnTo>
                  <a:pt x="210" y="69"/>
                </a:lnTo>
                <a:lnTo>
                  <a:pt x="217" y="67"/>
                </a:lnTo>
                <a:lnTo>
                  <a:pt x="231" y="94"/>
                </a:lnTo>
                <a:lnTo>
                  <a:pt x="263" y="85"/>
                </a:lnTo>
                <a:lnTo>
                  <a:pt x="260" y="54"/>
                </a:lnTo>
                <a:lnTo>
                  <a:pt x="268" y="51"/>
                </a:lnTo>
                <a:lnTo>
                  <a:pt x="274" y="46"/>
                </a:lnTo>
                <a:lnTo>
                  <a:pt x="281" y="43"/>
                </a:lnTo>
                <a:lnTo>
                  <a:pt x="287" y="39"/>
                </a:lnTo>
                <a:lnTo>
                  <a:pt x="311" y="61"/>
                </a:lnTo>
                <a:lnTo>
                  <a:pt x="338" y="39"/>
                </a:lnTo>
                <a:lnTo>
                  <a:pt x="321" y="9"/>
                </a:lnTo>
                <a:lnTo>
                  <a:pt x="324" y="6"/>
                </a:lnTo>
                <a:lnTo>
                  <a:pt x="326" y="5"/>
                </a:lnTo>
                <a:lnTo>
                  <a:pt x="329" y="2"/>
                </a:lnTo>
                <a:lnTo>
                  <a:pt x="330" y="0"/>
                </a:lnTo>
                <a:lnTo>
                  <a:pt x="0" y="0"/>
                </a:lnTo>
                <a:lnTo>
                  <a:pt x="21" y="25"/>
                </a:lnTo>
                <a:lnTo>
                  <a:pt x="43" y="1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7" name="Freeform 74"/>
          <p:cNvSpPr>
            <a:spLocks/>
          </p:cNvSpPr>
          <p:nvPr/>
        </p:nvSpPr>
        <p:spPr bwMode="auto">
          <a:xfrm>
            <a:off x="3563938" y="2185988"/>
            <a:ext cx="284162" cy="77787"/>
          </a:xfrm>
          <a:custGeom>
            <a:avLst/>
            <a:gdLst>
              <a:gd name="T0" fmla="*/ 0 w 239"/>
              <a:gd name="T1" fmla="*/ 2147483647 h 64"/>
              <a:gd name="T2" fmla="*/ 2147483647 w 239"/>
              <a:gd name="T3" fmla="*/ 2147483647 h 64"/>
              <a:gd name="T4" fmla="*/ 2147483647 w 239"/>
              <a:gd name="T5" fmla="*/ 2147483647 h 64"/>
              <a:gd name="T6" fmla="*/ 2147483647 w 239"/>
              <a:gd name="T7" fmla="*/ 2147483647 h 64"/>
              <a:gd name="T8" fmla="*/ 2147483647 w 239"/>
              <a:gd name="T9" fmla="*/ 2147483647 h 64"/>
              <a:gd name="T10" fmla="*/ 2147483647 w 239"/>
              <a:gd name="T11" fmla="*/ 2147483647 h 64"/>
              <a:gd name="T12" fmla="*/ 2147483647 w 239"/>
              <a:gd name="T13" fmla="*/ 2147483647 h 64"/>
              <a:gd name="T14" fmla="*/ 2147483647 w 239"/>
              <a:gd name="T15" fmla="*/ 2147483647 h 64"/>
              <a:gd name="T16" fmla="*/ 2147483647 w 239"/>
              <a:gd name="T17" fmla="*/ 2147483647 h 64"/>
              <a:gd name="T18" fmla="*/ 2147483647 w 239"/>
              <a:gd name="T19" fmla="*/ 2147483647 h 64"/>
              <a:gd name="T20" fmla="*/ 2147483647 w 239"/>
              <a:gd name="T21" fmla="*/ 2147483647 h 64"/>
              <a:gd name="T22" fmla="*/ 2147483647 w 239"/>
              <a:gd name="T23" fmla="*/ 2147483647 h 64"/>
              <a:gd name="T24" fmla="*/ 2147483647 w 239"/>
              <a:gd name="T25" fmla="*/ 2147483647 h 64"/>
              <a:gd name="T26" fmla="*/ 2147483647 w 239"/>
              <a:gd name="T27" fmla="*/ 2147483647 h 64"/>
              <a:gd name="T28" fmla="*/ 2147483647 w 239"/>
              <a:gd name="T29" fmla="*/ 2147483647 h 64"/>
              <a:gd name="T30" fmla="*/ 2147483647 w 239"/>
              <a:gd name="T31" fmla="*/ 2147483647 h 64"/>
              <a:gd name="T32" fmla="*/ 2147483647 w 239"/>
              <a:gd name="T33" fmla="*/ 2147483647 h 64"/>
              <a:gd name="T34" fmla="*/ 2147483647 w 239"/>
              <a:gd name="T35" fmla="*/ 2147483647 h 64"/>
              <a:gd name="T36" fmla="*/ 2147483647 w 239"/>
              <a:gd name="T37" fmla="*/ 2147483647 h 64"/>
              <a:gd name="T38" fmla="*/ 2147483647 w 239"/>
              <a:gd name="T39" fmla="*/ 2147483647 h 64"/>
              <a:gd name="T40" fmla="*/ 2147483647 w 239"/>
              <a:gd name="T41" fmla="*/ 2147483647 h 64"/>
              <a:gd name="T42" fmla="*/ 2147483647 w 239"/>
              <a:gd name="T43" fmla="*/ 2147483647 h 64"/>
              <a:gd name="T44" fmla="*/ 2147483647 w 239"/>
              <a:gd name="T45" fmla="*/ 2147483647 h 64"/>
              <a:gd name="T46" fmla="*/ 2147483647 w 239"/>
              <a:gd name="T47" fmla="*/ 0 h 64"/>
              <a:gd name="T48" fmla="*/ 2147483647 w 239"/>
              <a:gd name="T49" fmla="*/ 0 h 64"/>
              <a:gd name="T50" fmla="*/ 2147483647 w 239"/>
              <a:gd name="T51" fmla="*/ 0 h 64"/>
              <a:gd name="T52" fmla="*/ 2147483647 w 239"/>
              <a:gd name="T53" fmla="*/ 0 h 64"/>
              <a:gd name="T54" fmla="*/ 2147483647 w 239"/>
              <a:gd name="T55" fmla="*/ 0 h 64"/>
              <a:gd name="T56" fmla="*/ 2147483647 w 239"/>
              <a:gd name="T57" fmla="*/ 0 h 64"/>
              <a:gd name="T58" fmla="*/ 0 w 239"/>
              <a:gd name="T59" fmla="*/ 2147483647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9"/>
              <a:gd name="T91" fmla="*/ 0 h 64"/>
              <a:gd name="T92" fmla="*/ 239 w 239"/>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9" h="64">
                <a:moveTo>
                  <a:pt x="0" y="21"/>
                </a:moveTo>
                <a:lnTo>
                  <a:pt x="25" y="39"/>
                </a:lnTo>
                <a:lnTo>
                  <a:pt x="41" y="21"/>
                </a:lnTo>
                <a:lnTo>
                  <a:pt x="49" y="24"/>
                </a:lnTo>
                <a:lnTo>
                  <a:pt x="55" y="27"/>
                </a:lnTo>
                <a:lnTo>
                  <a:pt x="62" y="30"/>
                </a:lnTo>
                <a:lnTo>
                  <a:pt x="68" y="33"/>
                </a:lnTo>
                <a:lnTo>
                  <a:pt x="67" y="57"/>
                </a:lnTo>
                <a:lnTo>
                  <a:pt x="96" y="63"/>
                </a:lnTo>
                <a:lnTo>
                  <a:pt x="105" y="39"/>
                </a:lnTo>
                <a:lnTo>
                  <a:pt x="113" y="40"/>
                </a:lnTo>
                <a:lnTo>
                  <a:pt x="120" y="40"/>
                </a:lnTo>
                <a:lnTo>
                  <a:pt x="126" y="40"/>
                </a:lnTo>
                <a:lnTo>
                  <a:pt x="134" y="39"/>
                </a:lnTo>
                <a:lnTo>
                  <a:pt x="143" y="64"/>
                </a:lnTo>
                <a:lnTo>
                  <a:pt x="172" y="58"/>
                </a:lnTo>
                <a:lnTo>
                  <a:pt x="171" y="31"/>
                </a:lnTo>
                <a:lnTo>
                  <a:pt x="177" y="28"/>
                </a:lnTo>
                <a:lnTo>
                  <a:pt x="184" y="25"/>
                </a:lnTo>
                <a:lnTo>
                  <a:pt x="190" y="24"/>
                </a:lnTo>
                <a:lnTo>
                  <a:pt x="196" y="21"/>
                </a:lnTo>
                <a:lnTo>
                  <a:pt x="215" y="40"/>
                </a:lnTo>
                <a:lnTo>
                  <a:pt x="239" y="25"/>
                </a:lnTo>
                <a:lnTo>
                  <a:pt x="229" y="0"/>
                </a:lnTo>
                <a:lnTo>
                  <a:pt x="9" y="0"/>
                </a:lnTo>
                <a:lnTo>
                  <a:pt x="0" y="2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8" name="Freeform 75"/>
          <p:cNvSpPr>
            <a:spLocks/>
          </p:cNvSpPr>
          <p:nvPr/>
        </p:nvSpPr>
        <p:spPr bwMode="auto">
          <a:xfrm>
            <a:off x="2838450" y="1309688"/>
            <a:ext cx="317500" cy="315912"/>
          </a:xfrm>
          <a:custGeom>
            <a:avLst/>
            <a:gdLst>
              <a:gd name="T0" fmla="*/ 2147483647 w 268"/>
              <a:gd name="T1" fmla="*/ 0 h 266"/>
              <a:gd name="T2" fmla="*/ 2147483647 w 268"/>
              <a:gd name="T3" fmla="*/ 2147483647 h 266"/>
              <a:gd name="T4" fmla="*/ 2147483647 w 268"/>
              <a:gd name="T5" fmla="*/ 2147483647 h 266"/>
              <a:gd name="T6" fmla="*/ 2147483647 w 268"/>
              <a:gd name="T7" fmla="*/ 2147483647 h 266"/>
              <a:gd name="T8" fmla="*/ 2147483647 w 268"/>
              <a:gd name="T9" fmla="*/ 2147483647 h 266"/>
              <a:gd name="T10" fmla="*/ 2147483647 w 268"/>
              <a:gd name="T11" fmla="*/ 2147483647 h 266"/>
              <a:gd name="T12" fmla="*/ 2147483647 w 268"/>
              <a:gd name="T13" fmla="*/ 2147483647 h 266"/>
              <a:gd name="T14" fmla="*/ 2147483647 w 268"/>
              <a:gd name="T15" fmla="*/ 2147483647 h 266"/>
              <a:gd name="T16" fmla="*/ 2147483647 w 268"/>
              <a:gd name="T17" fmla="*/ 2147483647 h 266"/>
              <a:gd name="T18" fmla="*/ 2147483647 w 268"/>
              <a:gd name="T19" fmla="*/ 2147483647 h 266"/>
              <a:gd name="T20" fmla="*/ 2147483647 w 268"/>
              <a:gd name="T21" fmla="*/ 2147483647 h 266"/>
              <a:gd name="T22" fmla="*/ 2147483647 w 268"/>
              <a:gd name="T23" fmla="*/ 2147483647 h 266"/>
              <a:gd name="T24" fmla="*/ 2147483647 w 268"/>
              <a:gd name="T25" fmla="*/ 2147483647 h 266"/>
              <a:gd name="T26" fmla="*/ 2147483647 w 268"/>
              <a:gd name="T27" fmla="*/ 2147483647 h 266"/>
              <a:gd name="T28" fmla="*/ 2147483647 w 268"/>
              <a:gd name="T29" fmla="*/ 2147483647 h 266"/>
              <a:gd name="T30" fmla="*/ 2147483647 w 268"/>
              <a:gd name="T31" fmla="*/ 2147483647 h 266"/>
              <a:gd name="T32" fmla="*/ 0 w 268"/>
              <a:gd name="T33" fmla="*/ 2147483647 h 266"/>
              <a:gd name="T34" fmla="*/ 2147483647 w 268"/>
              <a:gd name="T35" fmla="*/ 2147483647 h 266"/>
              <a:gd name="T36" fmla="*/ 2147483647 w 268"/>
              <a:gd name="T37" fmla="*/ 2147483647 h 266"/>
              <a:gd name="T38" fmla="*/ 2147483647 w 268"/>
              <a:gd name="T39" fmla="*/ 2147483647 h 266"/>
              <a:gd name="T40" fmla="*/ 2147483647 w 268"/>
              <a:gd name="T41" fmla="*/ 2147483647 h 266"/>
              <a:gd name="T42" fmla="*/ 2147483647 w 268"/>
              <a:gd name="T43" fmla="*/ 2147483647 h 266"/>
              <a:gd name="T44" fmla="*/ 2147483647 w 268"/>
              <a:gd name="T45" fmla="*/ 2147483647 h 266"/>
              <a:gd name="T46" fmla="*/ 2147483647 w 268"/>
              <a:gd name="T47" fmla="*/ 2147483647 h 266"/>
              <a:gd name="T48" fmla="*/ 2147483647 w 268"/>
              <a:gd name="T49" fmla="*/ 2147483647 h 266"/>
              <a:gd name="T50" fmla="*/ 2147483647 w 268"/>
              <a:gd name="T51" fmla="*/ 2147483647 h 266"/>
              <a:gd name="T52" fmla="*/ 2147483647 w 268"/>
              <a:gd name="T53" fmla="*/ 2147483647 h 266"/>
              <a:gd name="T54" fmla="*/ 2147483647 w 268"/>
              <a:gd name="T55" fmla="*/ 2147483647 h 266"/>
              <a:gd name="T56" fmla="*/ 2147483647 w 268"/>
              <a:gd name="T57" fmla="*/ 2147483647 h 266"/>
              <a:gd name="T58" fmla="*/ 2147483647 w 268"/>
              <a:gd name="T59" fmla="*/ 2147483647 h 266"/>
              <a:gd name="T60" fmla="*/ 2147483647 w 268"/>
              <a:gd name="T61" fmla="*/ 2147483647 h 266"/>
              <a:gd name="T62" fmla="*/ 2147483647 w 268"/>
              <a:gd name="T63" fmla="*/ 2147483647 h 266"/>
              <a:gd name="T64" fmla="*/ 2147483647 w 268"/>
              <a:gd name="T65" fmla="*/ 2147483647 h 266"/>
              <a:gd name="T66" fmla="*/ 2147483647 w 268"/>
              <a:gd name="T67" fmla="*/ 2147483647 h 266"/>
              <a:gd name="T68" fmla="*/ 2147483647 w 268"/>
              <a:gd name="T69" fmla="*/ 0 h 2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8"/>
              <a:gd name="T106" fmla="*/ 0 h 266"/>
              <a:gd name="T107" fmla="*/ 268 w 268"/>
              <a:gd name="T108" fmla="*/ 266 h 2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8" h="266">
                <a:moveTo>
                  <a:pt x="268" y="0"/>
                </a:moveTo>
                <a:lnTo>
                  <a:pt x="240" y="1"/>
                </a:lnTo>
                <a:lnTo>
                  <a:pt x="215" y="6"/>
                </a:lnTo>
                <a:lnTo>
                  <a:pt x="188" y="12"/>
                </a:lnTo>
                <a:lnTo>
                  <a:pt x="164" y="21"/>
                </a:lnTo>
                <a:lnTo>
                  <a:pt x="140" y="32"/>
                </a:lnTo>
                <a:lnTo>
                  <a:pt x="118" y="46"/>
                </a:lnTo>
                <a:lnTo>
                  <a:pt x="97" y="61"/>
                </a:lnTo>
                <a:lnTo>
                  <a:pt x="79" y="77"/>
                </a:lnTo>
                <a:lnTo>
                  <a:pt x="61" y="96"/>
                </a:lnTo>
                <a:lnTo>
                  <a:pt x="47" y="117"/>
                </a:lnTo>
                <a:lnTo>
                  <a:pt x="33" y="140"/>
                </a:lnTo>
                <a:lnTo>
                  <a:pt x="21" y="162"/>
                </a:lnTo>
                <a:lnTo>
                  <a:pt x="12" y="187"/>
                </a:lnTo>
                <a:lnTo>
                  <a:pt x="6" y="212"/>
                </a:lnTo>
                <a:lnTo>
                  <a:pt x="2" y="239"/>
                </a:lnTo>
                <a:lnTo>
                  <a:pt x="0" y="266"/>
                </a:lnTo>
                <a:lnTo>
                  <a:pt x="18" y="266"/>
                </a:lnTo>
                <a:lnTo>
                  <a:pt x="20" y="242"/>
                </a:lnTo>
                <a:lnTo>
                  <a:pt x="23" y="218"/>
                </a:lnTo>
                <a:lnTo>
                  <a:pt x="29" y="195"/>
                </a:lnTo>
                <a:lnTo>
                  <a:pt x="38" y="172"/>
                </a:lnTo>
                <a:lnTo>
                  <a:pt x="47" y="150"/>
                </a:lnTo>
                <a:lnTo>
                  <a:pt x="60" y="129"/>
                </a:lnTo>
                <a:lnTo>
                  <a:pt x="75" y="110"/>
                </a:lnTo>
                <a:lnTo>
                  <a:pt x="91" y="92"/>
                </a:lnTo>
                <a:lnTo>
                  <a:pt x="109" y="76"/>
                </a:lnTo>
                <a:lnTo>
                  <a:pt x="128" y="61"/>
                </a:lnTo>
                <a:lnTo>
                  <a:pt x="149" y="47"/>
                </a:lnTo>
                <a:lnTo>
                  <a:pt x="172" y="37"/>
                </a:lnTo>
                <a:lnTo>
                  <a:pt x="195" y="29"/>
                </a:lnTo>
                <a:lnTo>
                  <a:pt x="219" y="23"/>
                </a:lnTo>
                <a:lnTo>
                  <a:pt x="243" y="21"/>
                </a:lnTo>
                <a:lnTo>
                  <a:pt x="268" y="19"/>
                </a:lnTo>
                <a:lnTo>
                  <a:pt x="26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9" name="Freeform 76"/>
          <p:cNvSpPr>
            <a:spLocks/>
          </p:cNvSpPr>
          <p:nvPr/>
        </p:nvSpPr>
        <p:spPr bwMode="auto">
          <a:xfrm>
            <a:off x="2805113" y="1612900"/>
            <a:ext cx="87312" cy="76200"/>
          </a:xfrm>
          <a:custGeom>
            <a:avLst/>
            <a:gdLst>
              <a:gd name="T0" fmla="*/ 0 w 75"/>
              <a:gd name="T1" fmla="*/ 0 h 64"/>
              <a:gd name="T2" fmla="*/ 2147483647 w 75"/>
              <a:gd name="T3" fmla="*/ 2147483647 h 64"/>
              <a:gd name="T4" fmla="*/ 2147483647 w 75"/>
              <a:gd name="T5" fmla="*/ 0 h 64"/>
              <a:gd name="T6" fmla="*/ 0 w 75"/>
              <a:gd name="T7" fmla="*/ 0 h 64"/>
              <a:gd name="T8" fmla="*/ 0 60000 65536"/>
              <a:gd name="T9" fmla="*/ 0 60000 65536"/>
              <a:gd name="T10" fmla="*/ 0 60000 65536"/>
              <a:gd name="T11" fmla="*/ 0 60000 65536"/>
              <a:gd name="T12" fmla="*/ 0 w 75"/>
              <a:gd name="T13" fmla="*/ 0 h 64"/>
              <a:gd name="T14" fmla="*/ 75 w 75"/>
              <a:gd name="T15" fmla="*/ 64 h 64"/>
            </a:gdLst>
            <a:ahLst/>
            <a:cxnLst>
              <a:cxn ang="T8">
                <a:pos x="T0" y="T1"/>
              </a:cxn>
              <a:cxn ang="T9">
                <a:pos x="T2" y="T3"/>
              </a:cxn>
              <a:cxn ang="T10">
                <a:pos x="T4" y="T5"/>
              </a:cxn>
              <a:cxn ang="T11">
                <a:pos x="T6" y="T7"/>
              </a:cxn>
            </a:cxnLst>
            <a:rect l="T12" t="T13" r="T14" b="T15"/>
            <a:pathLst>
              <a:path w="75" h="64">
                <a:moveTo>
                  <a:pt x="0" y="0"/>
                </a:moveTo>
                <a:lnTo>
                  <a:pt x="37" y="64"/>
                </a:lnTo>
                <a:lnTo>
                  <a:pt x="75"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0" name="Freeform 77"/>
          <p:cNvSpPr>
            <a:spLocks/>
          </p:cNvSpPr>
          <p:nvPr/>
        </p:nvSpPr>
        <p:spPr bwMode="auto">
          <a:xfrm rot="-3767472">
            <a:off x="2362201" y="1679575"/>
            <a:ext cx="354012" cy="280987"/>
          </a:xfrm>
          <a:custGeom>
            <a:avLst/>
            <a:gdLst>
              <a:gd name="T0" fmla="*/ 2147483647 w 298"/>
              <a:gd name="T1" fmla="*/ 2147483647 h 237"/>
              <a:gd name="T2" fmla="*/ 2147483647 w 298"/>
              <a:gd name="T3" fmla="*/ 2147483647 h 237"/>
              <a:gd name="T4" fmla="*/ 2147483647 w 298"/>
              <a:gd name="T5" fmla="*/ 2147483647 h 237"/>
              <a:gd name="T6" fmla="*/ 2147483647 w 298"/>
              <a:gd name="T7" fmla="*/ 2147483647 h 237"/>
              <a:gd name="T8" fmla="*/ 2147483647 w 298"/>
              <a:gd name="T9" fmla="*/ 2147483647 h 237"/>
              <a:gd name="T10" fmla="*/ 2147483647 w 298"/>
              <a:gd name="T11" fmla="*/ 2147483647 h 237"/>
              <a:gd name="T12" fmla="*/ 2147483647 w 298"/>
              <a:gd name="T13" fmla="*/ 2147483647 h 237"/>
              <a:gd name="T14" fmla="*/ 2147483647 w 298"/>
              <a:gd name="T15" fmla="*/ 2147483647 h 237"/>
              <a:gd name="T16" fmla="*/ 2147483647 w 298"/>
              <a:gd name="T17" fmla="*/ 2147483647 h 237"/>
              <a:gd name="T18" fmla="*/ 2147483647 w 298"/>
              <a:gd name="T19" fmla="*/ 2147483647 h 237"/>
              <a:gd name="T20" fmla="*/ 2147483647 w 298"/>
              <a:gd name="T21" fmla="*/ 2147483647 h 237"/>
              <a:gd name="T22" fmla="*/ 2147483647 w 298"/>
              <a:gd name="T23" fmla="*/ 2147483647 h 237"/>
              <a:gd name="T24" fmla="*/ 2147483647 w 298"/>
              <a:gd name="T25" fmla="*/ 2147483647 h 237"/>
              <a:gd name="T26" fmla="*/ 2147483647 w 298"/>
              <a:gd name="T27" fmla="*/ 2147483647 h 237"/>
              <a:gd name="T28" fmla="*/ 2147483647 w 298"/>
              <a:gd name="T29" fmla="*/ 0 h 237"/>
              <a:gd name="T30" fmla="*/ 2147483647 w 298"/>
              <a:gd name="T31" fmla="*/ 0 h 237"/>
              <a:gd name="T32" fmla="*/ 0 w 298"/>
              <a:gd name="T33" fmla="*/ 2147483647 h 237"/>
              <a:gd name="T34" fmla="*/ 2147483647 w 298"/>
              <a:gd name="T35" fmla="*/ 2147483647 h 237"/>
              <a:gd name="T36" fmla="*/ 2147483647 w 298"/>
              <a:gd name="T37" fmla="*/ 2147483647 h 237"/>
              <a:gd name="T38" fmla="*/ 2147483647 w 298"/>
              <a:gd name="T39" fmla="*/ 2147483647 h 237"/>
              <a:gd name="T40" fmla="*/ 2147483647 w 298"/>
              <a:gd name="T41" fmla="*/ 2147483647 h 237"/>
              <a:gd name="T42" fmla="*/ 2147483647 w 298"/>
              <a:gd name="T43" fmla="*/ 2147483647 h 237"/>
              <a:gd name="T44" fmla="*/ 2147483647 w 298"/>
              <a:gd name="T45" fmla="*/ 2147483647 h 237"/>
              <a:gd name="T46" fmla="*/ 2147483647 w 298"/>
              <a:gd name="T47" fmla="*/ 2147483647 h 237"/>
              <a:gd name="T48" fmla="*/ 2147483647 w 298"/>
              <a:gd name="T49" fmla="*/ 2147483647 h 237"/>
              <a:gd name="T50" fmla="*/ 2147483647 w 298"/>
              <a:gd name="T51" fmla="*/ 2147483647 h 237"/>
              <a:gd name="T52" fmla="*/ 2147483647 w 298"/>
              <a:gd name="T53" fmla="*/ 2147483647 h 237"/>
              <a:gd name="T54" fmla="*/ 2147483647 w 298"/>
              <a:gd name="T55" fmla="*/ 2147483647 h 237"/>
              <a:gd name="T56" fmla="*/ 2147483647 w 298"/>
              <a:gd name="T57" fmla="*/ 2147483647 h 237"/>
              <a:gd name="T58" fmla="*/ 2147483647 w 298"/>
              <a:gd name="T59" fmla="*/ 2147483647 h 237"/>
              <a:gd name="T60" fmla="*/ 2147483647 w 298"/>
              <a:gd name="T61" fmla="*/ 2147483647 h 237"/>
              <a:gd name="T62" fmla="*/ 2147483647 w 298"/>
              <a:gd name="T63" fmla="*/ 2147483647 h 237"/>
              <a:gd name="T64" fmla="*/ 2147483647 w 298"/>
              <a:gd name="T65" fmla="*/ 2147483647 h 237"/>
              <a:gd name="T66" fmla="*/ 2147483647 w 298"/>
              <a:gd name="T67" fmla="*/ 2147483647 h 237"/>
              <a:gd name="T68" fmla="*/ 2147483647 w 298"/>
              <a:gd name="T69" fmla="*/ 2147483647 h 2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8"/>
              <a:gd name="T106" fmla="*/ 0 h 237"/>
              <a:gd name="T107" fmla="*/ 298 w 298"/>
              <a:gd name="T108" fmla="*/ 237 h 2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8" h="237">
                <a:moveTo>
                  <a:pt x="298" y="234"/>
                </a:moveTo>
                <a:lnTo>
                  <a:pt x="293" y="207"/>
                </a:lnTo>
                <a:lnTo>
                  <a:pt x="286" y="182"/>
                </a:lnTo>
                <a:lnTo>
                  <a:pt x="275" y="156"/>
                </a:lnTo>
                <a:lnTo>
                  <a:pt x="263" y="134"/>
                </a:lnTo>
                <a:lnTo>
                  <a:pt x="249" y="112"/>
                </a:lnTo>
                <a:lnTo>
                  <a:pt x="234" y="91"/>
                </a:lnTo>
                <a:lnTo>
                  <a:pt x="216" y="73"/>
                </a:lnTo>
                <a:lnTo>
                  <a:pt x="196" y="57"/>
                </a:lnTo>
                <a:lnTo>
                  <a:pt x="174" y="42"/>
                </a:lnTo>
                <a:lnTo>
                  <a:pt x="152" y="28"/>
                </a:lnTo>
                <a:lnTo>
                  <a:pt x="130" y="18"/>
                </a:lnTo>
                <a:lnTo>
                  <a:pt x="104" y="10"/>
                </a:lnTo>
                <a:lnTo>
                  <a:pt x="79" y="4"/>
                </a:lnTo>
                <a:lnTo>
                  <a:pt x="54" y="0"/>
                </a:lnTo>
                <a:lnTo>
                  <a:pt x="27" y="0"/>
                </a:lnTo>
                <a:lnTo>
                  <a:pt x="0" y="1"/>
                </a:lnTo>
                <a:lnTo>
                  <a:pt x="2" y="21"/>
                </a:lnTo>
                <a:lnTo>
                  <a:pt x="25" y="19"/>
                </a:lnTo>
                <a:lnTo>
                  <a:pt x="51" y="19"/>
                </a:lnTo>
                <a:lnTo>
                  <a:pt x="74" y="22"/>
                </a:lnTo>
                <a:lnTo>
                  <a:pt x="97" y="27"/>
                </a:lnTo>
                <a:lnTo>
                  <a:pt x="121" y="34"/>
                </a:lnTo>
                <a:lnTo>
                  <a:pt x="141" y="45"/>
                </a:lnTo>
                <a:lnTo>
                  <a:pt x="164" y="57"/>
                </a:lnTo>
                <a:lnTo>
                  <a:pt x="183" y="70"/>
                </a:lnTo>
                <a:lnTo>
                  <a:pt x="202" y="86"/>
                </a:lnTo>
                <a:lnTo>
                  <a:pt x="219" y="104"/>
                </a:lnTo>
                <a:lnTo>
                  <a:pt x="234" y="122"/>
                </a:lnTo>
                <a:lnTo>
                  <a:pt x="247" y="143"/>
                </a:lnTo>
                <a:lnTo>
                  <a:pt x="259" y="165"/>
                </a:lnTo>
                <a:lnTo>
                  <a:pt x="268" y="188"/>
                </a:lnTo>
                <a:lnTo>
                  <a:pt x="274" y="211"/>
                </a:lnTo>
                <a:lnTo>
                  <a:pt x="278" y="237"/>
                </a:lnTo>
                <a:lnTo>
                  <a:pt x="298" y="2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1" name="Freeform 78"/>
          <p:cNvSpPr>
            <a:spLocks/>
          </p:cNvSpPr>
          <p:nvPr/>
        </p:nvSpPr>
        <p:spPr bwMode="auto">
          <a:xfrm rot="-3751534">
            <a:off x="2301875" y="1868488"/>
            <a:ext cx="79375" cy="85725"/>
          </a:xfrm>
          <a:custGeom>
            <a:avLst/>
            <a:gdLst>
              <a:gd name="T0" fmla="*/ 2147483647 w 68"/>
              <a:gd name="T1" fmla="*/ 0 h 73"/>
              <a:gd name="T2" fmla="*/ 0 w 68"/>
              <a:gd name="T3" fmla="*/ 2147483647 h 73"/>
              <a:gd name="T4" fmla="*/ 2147483647 w 68"/>
              <a:gd name="T5" fmla="*/ 2147483647 h 73"/>
              <a:gd name="T6" fmla="*/ 2147483647 w 68"/>
              <a:gd name="T7" fmla="*/ 0 h 73"/>
              <a:gd name="T8" fmla="*/ 0 60000 65536"/>
              <a:gd name="T9" fmla="*/ 0 60000 65536"/>
              <a:gd name="T10" fmla="*/ 0 60000 65536"/>
              <a:gd name="T11" fmla="*/ 0 60000 65536"/>
              <a:gd name="T12" fmla="*/ 0 w 68"/>
              <a:gd name="T13" fmla="*/ 0 h 73"/>
              <a:gd name="T14" fmla="*/ 68 w 68"/>
              <a:gd name="T15" fmla="*/ 73 h 73"/>
            </a:gdLst>
            <a:ahLst/>
            <a:cxnLst>
              <a:cxn ang="T8">
                <a:pos x="T0" y="T1"/>
              </a:cxn>
              <a:cxn ang="T9">
                <a:pos x="T2" y="T3"/>
              </a:cxn>
              <a:cxn ang="T10">
                <a:pos x="T4" y="T5"/>
              </a:cxn>
              <a:cxn ang="T11">
                <a:pos x="T6" y="T7"/>
              </a:cxn>
            </a:cxnLst>
            <a:rect l="T12" t="T13" r="T14" b="T15"/>
            <a:pathLst>
              <a:path w="68" h="73">
                <a:moveTo>
                  <a:pt x="58" y="0"/>
                </a:moveTo>
                <a:lnTo>
                  <a:pt x="0" y="45"/>
                </a:lnTo>
                <a:lnTo>
                  <a:pt x="68" y="73"/>
                </a:lnTo>
                <a:lnTo>
                  <a:pt x="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902" name="Group 82"/>
          <p:cNvGrpSpPr>
            <a:grpSpLocks/>
          </p:cNvGrpSpPr>
          <p:nvPr/>
        </p:nvGrpSpPr>
        <p:grpSpPr bwMode="auto">
          <a:xfrm>
            <a:off x="6605588" y="4746625"/>
            <a:ext cx="3186112" cy="1500188"/>
            <a:chOff x="4161" y="2801"/>
            <a:chExt cx="2007" cy="945"/>
          </a:xfrm>
        </p:grpSpPr>
        <p:grpSp>
          <p:nvGrpSpPr>
            <p:cNvPr id="36922" name="Group 83"/>
            <p:cNvGrpSpPr>
              <a:grpSpLocks/>
            </p:cNvGrpSpPr>
            <p:nvPr/>
          </p:nvGrpSpPr>
          <p:grpSpPr bwMode="auto">
            <a:xfrm>
              <a:off x="4609" y="2801"/>
              <a:ext cx="589" cy="587"/>
              <a:chOff x="4609" y="2801"/>
              <a:chExt cx="589" cy="587"/>
            </a:xfrm>
          </p:grpSpPr>
          <p:sp>
            <p:nvSpPr>
              <p:cNvPr id="37052" name="AutoShape 84"/>
              <p:cNvSpPr>
                <a:spLocks noChangeAspect="1" noChangeArrowheads="1" noTextEdit="1"/>
              </p:cNvSpPr>
              <p:nvPr/>
            </p:nvSpPr>
            <p:spPr bwMode="auto">
              <a:xfrm>
                <a:off x="4609" y="2801"/>
                <a:ext cx="589"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53" name="Freeform 85"/>
              <p:cNvSpPr>
                <a:spLocks/>
              </p:cNvSpPr>
              <p:nvPr/>
            </p:nvSpPr>
            <p:spPr bwMode="auto">
              <a:xfrm>
                <a:off x="4613" y="3287"/>
                <a:ext cx="193" cy="7"/>
              </a:xfrm>
              <a:custGeom>
                <a:avLst/>
                <a:gdLst>
                  <a:gd name="T0" fmla="*/ 0 w 772"/>
                  <a:gd name="T1" fmla="*/ 0 h 27"/>
                  <a:gd name="T2" fmla="*/ 0 w 772"/>
                  <a:gd name="T3" fmla="*/ 0 h 27"/>
                  <a:gd name="T4" fmla="*/ 0 w 772"/>
                  <a:gd name="T5" fmla="*/ 0 h 27"/>
                  <a:gd name="T6" fmla="*/ 0 w 772"/>
                  <a:gd name="T7" fmla="*/ 0 h 27"/>
                  <a:gd name="T8" fmla="*/ 0 60000 65536"/>
                  <a:gd name="T9" fmla="*/ 0 60000 65536"/>
                  <a:gd name="T10" fmla="*/ 0 60000 65536"/>
                  <a:gd name="T11" fmla="*/ 0 60000 65536"/>
                  <a:gd name="T12" fmla="*/ 0 w 772"/>
                  <a:gd name="T13" fmla="*/ 0 h 27"/>
                  <a:gd name="T14" fmla="*/ 772 w 772"/>
                  <a:gd name="T15" fmla="*/ 27 h 27"/>
                </a:gdLst>
                <a:ahLst/>
                <a:cxnLst>
                  <a:cxn ang="T8">
                    <a:pos x="T0" y="T1"/>
                  </a:cxn>
                  <a:cxn ang="T9">
                    <a:pos x="T2" y="T3"/>
                  </a:cxn>
                  <a:cxn ang="T10">
                    <a:pos x="T4" y="T5"/>
                  </a:cxn>
                  <a:cxn ang="T11">
                    <a:pos x="T6" y="T7"/>
                  </a:cxn>
                </a:cxnLst>
                <a:rect l="T12" t="T13" r="T14" b="T15"/>
                <a:pathLst>
                  <a:path w="772" h="27">
                    <a:moveTo>
                      <a:pt x="0" y="16"/>
                    </a:moveTo>
                    <a:lnTo>
                      <a:pt x="772" y="0"/>
                    </a:lnTo>
                    <a:lnTo>
                      <a:pt x="772" y="27"/>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923" name="Group 86"/>
            <p:cNvGrpSpPr>
              <a:grpSpLocks/>
            </p:cNvGrpSpPr>
            <p:nvPr/>
          </p:nvGrpSpPr>
          <p:grpSpPr bwMode="auto">
            <a:xfrm>
              <a:off x="4614" y="2830"/>
              <a:ext cx="584" cy="563"/>
              <a:chOff x="4614" y="2830"/>
              <a:chExt cx="584" cy="563"/>
            </a:xfrm>
          </p:grpSpPr>
          <p:sp>
            <p:nvSpPr>
              <p:cNvPr id="36992" name="Freeform 87"/>
              <p:cNvSpPr>
                <a:spLocks/>
              </p:cNvSpPr>
              <p:nvPr/>
            </p:nvSpPr>
            <p:spPr bwMode="auto">
              <a:xfrm>
                <a:off x="4711" y="3234"/>
                <a:ext cx="7" cy="58"/>
              </a:xfrm>
              <a:custGeom>
                <a:avLst/>
                <a:gdLst>
                  <a:gd name="T0" fmla="*/ 0 w 26"/>
                  <a:gd name="T1" fmla="*/ 0 h 235"/>
                  <a:gd name="T2" fmla="*/ 0 w 26"/>
                  <a:gd name="T3" fmla="*/ 0 h 235"/>
                  <a:gd name="T4" fmla="*/ 0 w 26"/>
                  <a:gd name="T5" fmla="*/ 0 h 235"/>
                  <a:gd name="T6" fmla="*/ 0 w 26"/>
                  <a:gd name="T7" fmla="*/ 0 h 235"/>
                  <a:gd name="T8" fmla="*/ 0 w 26"/>
                  <a:gd name="T9" fmla="*/ 0 h 235"/>
                  <a:gd name="T10" fmla="*/ 0 w 26"/>
                  <a:gd name="T11" fmla="*/ 0 h 235"/>
                  <a:gd name="T12" fmla="*/ 0 w 26"/>
                  <a:gd name="T13" fmla="*/ 0 h 235"/>
                  <a:gd name="T14" fmla="*/ 0 w 26"/>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5"/>
                  <a:gd name="T26" fmla="*/ 26 w 26"/>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5">
                    <a:moveTo>
                      <a:pt x="26" y="0"/>
                    </a:moveTo>
                    <a:lnTo>
                      <a:pt x="3" y="9"/>
                    </a:lnTo>
                    <a:lnTo>
                      <a:pt x="0" y="228"/>
                    </a:lnTo>
                    <a:lnTo>
                      <a:pt x="2" y="229"/>
                    </a:lnTo>
                    <a:lnTo>
                      <a:pt x="6" y="232"/>
                    </a:lnTo>
                    <a:lnTo>
                      <a:pt x="8" y="233"/>
                    </a:lnTo>
                    <a:lnTo>
                      <a:pt x="11" y="235"/>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3" name="Freeform 88"/>
              <p:cNvSpPr>
                <a:spLocks/>
              </p:cNvSpPr>
              <p:nvPr/>
            </p:nvSpPr>
            <p:spPr bwMode="auto">
              <a:xfrm>
                <a:off x="4652" y="3357"/>
                <a:ext cx="30" cy="36"/>
              </a:xfrm>
              <a:custGeom>
                <a:avLst/>
                <a:gdLst>
                  <a:gd name="T0" fmla="*/ 0 w 121"/>
                  <a:gd name="T1" fmla="*/ 0 h 141"/>
                  <a:gd name="T2" fmla="*/ 0 w 121"/>
                  <a:gd name="T3" fmla="*/ 0 h 141"/>
                  <a:gd name="T4" fmla="*/ 0 w 121"/>
                  <a:gd name="T5" fmla="*/ 0 h 141"/>
                  <a:gd name="T6" fmla="*/ 0 w 121"/>
                  <a:gd name="T7" fmla="*/ 0 h 141"/>
                  <a:gd name="T8" fmla="*/ 0 w 121"/>
                  <a:gd name="T9" fmla="*/ 0 h 141"/>
                  <a:gd name="T10" fmla="*/ 0 w 121"/>
                  <a:gd name="T11" fmla="*/ 0 h 141"/>
                  <a:gd name="T12" fmla="*/ 0 w 121"/>
                  <a:gd name="T13" fmla="*/ 0 h 141"/>
                  <a:gd name="T14" fmla="*/ 0 w 121"/>
                  <a:gd name="T15" fmla="*/ 0 h 141"/>
                  <a:gd name="T16" fmla="*/ 0 w 121"/>
                  <a:gd name="T17" fmla="*/ 0 h 141"/>
                  <a:gd name="T18" fmla="*/ 0 w 121"/>
                  <a:gd name="T19" fmla="*/ 0 h 141"/>
                  <a:gd name="T20" fmla="*/ 0 w 121"/>
                  <a:gd name="T21" fmla="*/ 0 h 141"/>
                  <a:gd name="T22" fmla="*/ 0 w 121"/>
                  <a:gd name="T23" fmla="*/ 0 h 141"/>
                  <a:gd name="T24" fmla="*/ 0 w 121"/>
                  <a:gd name="T25" fmla="*/ 0 h 141"/>
                  <a:gd name="T26" fmla="*/ 0 w 121"/>
                  <a:gd name="T27" fmla="*/ 0 h 141"/>
                  <a:gd name="T28" fmla="*/ 0 w 121"/>
                  <a:gd name="T29" fmla="*/ 0 h 141"/>
                  <a:gd name="T30" fmla="*/ 0 w 121"/>
                  <a:gd name="T31" fmla="*/ 0 h 141"/>
                  <a:gd name="T32" fmla="*/ 0 w 121"/>
                  <a:gd name="T33" fmla="*/ 0 h 141"/>
                  <a:gd name="T34" fmla="*/ 0 w 121"/>
                  <a:gd name="T35" fmla="*/ 0 h 141"/>
                  <a:gd name="T36" fmla="*/ 0 w 121"/>
                  <a:gd name="T37" fmla="*/ 0 h 141"/>
                  <a:gd name="T38" fmla="*/ 0 w 121"/>
                  <a:gd name="T39" fmla="*/ 0 h 141"/>
                  <a:gd name="T40" fmla="*/ 0 w 121"/>
                  <a:gd name="T41" fmla="*/ 0 h 141"/>
                  <a:gd name="T42" fmla="*/ 0 w 121"/>
                  <a:gd name="T43" fmla="*/ 0 h 141"/>
                  <a:gd name="T44" fmla="*/ 0 w 121"/>
                  <a:gd name="T45" fmla="*/ 0 h 141"/>
                  <a:gd name="T46" fmla="*/ 0 w 121"/>
                  <a:gd name="T47" fmla="*/ 0 h 141"/>
                  <a:gd name="T48" fmla="*/ 0 w 121"/>
                  <a:gd name="T49" fmla="*/ 0 h 141"/>
                  <a:gd name="T50" fmla="*/ 0 w 121"/>
                  <a:gd name="T51" fmla="*/ 0 h 141"/>
                  <a:gd name="T52" fmla="*/ 0 w 121"/>
                  <a:gd name="T53" fmla="*/ 0 h 141"/>
                  <a:gd name="T54" fmla="*/ 0 w 121"/>
                  <a:gd name="T55" fmla="*/ 0 h 141"/>
                  <a:gd name="T56" fmla="*/ 0 w 121"/>
                  <a:gd name="T57" fmla="*/ 0 h 141"/>
                  <a:gd name="T58" fmla="*/ 0 w 121"/>
                  <a:gd name="T59" fmla="*/ 0 h 141"/>
                  <a:gd name="T60" fmla="*/ 0 w 121"/>
                  <a:gd name="T61" fmla="*/ 0 h 141"/>
                  <a:gd name="T62" fmla="*/ 0 w 121"/>
                  <a:gd name="T63" fmla="*/ 0 h 141"/>
                  <a:gd name="T64" fmla="*/ 0 w 121"/>
                  <a:gd name="T65" fmla="*/ 0 h 141"/>
                  <a:gd name="T66" fmla="*/ 0 w 121"/>
                  <a:gd name="T67" fmla="*/ 0 h 141"/>
                  <a:gd name="T68" fmla="*/ 0 w 121"/>
                  <a:gd name="T69" fmla="*/ 0 h 141"/>
                  <a:gd name="T70" fmla="*/ 0 w 121"/>
                  <a:gd name="T71" fmla="*/ 0 h 141"/>
                  <a:gd name="T72" fmla="*/ 0 w 121"/>
                  <a:gd name="T73" fmla="*/ 0 h 141"/>
                  <a:gd name="T74" fmla="*/ 0 w 121"/>
                  <a:gd name="T75" fmla="*/ 0 h 141"/>
                  <a:gd name="T76" fmla="*/ 0 w 121"/>
                  <a:gd name="T77" fmla="*/ 0 h 141"/>
                  <a:gd name="T78" fmla="*/ 0 w 121"/>
                  <a:gd name="T79" fmla="*/ 0 h 141"/>
                  <a:gd name="T80" fmla="*/ 0 w 121"/>
                  <a:gd name="T81" fmla="*/ 0 h 141"/>
                  <a:gd name="T82" fmla="*/ 0 w 121"/>
                  <a:gd name="T83" fmla="*/ 0 h 141"/>
                  <a:gd name="T84" fmla="*/ 0 w 121"/>
                  <a:gd name="T85" fmla="*/ 0 h 141"/>
                  <a:gd name="T86" fmla="*/ 0 w 121"/>
                  <a:gd name="T87" fmla="*/ 0 h 141"/>
                  <a:gd name="T88" fmla="*/ 0 w 121"/>
                  <a:gd name="T89" fmla="*/ 0 h 141"/>
                  <a:gd name="T90" fmla="*/ 0 w 121"/>
                  <a:gd name="T91" fmla="*/ 0 h 141"/>
                  <a:gd name="T92" fmla="*/ 0 w 121"/>
                  <a:gd name="T93" fmla="*/ 0 h 141"/>
                  <a:gd name="T94" fmla="*/ 0 w 121"/>
                  <a:gd name="T95" fmla="*/ 0 h 141"/>
                  <a:gd name="T96" fmla="*/ 0 w 121"/>
                  <a:gd name="T97" fmla="*/ 0 h 141"/>
                  <a:gd name="T98" fmla="*/ 0 w 121"/>
                  <a:gd name="T99" fmla="*/ 0 h 141"/>
                  <a:gd name="T100" fmla="*/ 0 w 121"/>
                  <a:gd name="T101" fmla="*/ 0 h 141"/>
                  <a:gd name="T102" fmla="*/ 0 w 121"/>
                  <a:gd name="T103" fmla="*/ 0 h 141"/>
                  <a:gd name="T104" fmla="*/ 0 w 121"/>
                  <a:gd name="T105" fmla="*/ 0 h 141"/>
                  <a:gd name="T106" fmla="*/ 0 w 121"/>
                  <a:gd name="T107" fmla="*/ 0 h 141"/>
                  <a:gd name="T108" fmla="*/ 0 w 121"/>
                  <a:gd name="T109" fmla="*/ 0 h 141"/>
                  <a:gd name="T110" fmla="*/ 0 w 121"/>
                  <a:gd name="T111" fmla="*/ 0 h 141"/>
                  <a:gd name="T112" fmla="*/ 0 w 121"/>
                  <a:gd name="T113" fmla="*/ 0 h 141"/>
                  <a:gd name="T114" fmla="*/ 0 w 121"/>
                  <a:gd name="T115" fmla="*/ 0 h 141"/>
                  <a:gd name="T116" fmla="*/ 0 w 121"/>
                  <a:gd name="T117" fmla="*/ 0 h 141"/>
                  <a:gd name="T118" fmla="*/ 0 w 121"/>
                  <a:gd name="T119" fmla="*/ 0 h 141"/>
                  <a:gd name="T120" fmla="*/ 0 w 121"/>
                  <a:gd name="T121" fmla="*/ 0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
                  <a:gd name="T184" fmla="*/ 0 h 141"/>
                  <a:gd name="T185" fmla="*/ 121 w 121"/>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 h="141">
                    <a:moveTo>
                      <a:pt x="50" y="16"/>
                    </a:moveTo>
                    <a:lnTo>
                      <a:pt x="44" y="27"/>
                    </a:lnTo>
                    <a:lnTo>
                      <a:pt x="40" y="37"/>
                    </a:lnTo>
                    <a:lnTo>
                      <a:pt x="40" y="47"/>
                    </a:lnTo>
                    <a:lnTo>
                      <a:pt x="45" y="55"/>
                    </a:lnTo>
                    <a:lnTo>
                      <a:pt x="46" y="55"/>
                    </a:lnTo>
                    <a:lnTo>
                      <a:pt x="46" y="56"/>
                    </a:lnTo>
                    <a:lnTo>
                      <a:pt x="41" y="63"/>
                    </a:lnTo>
                    <a:lnTo>
                      <a:pt x="35" y="70"/>
                    </a:lnTo>
                    <a:lnTo>
                      <a:pt x="30" y="77"/>
                    </a:lnTo>
                    <a:lnTo>
                      <a:pt x="24" y="83"/>
                    </a:lnTo>
                    <a:lnTo>
                      <a:pt x="19" y="90"/>
                    </a:lnTo>
                    <a:lnTo>
                      <a:pt x="12" y="96"/>
                    </a:lnTo>
                    <a:lnTo>
                      <a:pt x="7" y="103"/>
                    </a:lnTo>
                    <a:lnTo>
                      <a:pt x="1" y="110"/>
                    </a:lnTo>
                    <a:lnTo>
                      <a:pt x="0" y="117"/>
                    </a:lnTo>
                    <a:lnTo>
                      <a:pt x="0" y="125"/>
                    </a:lnTo>
                    <a:lnTo>
                      <a:pt x="0" y="133"/>
                    </a:lnTo>
                    <a:lnTo>
                      <a:pt x="0" y="141"/>
                    </a:lnTo>
                    <a:lnTo>
                      <a:pt x="9" y="133"/>
                    </a:lnTo>
                    <a:lnTo>
                      <a:pt x="17" y="126"/>
                    </a:lnTo>
                    <a:lnTo>
                      <a:pt x="26" y="118"/>
                    </a:lnTo>
                    <a:lnTo>
                      <a:pt x="36" y="110"/>
                    </a:lnTo>
                    <a:lnTo>
                      <a:pt x="45" y="102"/>
                    </a:lnTo>
                    <a:lnTo>
                      <a:pt x="54" y="93"/>
                    </a:lnTo>
                    <a:lnTo>
                      <a:pt x="64" y="86"/>
                    </a:lnTo>
                    <a:lnTo>
                      <a:pt x="72" y="77"/>
                    </a:lnTo>
                    <a:lnTo>
                      <a:pt x="74" y="78"/>
                    </a:lnTo>
                    <a:lnTo>
                      <a:pt x="77" y="81"/>
                    </a:lnTo>
                    <a:lnTo>
                      <a:pt x="82" y="82"/>
                    </a:lnTo>
                    <a:lnTo>
                      <a:pt x="87" y="82"/>
                    </a:lnTo>
                    <a:lnTo>
                      <a:pt x="92" y="81"/>
                    </a:lnTo>
                    <a:lnTo>
                      <a:pt x="97" y="78"/>
                    </a:lnTo>
                    <a:lnTo>
                      <a:pt x="102" y="75"/>
                    </a:lnTo>
                    <a:lnTo>
                      <a:pt x="106" y="71"/>
                    </a:lnTo>
                    <a:lnTo>
                      <a:pt x="111" y="66"/>
                    </a:lnTo>
                    <a:lnTo>
                      <a:pt x="119" y="53"/>
                    </a:lnTo>
                    <a:lnTo>
                      <a:pt x="121" y="42"/>
                    </a:lnTo>
                    <a:lnTo>
                      <a:pt x="121" y="32"/>
                    </a:lnTo>
                    <a:lnTo>
                      <a:pt x="116" y="25"/>
                    </a:lnTo>
                    <a:lnTo>
                      <a:pt x="111" y="22"/>
                    </a:lnTo>
                    <a:lnTo>
                      <a:pt x="105" y="22"/>
                    </a:lnTo>
                    <a:lnTo>
                      <a:pt x="99" y="23"/>
                    </a:lnTo>
                    <a:lnTo>
                      <a:pt x="92" y="26"/>
                    </a:lnTo>
                    <a:lnTo>
                      <a:pt x="94" y="18"/>
                    </a:lnTo>
                    <a:lnTo>
                      <a:pt x="94" y="12"/>
                    </a:lnTo>
                    <a:lnTo>
                      <a:pt x="91" y="7"/>
                    </a:lnTo>
                    <a:lnTo>
                      <a:pt x="87" y="3"/>
                    </a:lnTo>
                    <a:lnTo>
                      <a:pt x="84" y="1"/>
                    </a:lnTo>
                    <a:lnTo>
                      <a:pt x="80" y="0"/>
                    </a:lnTo>
                    <a:lnTo>
                      <a:pt x="75" y="1"/>
                    </a:lnTo>
                    <a:lnTo>
                      <a:pt x="70" y="2"/>
                    </a:lnTo>
                    <a:lnTo>
                      <a:pt x="65" y="3"/>
                    </a:lnTo>
                    <a:lnTo>
                      <a:pt x="60" y="7"/>
                    </a:lnTo>
                    <a:lnTo>
                      <a:pt x="55" y="11"/>
                    </a:lnTo>
                    <a:lnTo>
                      <a:pt x="5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4" name="Freeform 89"/>
              <p:cNvSpPr>
                <a:spLocks/>
              </p:cNvSpPr>
              <p:nvPr/>
            </p:nvSpPr>
            <p:spPr bwMode="auto">
              <a:xfrm>
                <a:off x="4614" y="2830"/>
                <a:ext cx="584" cy="558"/>
              </a:xfrm>
              <a:custGeom>
                <a:avLst/>
                <a:gdLst>
                  <a:gd name="T0" fmla="*/ 0 w 2336"/>
                  <a:gd name="T1" fmla="*/ 0 h 2231"/>
                  <a:gd name="T2" fmla="*/ 0 w 2336"/>
                  <a:gd name="T3" fmla="*/ 0 h 2231"/>
                  <a:gd name="T4" fmla="*/ 0 w 2336"/>
                  <a:gd name="T5" fmla="*/ 0 h 2231"/>
                  <a:gd name="T6" fmla="*/ 0 w 2336"/>
                  <a:gd name="T7" fmla="*/ 0 h 2231"/>
                  <a:gd name="T8" fmla="*/ 0 w 2336"/>
                  <a:gd name="T9" fmla="*/ 0 h 2231"/>
                  <a:gd name="T10" fmla="*/ 0 60000 65536"/>
                  <a:gd name="T11" fmla="*/ 0 60000 65536"/>
                  <a:gd name="T12" fmla="*/ 0 60000 65536"/>
                  <a:gd name="T13" fmla="*/ 0 60000 65536"/>
                  <a:gd name="T14" fmla="*/ 0 60000 65536"/>
                  <a:gd name="T15" fmla="*/ 0 w 2336"/>
                  <a:gd name="T16" fmla="*/ 0 h 2231"/>
                  <a:gd name="T17" fmla="*/ 2336 w 2336"/>
                  <a:gd name="T18" fmla="*/ 2231 h 2231"/>
                </a:gdLst>
                <a:ahLst/>
                <a:cxnLst>
                  <a:cxn ang="T10">
                    <a:pos x="T0" y="T1"/>
                  </a:cxn>
                  <a:cxn ang="T11">
                    <a:pos x="T2" y="T3"/>
                  </a:cxn>
                  <a:cxn ang="T12">
                    <a:pos x="T4" y="T5"/>
                  </a:cxn>
                  <a:cxn ang="T13">
                    <a:pos x="T6" y="T7"/>
                  </a:cxn>
                  <a:cxn ang="T14">
                    <a:pos x="T8" y="T9"/>
                  </a:cxn>
                </a:cxnLst>
                <a:rect l="T15" t="T16" r="T17" b="T18"/>
                <a:pathLst>
                  <a:path w="2336" h="2231">
                    <a:moveTo>
                      <a:pt x="0" y="1890"/>
                    </a:moveTo>
                    <a:lnTo>
                      <a:pt x="238" y="342"/>
                    </a:lnTo>
                    <a:lnTo>
                      <a:pt x="2109" y="0"/>
                    </a:lnTo>
                    <a:lnTo>
                      <a:pt x="2336" y="2231"/>
                    </a:lnTo>
                    <a:lnTo>
                      <a:pt x="0" y="1890"/>
                    </a:lnTo>
                    <a:close/>
                  </a:path>
                </a:pathLst>
              </a:custGeom>
              <a:solidFill>
                <a:srgbClr val="A5C4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5" name="Freeform 90"/>
              <p:cNvSpPr>
                <a:spLocks/>
              </p:cNvSpPr>
              <p:nvPr/>
            </p:nvSpPr>
            <p:spPr bwMode="auto">
              <a:xfrm>
                <a:off x="4915" y="2894"/>
                <a:ext cx="115" cy="59"/>
              </a:xfrm>
              <a:custGeom>
                <a:avLst/>
                <a:gdLst>
                  <a:gd name="T0" fmla="*/ 0 w 965"/>
                  <a:gd name="T1" fmla="*/ 0 h 493"/>
                  <a:gd name="T2" fmla="*/ 0 w 965"/>
                  <a:gd name="T3" fmla="*/ 0 h 493"/>
                  <a:gd name="T4" fmla="*/ 0 w 965"/>
                  <a:gd name="T5" fmla="*/ 0 h 493"/>
                  <a:gd name="T6" fmla="*/ 0 w 965"/>
                  <a:gd name="T7" fmla="*/ 0 h 493"/>
                  <a:gd name="T8" fmla="*/ 0 w 965"/>
                  <a:gd name="T9" fmla="*/ 0 h 493"/>
                  <a:gd name="T10" fmla="*/ 0 w 965"/>
                  <a:gd name="T11" fmla="*/ 0 h 493"/>
                  <a:gd name="T12" fmla="*/ 0 w 965"/>
                  <a:gd name="T13" fmla="*/ 0 h 493"/>
                  <a:gd name="T14" fmla="*/ 0 w 965"/>
                  <a:gd name="T15" fmla="*/ 0 h 493"/>
                  <a:gd name="T16" fmla="*/ 0 w 965"/>
                  <a:gd name="T17" fmla="*/ 0 h 493"/>
                  <a:gd name="T18" fmla="*/ 0 w 965"/>
                  <a:gd name="T19" fmla="*/ 0 h 493"/>
                  <a:gd name="T20" fmla="*/ 0 w 965"/>
                  <a:gd name="T21" fmla="*/ 0 h 493"/>
                  <a:gd name="T22" fmla="*/ 0 w 965"/>
                  <a:gd name="T23" fmla="*/ 0 h 493"/>
                  <a:gd name="T24" fmla="*/ 0 w 965"/>
                  <a:gd name="T25" fmla="*/ 0 h 493"/>
                  <a:gd name="T26" fmla="*/ 0 w 965"/>
                  <a:gd name="T27" fmla="*/ 0 h 493"/>
                  <a:gd name="T28" fmla="*/ 0 w 965"/>
                  <a:gd name="T29" fmla="*/ 0 h 493"/>
                  <a:gd name="T30" fmla="*/ 0 w 965"/>
                  <a:gd name="T31" fmla="*/ 0 h 493"/>
                  <a:gd name="T32" fmla="*/ 0 w 965"/>
                  <a:gd name="T33" fmla="*/ 0 h 493"/>
                  <a:gd name="T34" fmla="*/ 0 w 965"/>
                  <a:gd name="T35" fmla="*/ 0 h 493"/>
                  <a:gd name="T36" fmla="*/ 0 w 965"/>
                  <a:gd name="T37" fmla="*/ 0 h 493"/>
                  <a:gd name="T38" fmla="*/ 0 w 965"/>
                  <a:gd name="T39" fmla="*/ 0 h 493"/>
                  <a:gd name="T40" fmla="*/ 0 w 965"/>
                  <a:gd name="T41" fmla="*/ 0 h 493"/>
                  <a:gd name="T42" fmla="*/ 0 w 965"/>
                  <a:gd name="T43" fmla="*/ 0 h 493"/>
                  <a:gd name="T44" fmla="*/ 0 w 965"/>
                  <a:gd name="T45" fmla="*/ 0 h 493"/>
                  <a:gd name="T46" fmla="*/ 0 w 965"/>
                  <a:gd name="T47" fmla="*/ 0 h 493"/>
                  <a:gd name="T48" fmla="*/ 0 w 965"/>
                  <a:gd name="T49" fmla="*/ 0 h 493"/>
                  <a:gd name="T50" fmla="*/ 0 w 965"/>
                  <a:gd name="T51" fmla="*/ 0 h 493"/>
                  <a:gd name="T52" fmla="*/ 0 w 965"/>
                  <a:gd name="T53" fmla="*/ 0 h 493"/>
                  <a:gd name="T54" fmla="*/ 0 w 965"/>
                  <a:gd name="T55" fmla="*/ 0 h 493"/>
                  <a:gd name="T56" fmla="*/ 0 w 965"/>
                  <a:gd name="T57" fmla="*/ 0 h 493"/>
                  <a:gd name="T58" fmla="*/ 0 w 965"/>
                  <a:gd name="T59" fmla="*/ 0 h 493"/>
                  <a:gd name="T60" fmla="*/ 0 w 965"/>
                  <a:gd name="T61" fmla="*/ 0 h 493"/>
                  <a:gd name="T62" fmla="*/ 0 w 965"/>
                  <a:gd name="T63" fmla="*/ 0 h 493"/>
                  <a:gd name="T64" fmla="*/ 0 w 965"/>
                  <a:gd name="T65" fmla="*/ 0 h 493"/>
                  <a:gd name="T66" fmla="*/ 0 w 965"/>
                  <a:gd name="T67" fmla="*/ 0 h 493"/>
                  <a:gd name="T68" fmla="*/ 0 w 965"/>
                  <a:gd name="T69" fmla="*/ 0 h 493"/>
                  <a:gd name="T70" fmla="*/ 0 w 965"/>
                  <a:gd name="T71" fmla="*/ 0 h 493"/>
                  <a:gd name="T72" fmla="*/ 0 w 965"/>
                  <a:gd name="T73" fmla="*/ 0 h 493"/>
                  <a:gd name="T74" fmla="*/ 0 w 965"/>
                  <a:gd name="T75" fmla="*/ 0 h 493"/>
                  <a:gd name="T76" fmla="*/ 0 w 965"/>
                  <a:gd name="T77" fmla="*/ 0 h 493"/>
                  <a:gd name="T78" fmla="*/ 0 w 965"/>
                  <a:gd name="T79" fmla="*/ 0 h 493"/>
                  <a:gd name="T80" fmla="*/ 0 w 965"/>
                  <a:gd name="T81" fmla="*/ 0 h 493"/>
                  <a:gd name="T82" fmla="*/ 0 w 965"/>
                  <a:gd name="T83" fmla="*/ 0 h 493"/>
                  <a:gd name="T84" fmla="*/ 0 w 965"/>
                  <a:gd name="T85" fmla="*/ 0 h 493"/>
                  <a:gd name="T86" fmla="*/ 0 w 965"/>
                  <a:gd name="T87" fmla="*/ 0 h 493"/>
                  <a:gd name="T88" fmla="*/ 0 w 965"/>
                  <a:gd name="T89" fmla="*/ 0 h 493"/>
                  <a:gd name="T90" fmla="*/ 0 w 965"/>
                  <a:gd name="T91" fmla="*/ 0 h 493"/>
                  <a:gd name="T92" fmla="*/ 0 w 965"/>
                  <a:gd name="T93" fmla="*/ 0 h 493"/>
                  <a:gd name="T94" fmla="*/ 0 w 965"/>
                  <a:gd name="T95" fmla="*/ 0 h 493"/>
                  <a:gd name="T96" fmla="*/ 0 w 965"/>
                  <a:gd name="T97" fmla="*/ 0 h 493"/>
                  <a:gd name="T98" fmla="*/ 0 w 965"/>
                  <a:gd name="T99" fmla="*/ 0 h 493"/>
                  <a:gd name="T100" fmla="*/ 0 w 965"/>
                  <a:gd name="T101" fmla="*/ 0 h 493"/>
                  <a:gd name="T102" fmla="*/ 0 w 965"/>
                  <a:gd name="T103" fmla="*/ 0 h 493"/>
                  <a:gd name="T104" fmla="*/ 0 w 965"/>
                  <a:gd name="T105" fmla="*/ 0 h 493"/>
                  <a:gd name="T106" fmla="*/ 0 w 965"/>
                  <a:gd name="T107" fmla="*/ 0 h 493"/>
                  <a:gd name="T108" fmla="*/ 0 w 965"/>
                  <a:gd name="T109" fmla="*/ 0 h 493"/>
                  <a:gd name="T110" fmla="*/ 0 w 965"/>
                  <a:gd name="T111" fmla="*/ 0 h 493"/>
                  <a:gd name="T112" fmla="*/ 0 w 965"/>
                  <a:gd name="T113" fmla="*/ 0 h 4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5"/>
                  <a:gd name="T172" fmla="*/ 0 h 493"/>
                  <a:gd name="T173" fmla="*/ 965 w 965"/>
                  <a:gd name="T174" fmla="*/ 493 h 4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5" h="493">
                    <a:moveTo>
                      <a:pt x="79" y="331"/>
                    </a:moveTo>
                    <a:lnTo>
                      <a:pt x="93" y="324"/>
                    </a:lnTo>
                    <a:lnTo>
                      <a:pt x="108" y="318"/>
                    </a:lnTo>
                    <a:lnTo>
                      <a:pt x="124" y="312"/>
                    </a:lnTo>
                    <a:lnTo>
                      <a:pt x="139" y="307"/>
                    </a:lnTo>
                    <a:lnTo>
                      <a:pt x="156" y="304"/>
                    </a:lnTo>
                    <a:lnTo>
                      <a:pt x="171" y="301"/>
                    </a:lnTo>
                    <a:lnTo>
                      <a:pt x="188" y="299"/>
                    </a:lnTo>
                    <a:lnTo>
                      <a:pt x="204" y="299"/>
                    </a:lnTo>
                    <a:lnTo>
                      <a:pt x="225" y="300"/>
                    </a:lnTo>
                    <a:lnTo>
                      <a:pt x="247" y="302"/>
                    </a:lnTo>
                    <a:lnTo>
                      <a:pt x="267" y="307"/>
                    </a:lnTo>
                    <a:lnTo>
                      <a:pt x="286" y="313"/>
                    </a:lnTo>
                    <a:lnTo>
                      <a:pt x="304" y="321"/>
                    </a:lnTo>
                    <a:lnTo>
                      <a:pt x="321" y="331"/>
                    </a:lnTo>
                    <a:lnTo>
                      <a:pt x="337" y="341"/>
                    </a:lnTo>
                    <a:lnTo>
                      <a:pt x="352" y="353"/>
                    </a:lnTo>
                    <a:lnTo>
                      <a:pt x="365" y="366"/>
                    </a:lnTo>
                    <a:lnTo>
                      <a:pt x="377" y="380"/>
                    </a:lnTo>
                    <a:lnTo>
                      <a:pt x="388" y="397"/>
                    </a:lnTo>
                    <a:lnTo>
                      <a:pt x="397" y="414"/>
                    </a:lnTo>
                    <a:lnTo>
                      <a:pt x="405" y="430"/>
                    </a:lnTo>
                    <a:lnTo>
                      <a:pt x="411" y="449"/>
                    </a:lnTo>
                    <a:lnTo>
                      <a:pt x="416" y="468"/>
                    </a:lnTo>
                    <a:lnTo>
                      <a:pt x="418" y="488"/>
                    </a:lnTo>
                    <a:lnTo>
                      <a:pt x="424" y="487"/>
                    </a:lnTo>
                    <a:lnTo>
                      <a:pt x="431" y="486"/>
                    </a:lnTo>
                    <a:lnTo>
                      <a:pt x="437" y="485"/>
                    </a:lnTo>
                    <a:lnTo>
                      <a:pt x="444" y="483"/>
                    </a:lnTo>
                    <a:lnTo>
                      <a:pt x="450" y="483"/>
                    </a:lnTo>
                    <a:lnTo>
                      <a:pt x="457" y="482"/>
                    </a:lnTo>
                    <a:lnTo>
                      <a:pt x="463" y="482"/>
                    </a:lnTo>
                    <a:lnTo>
                      <a:pt x="470" y="482"/>
                    </a:lnTo>
                    <a:lnTo>
                      <a:pt x="479" y="482"/>
                    </a:lnTo>
                    <a:lnTo>
                      <a:pt x="488" y="483"/>
                    </a:lnTo>
                    <a:lnTo>
                      <a:pt x="497" y="483"/>
                    </a:lnTo>
                    <a:lnTo>
                      <a:pt x="505" y="485"/>
                    </a:lnTo>
                    <a:lnTo>
                      <a:pt x="513" y="487"/>
                    </a:lnTo>
                    <a:lnTo>
                      <a:pt x="520" y="488"/>
                    </a:lnTo>
                    <a:lnTo>
                      <a:pt x="528" y="490"/>
                    </a:lnTo>
                    <a:lnTo>
                      <a:pt x="536" y="493"/>
                    </a:lnTo>
                    <a:lnTo>
                      <a:pt x="965" y="493"/>
                    </a:lnTo>
                    <a:lnTo>
                      <a:pt x="959" y="464"/>
                    </a:lnTo>
                    <a:lnTo>
                      <a:pt x="950" y="440"/>
                    </a:lnTo>
                    <a:lnTo>
                      <a:pt x="936" y="418"/>
                    </a:lnTo>
                    <a:lnTo>
                      <a:pt x="920" y="401"/>
                    </a:lnTo>
                    <a:lnTo>
                      <a:pt x="900" y="388"/>
                    </a:lnTo>
                    <a:lnTo>
                      <a:pt x="879" y="378"/>
                    </a:lnTo>
                    <a:lnTo>
                      <a:pt x="855" y="372"/>
                    </a:lnTo>
                    <a:lnTo>
                      <a:pt x="829" y="370"/>
                    </a:lnTo>
                    <a:lnTo>
                      <a:pt x="824" y="370"/>
                    </a:lnTo>
                    <a:lnTo>
                      <a:pt x="819" y="370"/>
                    </a:lnTo>
                    <a:lnTo>
                      <a:pt x="814" y="370"/>
                    </a:lnTo>
                    <a:lnTo>
                      <a:pt x="808" y="371"/>
                    </a:lnTo>
                    <a:lnTo>
                      <a:pt x="803" y="371"/>
                    </a:lnTo>
                    <a:lnTo>
                      <a:pt x="797" y="372"/>
                    </a:lnTo>
                    <a:lnTo>
                      <a:pt x="792" y="373"/>
                    </a:lnTo>
                    <a:lnTo>
                      <a:pt x="788" y="375"/>
                    </a:lnTo>
                    <a:lnTo>
                      <a:pt x="782" y="344"/>
                    </a:lnTo>
                    <a:lnTo>
                      <a:pt x="771" y="314"/>
                    </a:lnTo>
                    <a:lnTo>
                      <a:pt x="756" y="288"/>
                    </a:lnTo>
                    <a:lnTo>
                      <a:pt x="736" y="267"/>
                    </a:lnTo>
                    <a:lnTo>
                      <a:pt x="711" y="248"/>
                    </a:lnTo>
                    <a:lnTo>
                      <a:pt x="684" y="235"/>
                    </a:lnTo>
                    <a:lnTo>
                      <a:pt x="653" y="227"/>
                    </a:lnTo>
                    <a:lnTo>
                      <a:pt x="618" y="223"/>
                    </a:lnTo>
                    <a:lnTo>
                      <a:pt x="605" y="223"/>
                    </a:lnTo>
                    <a:lnTo>
                      <a:pt x="592" y="224"/>
                    </a:lnTo>
                    <a:lnTo>
                      <a:pt x="581" y="227"/>
                    </a:lnTo>
                    <a:lnTo>
                      <a:pt x="568" y="230"/>
                    </a:lnTo>
                    <a:lnTo>
                      <a:pt x="556" y="234"/>
                    </a:lnTo>
                    <a:lnTo>
                      <a:pt x="544" y="238"/>
                    </a:lnTo>
                    <a:lnTo>
                      <a:pt x="532" y="243"/>
                    </a:lnTo>
                    <a:lnTo>
                      <a:pt x="521" y="249"/>
                    </a:lnTo>
                    <a:lnTo>
                      <a:pt x="521" y="223"/>
                    </a:lnTo>
                    <a:lnTo>
                      <a:pt x="518" y="198"/>
                    </a:lnTo>
                    <a:lnTo>
                      <a:pt x="512" y="175"/>
                    </a:lnTo>
                    <a:lnTo>
                      <a:pt x="505" y="151"/>
                    </a:lnTo>
                    <a:lnTo>
                      <a:pt x="494" y="130"/>
                    </a:lnTo>
                    <a:lnTo>
                      <a:pt x="481" y="108"/>
                    </a:lnTo>
                    <a:lnTo>
                      <a:pt x="467" y="89"/>
                    </a:lnTo>
                    <a:lnTo>
                      <a:pt x="450" y="72"/>
                    </a:lnTo>
                    <a:lnTo>
                      <a:pt x="433" y="56"/>
                    </a:lnTo>
                    <a:lnTo>
                      <a:pt x="412" y="42"/>
                    </a:lnTo>
                    <a:lnTo>
                      <a:pt x="390" y="29"/>
                    </a:lnTo>
                    <a:lnTo>
                      <a:pt x="367" y="18"/>
                    </a:lnTo>
                    <a:lnTo>
                      <a:pt x="343" y="10"/>
                    </a:lnTo>
                    <a:lnTo>
                      <a:pt x="317" y="4"/>
                    </a:lnTo>
                    <a:lnTo>
                      <a:pt x="289" y="1"/>
                    </a:lnTo>
                    <a:lnTo>
                      <a:pt x="261" y="0"/>
                    </a:lnTo>
                    <a:lnTo>
                      <a:pt x="242" y="0"/>
                    </a:lnTo>
                    <a:lnTo>
                      <a:pt x="223" y="2"/>
                    </a:lnTo>
                    <a:lnTo>
                      <a:pt x="204" y="4"/>
                    </a:lnTo>
                    <a:lnTo>
                      <a:pt x="186" y="8"/>
                    </a:lnTo>
                    <a:lnTo>
                      <a:pt x="169" y="13"/>
                    </a:lnTo>
                    <a:lnTo>
                      <a:pt x="151" y="18"/>
                    </a:lnTo>
                    <a:lnTo>
                      <a:pt x="133" y="26"/>
                    </a:lnTo>
                    <a:lnTo>
                      <a:pt x="116" y="33"/>
                    </a:lnTo>
                    <a:lnTo>
                      <a:pt x="100" y="41"/>
                    </a:lnTo>
                    <a:lnTo>
                      <a:pt x="83" y="50"/>
                    </a:lnTo>
                    <a:lnTo>
                      <a:pt x="68" y="60"/>
                    </a:lnTo>
                    <a:lnTo>
                      <a:pt x="54" y="71"/>
                    </a:lnTo>
                    <a:lnTo>
                      <a:pt x="40" y="82"/>
                    </a:lnTo>
                    <a:lnTo>
                      <a:pt x="25" y="94"/>
                    </a:lnTo>
                    <a:lnTo>
                      <a:pt x="12" y="107"/>
                    </a:lnTo>
                    <a:lnTo>
                      <a:pt x="0" y="120"/>
                    </a:lnTo>
                    <a:lnTo>
                      <a:pt x="19" y="142"/>
                    </a:lnTo>
                    <a:lnTo>
                      <a:pt x="35" y="165"/>
                    </a:lnTo>
                    <a:lnTo>
                      <a:pt x="49" y="190"/>
                    </a:lnTo>
                    <a:lnTo>
                      <a:pt x="61" y="216"/>
                    </a:lnTo>
                    <a:lnTo>
                      <a:pt x="69" y="243"/>
                    </a:lnTo>
                    <a:lnTo>
                      <a:pt x="75" y="272"/>
                    </a:lnTo>
                    <a:lnTo>
                      <a:pt x="79" y="300"/>
                    </a:lnTo>
                    <a:lnTo>
                      <a:pt x="79" y="331"/>
                    </a:lnTo>
                    <a:close/>
                  </a:path>
                </a:pathLst>
              </a:custGeom>
              <a:solidFill>
                <a:srgbClr val="607F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6" name="Freeform 91"/>
              <p:cNvSpPr>
                <a:spLocks/>
              </p:cNvSpPr>
              <p:nvPr/>
            </p:nvSpPr>
            <p:spPr bwMode="auto">
              <a:xfrm>
                <a:off x="4626" y="2949"/>
                <a:ext cx="571" cy="343"/>
              </a:xfrm>
              <a:custGeom>
                <a:avLst/>
                <a:gdLst>
                  <a:gd name="T0" fmla="*/ 0 w 2280"/>
                  <a:gd name="T1" fmla="*/ 0 h 1373"/>
                  <a:gd name="T2" fmla="*/ 0 w 2280"/>
                  <a:gd name="T3" fmla="*/ 0 h 1373"/>
                  <a:gd name="T4" fmla="*/ 0 w 2280"/>
                  <a:gd name="T5" fmla="*/ 0 h 1373"/>
                  <a:gd name="T6" fmla="*/ 0 w 2280"/>
                  <a:gd name="T7" fmla="*/ 0 h 1373"/>
                  <a:gd name="T8" fmla="*/ 0 w 2280"/>
                  <a:gd name="T9" fmla="*/ 0 h 1373"/>
                  <a:gd name="T10" fmla="*/ 0 w 2280"/>
                  <a:gd name="T11" fmla="*/ 0 h 1373"/>
                  <a:gd name="T12" fmla="*/ 0 w 2280"/>
                  <a:gd name="T13" fmla="*/ 0 h 1373"/>
                  <a:gd name="T14" fmla="*/ 0 w 2280"/>
                  <a:gd name="T15" fmla="*/ 0 h 1373"/>
                  <a:gd name="T16" fmla="*/ 0 w 2280"/>
                  <a:gd name="T17" fmla="*/ 0 h 1373"/>
                  <a:gd name="T18" fmla="*/ 0 w 2280"/>
                  <a:gd name="T19" fmla="*/ 0 h 1373"/>
                  <a:gd name="T20" fmla="*/ 0 w 2280"/>
                  <a:gd name="T21" fmla="*/ 0 h 1373"/>
                  <a:gd name="T22" fmla="*/ 0 w 2280"/>
                  <a:gd name="T23" fmla="*/ 0 h 1373"/>
                  <a:gd name="T24" fmla="*/ 0 w 2280"/>
                  <a:gd name="T25" fmla="*/ 0 h 1373"/>
                  <a:gd name="T26" fmla="*/ 0 w 2280"/>
                  <a:gd name="T27" fmla="*/ 0 h 1373"/>
                  <a:gd name="T28" fmla="*/ 0 w 2280"/>
                  <a:gd name="T29" fmla="*/ 0 h 1373"/>
                  <a:gd name="T30" fmla="*/ 0 w 2280"/>
                  <a:gd name="T31" fmla="*/ 0 h 1373"/>
                  <a:gd name="T32" fmla="*/ 0 w 2280"/>
                  <a:gd name="T33" fmla="*/ 0 h 1373"/>
                  <a:gd name="T34" fmla="*/ 0 w 2280"/>
                  <a:gd name="T35" fmla="*/ 0 h 1373"/>
                  <a:gd name="T36" fmla="*/ 0 w 2280"/>
                  <a:gd name="T37" fmla="*/ 0 h 1373"/>
                  <a:gd name="T38" fmla="*/ 0 w 2280"/>
                  <a:gd name="T39" fmla="*/ 0 h 1373"/>
                  <a:gd name="T40" fmla="*/ 0 w 2280"/>
                  <a:gd name="T41" fmla="*/ 0 h 1373"/>
                  <a:gd name="T42" fmla="*/ 0 w 2280"/>
                  <a:gd name="T43" fmla="*/ 0 h 1373"/>
                  <a:gd name="T44" fmla="*/ 0 w 2280"/>
                  <a:gd name="T45" fmla="*/ 0 h 1373"/>
                  <a:gd name="T46" fmla="*/ 0 w 2280"/>
                  <a:gd name="T47" fmla="*/ 0 h 1373"/>
                  <a:gd name="T48" fmla="*/ 0 w 2280"/>
                  <a:gd name="T49" fmla="*/ 0 h 1373"/>
                  <a:gd name="T50" fmla="*/ 0 w 2280"/>
                  <a:gd name="T51" fmla="*/ 0 h 1373"/>
                  <a:gd name="T52" fmla="*/ 0 w 2280"/>
                  <a:gd name="T53" fmla="*/ 0 h 1373"/>
                  <a:gd name="T54" fmla="*/ 0 w 2280"/>
                  <a:gd name="T55" fmla="*/ 0 h 1373"/>
                  <a:gd name="T56" fmla="*/ 0 w 2280"/>
                  <a:gd name="T57" fmla="*/ 0 h 1373"/>
                  <a:gd name="T58" fmla="*/ 0 w 2280"/>
                  <a:gd name="T59" fmla="*/ 0 h 1373"/>
                  <a:gd name="T60" fmla="*/ 0 w 2280"/>
                  <a:gd name="T61" fmla="*/ 0 h 1373"/>
                  <a:gd name="T62" fmla="*/ 0 w 2280"/>
                  <a:gd name="T63" fmla="*/ 0 h 13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80"/>
                  <a:gd name="T97" fmla="*/ 0 h 1373"/>
                  <a:gd name="T98" fmla="*/ 2280 w 2280"/>
                  <a:gd name="T99" fmla="*/ 1373 h 13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80" h="1373">
                    <a:moveTo>
                      <a:pt x="1970" y="981"/>
                    </a:moveTo>
                    <a:lnTo>
                      <a:pt x="1960" y="695"/>
                    </a:lnTo>
                    <a:lnTo>
                      <a:pt x="1759" y="695"/>
                    </a:lnTo>
                    <a:lnTo>
                      <a:pt x="1747" y="0"/>
                    </a:lnTo>
                    <a:lnTo>
                      <a:pt x="1596" y="0"/>
                    </a:lnTo>
                    <a:lnTo>
                      <a:pt x="1606" y="658"/>
                    </a:lnTo>
                    <a:lnTo>
                      <a:pt x="1486" y="658"/>
                    </a:lnTo>
                    <a:lnTo>
                      <a:pt x="1479" y="77"/>
                    </a:lnTo>
                    <a:lnTo>
                      <a:pt x="1300" y="77"/>
                    </a:lnTo>
                    <a:lnTo>
                      <a:pt x="1300" y="703"/>
                    </a:lnTo>
                    <a:lnTo>
                      <a:pt x="503" y="703"/>
                    </a:lnTo>
                    <a:lnTo>
                      <a:pt x="508" y="437"/>
                    </a:lnTo>
                    <a:lnTo>
                      <a:pt x="315" y="437"/>
                    </a:lnTo>
                    <a:lnTo>
                      <a:pt x="316" y="611"/>
                    </a:lnTo>
                    <a:lnTo>
                      <a:pt x="153" y="611"/>
                    </a:lnTo>
                    <a:lnTo>
                      <a:pt x="154" y="1145"/>
                    </a:lnTo>
                    <a:lnTo>
                      <a:pt x="0" y="1145"/>
                    </a:lnTo>
                    <a:lnTo>
                      <a:pt x="0" y="1373"/>
                    </a:lnTo>
                    <a:lnTo>
                      <a:pt x="292" y="1373"/>
                    </a:lnTo>
                    <a:lnTo>
                      <a:pt x="292" y="1329"/>
                    </a:lnTo>
                    <a:lnTo>
                      <a:pt x="865" y="1329"/>
                    </a:lnTo>
                    <a:lnTo>
                      <a:pt x="865" y="1305"/>
                    </a:lnTo>
                    <a:lnTo>
                      <a:pt x="876" y="1290"/>
                    </a:lnTo>
                    <a:lnTo>
                      <a:pt x="894" y="1279"/>
                    </a:lnTo>
                    <a:lnTo>
                      <a:pt x="914" y="1273"/>
                    </a:lnTo>
                    <a:lnTo>
                      <a:pt x="935" y="1270"/>
                    </a:lnTo>
                    <a:lnTo>
                      <a:pt x="954" y="1270"/>
                    </a:lnTo>
                    <a:lnTo>
                      <a:pt x="968" y="1271"/>
                    </a:lnTo>
                    <a:lnTo>
                      <a:pt x="973" y="1271"/>
                    </a:lnTo>
                    <a:lnTo>
                      <a:pt x="2280" y="1271"/>
                    </a:lnTo>
                    <a:lnTo>
                      <a:pt x="2274" y="981"/>
                    </a:lnTo>
                    <a:lnTo>
                      <a:pt x="1970" y="981"/>
                    </a:lnTo>
                    <a:close/>
                  </a:path>
                </a:pathLst>
              </a:custGeom>
              <a:solidFill>
                <a:srgbClr val="EDED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7" name="Freeform 92"/>
              <p:cNvSpPr>
                <a:spLocks/>
              </p:cNvSpPr>
              <p:nvPr/>
            </p:nvSpPr>
            <p:spPr bwMode="auto">
              <a:xfrm>
                <a:off x="4811" y="2906"/>
                <a:ext cx="169" cy="83"/>
              </a:xfrm>
              <a:custGeom>
                <a:avLst/>
                <a:gdLst>
                  <a:gd name="T0" fmla="*/ 0 w 1429"/>
                  <a:gd name="T1" fmla="*/ 0 h 701"/>
                  <a:gd name="T2" fmla="*/ 0 w 1429"/>
                  <a:gd name="T3" fmla="*/ 0 h 701"/>
                  <a:gd name="T4" fmla="*/ 0 w 1429"/>
                  <a:gd name="T5" fmla="*/ 0 h 701"/>
                  <a:gd name="T6" fmla="*/ 0 w 1429"/>
                  <a:gd name="T7" fmla="*/ 0 h 701"/>
                  <a:gd name="T8" fmla="*/ 0 w 1429"/>
                  <a:gd name="T9" fmla="*/ 0 h 701"/>
                  <a:gd name="T10" fmla="*/ 0 w 1429"/>
                  <a:gd name="T11" fmla="*/ 0 h 701"/>
                  <a:gd name="T12" fmla="*/ 0 w 1429"/>
                  <a:gd name="T13" fmla="*/ 0 h 701"/>
                  <a:gd name="T14" fmla="*/ 0 w 1429"/>
                  <a:gd name="T15" fmla="*/ 0 h 701"/>
                  <a:gd name="T16" fmla="*/ 0 w 1429"/>
                  <a:gd name="T17" fmla="*/ 0 h 701"/>
                  <a:gd name="T18" fmla="*/ 0 w 1429"/>
                  <a:gd name="T19" fmla="*/ 0 h 701"/>
                  <a:gd name="T20" fmla="*/ 0 w 1429"/>
                  <a:gd name="T21" fmla="*/ 0 h 701"/>
                  <a:gd name="T22" fmla="*/ 0 w 1429"/>
                  <a:gd name="T23" fmla="*/ 0 h 701"/>
                  <a:gd name="T24" fmla="*/ 0 w 1429"/>
                  <a:gd name="T25" fmla="*/ 0 h 701"/>
                  <a:gd name="T26" fmla="*/ 0 w 1429"/>
                  <a:gd name="T27" fmla="*/ 0 h 701"/>
                  <a:gd name="T28" fmla="*/ 0 w 1429"/>
                  <a:gd name="T29" fmla="*/ 0 h 701"/>
                  <a:gd name="T30" fmla="*/ 0 w 1429"/>
                  <a:gd name="T31" fmla="*/ 0 h 701"/>
                  <a:gd name="T32" fmla="*/ 0 w 1429"/>
                  <a:gd name="T33" fmla="*/ 0 h 701"/>
                  <a:gd name="T34" fmla="*/ 0 w 1429"/>
                  <a:gd name="T35" fmla="*/ 0 h 701"/>
                  <a:gd name="T36" fmla="*/ 0 w 1429"/>
                  <a:gd name="T37" fmla="*/ 0 h 701"/>
                  <a:gd name="T38" fmla="*/ 0 w 1429"/>
                  <a:gd name="T39" fmla="*/ 0 h 701"/>
                  <a:gd name="T40" fmla="*/ 0 w 1429"/>
                  <a:gd name="T41" fmla="*/ 0 h 701"/>
                  <a:gd name="T42" fmla="*/ 0 w 1429"/>
                  <a:gd name="T43" fmla="*/ 0 h 701"/>
                  <a:gd name="T44" fmla="*/ 0 w 1429"/>
                  <a:gd name="T45" fmla="*/ 0 h 701"/>
                  <a:gd name="T46" fmla="*/ 0 w 1429"/>
                  <a:gd name="T47" fmla="*/ 0 h 701"/>
                  <a:gd name="T48" fmla="*/ 0 w 1429"/>
                  <a:gd name="T49" fmla="*/ 0 h 701"/>
                  <a:gd name="T50" fmla="*/ 0 w 1429"/>
                  <a:gd name="T51" fmla="*/ 0 h 701"/>
                  <a:gd name="T52" fmla="*/ 0 w 1429"/>
                  <a:gd name="T53" fmla="*/ 0 h 701"/>
                  <a:gd name="T54" fmla="*/ 0 w 1429"/>
                  <a:gd name="T55" fmla="*/ 0 h 701"/>
                  <a:gd name="T56" fmla="*/ 0 w 1429"/>
                  <a:gd name="T57" fmla="*/ 0 h 701"/>
                  <a:gd name="T58" fmla="*/ 0 w 1429"/>
                  <a:gd name="T59" fmla="*/ 0 h 701"/>
                  <a:gd name="T60" fmla="*/ 0 w 1429"/>
                  <a:gd name="T61" fmla="*/ 0 h 701"/>
                  <a:gd name="T62" fmla="*/ 0 w 1429"/>
                  <a:gd name="T63" fmla="*/ 0 h 701"/>
                  <a:gd name="T64" fmla="*/ 0 w 1429"/>
                  <a:gd name="T65" fmla="*/ 0 h 701"/>
                  <a:gd name="T66" fmla="*/ 0 w 1429"/>
                  <a:gd name="T67" fmla="*/ 0 h 701"/>
                  <a:gd name="T68" fmla="*/ 0 w 1429"/>
                  <a:gd name="T69" fmla="*/ 0 h 701"/>
                  <a:gd name="T70" fmla="*/ 0 w 1429"/>
                  <a:gd name="T71" fmla="*/ 0 h 701"/>
                  <a:gd name="T72" fmla="*/ 0 w 1429"/>
                  <a:gd name="T73" fmla="*/ 0 h 701"/>
                  <a:gd name="T74" fmla="*/ 0 w 1429"/>
                  <a:gd name="T75" fmla="*/ 0 h 701"/>
                  <a:gd name="T76" fmla="*/ 0 w 1429"/>
                  <a:gd name="T77" fmla="*/ 0 h 701"/>
                  <a:gd name="T78" fmla="*/ 0 w 1429"/>
                  <a:gd name="T79" fmla="*/ 0 h 701"/>
                  <a:gd name="T80" fmla="*/ 0 w 1429"/>
                  <a:gd name="T81" fmla="*/ 0 h 701"/>
                  <a:gd name="T82" fmla="*/ 0 w 1429"/>
                  <a:gd name="T83" fmla="*/ 0 h 701"/>
                  <a:gd name="T84" fmla="*/ 0 w 1429"/>
                  <a:gd name="T85" fmla="*/ 0 h 701"/>
                  <a:gd name="T86" fmla="*/ 0 w 1429"/>
                  <a:gd name="T87" fmla="*/ 0 h 701"/>
                  <a:gd name="T88" fmla="*/ 0 w 1429"/>
                  <a:gd name="T89" fmla="*/ 0 h 701"/>
                  <a:gd name="T90" fmla="*/ 0 w 1429"/>
                  <a:gd name="T91" fmla="*/ 0 h 701"/>
                  <a:gd name="T92" fmla="*/ 0 w 1429"/>
                  <a:gd name="T93" fmla="*/ 0 h 701"/>
                  <a:gd name="T94" fmla="*/ 0 w 1429"/>
                  <a:gd name="T95" fmla="*/ 0 h 701"/>
                  <a:gd name="T96" fmla="*/ 0 w 1429"/>
                  <a:gd name="T97" fmla="*/ 0 h 701"/>
                  <a:gd name="T98" fmla="*/ 0 w 1429"/>
                  <a:gd name="T99" fmla="*/ 0 h 701"/>
                  <a:gd name="T100" fmla="*/ 0 w 1429"/>
                  <a:gd name="T101" fmla="*/ 0 h 7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9"/>
                  <a:gd name="T154" fmla="*/ 0 h 701"/>
                  <a:gd name="T155" fmla="*/ 1429 w 1429"/>
                  <a:gd name="T156" fmla="*/ 701 h 7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9" h="701">
                    <a:moveTo>
                      <a:pt x="541" y="44"/>
                    </a:moveTo>
                    <a:lnTo>
                      <a:pt x="487" y="32"/>
                    </a:lnTo>
                    <a:lnTo>
                      <a:pt x="437" y="27"/>
                    </a:lnTo>
                    <a:lnTo>
                      <a:pt x="386" y="27"/>
                    </a:lnTo>
                    <a:lnTo>
                      <a:pt x="337" y="32"/>
                    </a:lnTo>
                    <a:lnTo>
                      <a:pt x="290" y="41"/>
                    </a:lnTo>
                    <a:lnTo>
                      <a:pt x="245" y="53"/>
                    </a:lnTo>
                    <a:lnTo>
                      <a:pt x="203" y="68"/>
                    </a:lnTo>
                    <a:lnTo>
                      <a:pt x="164" y="84"/>
                    </a:lnTo>
                    <a:lnTo>
                      <a:pt x="129" y="102"/>
                    </a:lnTo>
                    <a:lnTo>
                      <a:pt x="97" y="119"/>
                    </a:lnTo>
                    <a:lnTo>
                      <a:pt x="68" y="136"/>
                    </a:lnTo>
                    <a:lnTo>
                      <a:pt x="45" y="151"/>
                    </a:lnTo>
                    <a:lnTo>
                      <a:pt x="26" y="164"/>
                    </a:lnTo>
                    <a:lnTo>
                      <a:pt x="11" y="175"/>
                    </a:lnTo>
                    <a:lnTo>
                      <a:pt x="3" y="182"/>
                    </a:lnTo>
                    <a:lnTo>
                      <a:pt x="0" y="184"/>
                    </a:lnTo>
                    <a:lnTo>
                      <a:pt x="2" y="182"/>
                    </a:lnTo>
                    <a:lnTo>
                      <a:pt x="9" y="175"/>
                    </a:lnTo>
                    <a:lnTo>
                      <a:pt x="21" y="163"/>
                    </a:lnTo>
                    <a:lnTo>
                      <a:pt x="36" y="149"/>
                    </a:lnTo>
                    <a:lnTo>
                      <a:pt x="58" y="131"/>
                    </a:lnTo>
                    <a:lnTo>
                      <a:pt x="83" y="113"/>
                    </a:lnTo>
                    <a:lnTo>
                      <a:pt x="112" y="93"/>
                    </a:lnTo>
                    <a:lnTo>
                      <a:pt x="145" y="74"/>
                    </a:lnTo>
                    <a:lnTo>
                      <a:pt x="183" y="55"/>
                    </a:lnTo>
                    <a:lnTo>
                      <a:pt x="226" y="38"/>
                    </a:lnTo>
                    <a:lnTo>
                      <a:pt x="272" y="24"/>
                    </a:lnTo>
                    <a:lnTo>
                      <a:pt x="322" y="12"/>
                    </a:lnTo>
                    <a:lnTo>
                      <a:pt x="376" y="3"/>
                    </a:lnTo>
                    <a:lnTo>
                      <a:pt x="434" y="0"/>
                    </a:lnTo>
                    <a:lnTo>
                      <a:pt x="496" y="1"/>
                    </a:lnTo>
                    <a:lnTo>
                      <a:pt x="562" y="9"/>
                    </a:lnTo>
                    <a:lnTo>
                      <a:pt x="589" y="15"/>
                    </a:lnTo>
                    <a:lnTo>
                      <a:pt x="615" y="25"/>
                    </a:lnTo>
                    <a:lnTo>
                      <a:pt x="639" y="37"/>
                    </a:lnTo>
                    <a:lnTo>
                      <a:pt x="661" y="51"/>
                    </a:lnTo>
                    <a:lnTo>
                      <a:pt x="683" y="67"/>
                    </a:lnTo>
                    <a:lnTo>
                      <a:pt x="702" y="86"/>
                    </a:lnTo>
                    <a:lnTo>
                      <a:pt x="721" y="106"/>
                    </a:lnTo>
                    <a:lnTo>
                      <a:pt x="736" y="128"/>
                    </a:lnTo>
                    <a:lnTo>
                      <a:pt x="750" y="151"/>
                    </a:lnTo>
                    <a:lnTo>
                      <a:pt x="763" y="175"/>
                    </a:lnTo>
                    <a:lnTo>
                      <a:pt x="774" y="200"/>
                    </a:lnTo>
                    <a:lnTo>
                      <a:pt x="783" y="225"/>
                    </a:lnTo>
                    <a:lnTo>
                      <a:pt x="791" y="249"/>
                    </a:lnTo>
                    <a:lnTo>
                      <a:pt x="796" y="275"/>
                    </a:lnTo>
                    <a:lnTo>
                      <a:pt x="800" y="300"/>
                    </a:lnTo>
                    <a:lnTo>
                      <a:pt x="801" y="325"/>
                    </a:lnTo>
                    <a:lnTo>
                      <a:pt x="809" y="324"/>
                    </a:lnTo>
                    <a:lnTo>
                      <a:pt x="819" y="324"/>
                    </a:lnTo>
                    <a:lnTo>
                      <a:pt x="828" y="323"/>
                    </a:lnTo>
                    <a:lnTo>
                      <a:pt x="839" y="322"/>
                    </a:lnTo>
                    <a:lnTo>
                      <a:pt x="851" y="320"/>
                    </a:lnTo>
                    <a:lnTo>
                      <a:pt x="863" y="319"/>
                    </a:lnTo>
                    <a:lnTo>
                      <a:pt x="876" y="318"/>
                    </a:lnTo>
                    <a:lnTo>
                      <a:pt x="889" y="318"/>
                    </a:lnTo>
                    <a:lnTo>
                      <a:pt x="902" y="318"/>
                    </a:lnTo>
                    <a:lnTo>
                      <a:pt x="915" y="319"/>
                    </a:lnTo>
                    <a:lnTo>
                      <a:pt x="928" y="320"/>
                    </a:lnTo>
                    <a:lnTo>
                      <a:pt x="941" y="322"/>
                    </a:lnTo>
                    <a:lnTo>
                      <a:pt x="954" y="324"/>
                    </a:lnTo>
                    <a:lnTo>
                      <a:pt x="967" y="328"/>
                    </a:lnTo>
                    <a:lnTo>
                      <a:pt x="980" y="332"/>
                    </a:lnTo>
                    <a:lnTo>
                      <a:pt x="992" y="337"/>
                    </a:lnTo>
                    <a:lnTo>
                      <a:pt x="1018" y="351"/>
                    </a:lnTo>
                    <a:lnTo>
                      <a:pt x="1038" y="365"/>
                    </a:lnTo>
                    <a:lnTo>
                      <a:pt x="1052" y="381"/>
                    </a:lnTo>
                    <a:lnTo>
                      <a:pt x="1064" y="396"/>
                    </a:lnTo>
                    <a:lnTo>
                      <a:pt x="1072" y="414"/>
                    </a:lnTo>
                    <a:lnTo>
                      <a:pt x="1079" y="434"/>
                    </a:lnTo>
                    <a:lnTo>
                      <a:pt x="1085" y="456"/>
                    </a:lnTo>
                    <a:lnTo>
                      <a:pt x="1094" y="481"/>
                    </a:lnTo>
                    <a:lnTo>
                      <a:pt x="1107" y="473"/>
                    </a:lnTo>
                    <a:lnTo>
                      <a:pt x="1120" y="466"/>
                    </a:lnTo>
                    <a:lnTo>
                      <a:pt x="1134" y="459"/>
                    </a:lnTo>
                    <a:lnTo>
                      <a:pt x="1149" y="452"/>
                    </a:lnTo>
                    <a:lnTo>
                      <a:pt x="1165" y="446"/>
                    </a:lnTo>
                    <a:lnTo>
                      <a:pt x="1181" y="440"/>
                    </a:lnTo>
                    <a:lnTo>
                      <a:pt x="1198" y="434"/>
                    </a:lnTo>
                    <a:lnTo>
                      <a:pt x="1214" y="429"/>
                    </a:lnTo>
                    <a:lnTo>
                      <a:pt x="1231" y="426"/>
                    </a:lnTo>
                    <a:lnTo>
                      <a:pt x="1247" y="423"/>
                    </a:lnTo>
                    <a:lnTo>
                      <a:pt x="1264" y="421"/>
                    </a:lnTo>
                    <a:lnTo>
                      <a:pt x="1281" y="420"/>
                    </a:lnTo>
                    <a:lnTo>
                      <a:pt x="1296" y="420"/>
                    </a:lnTo>
                    <a:lnTo>
                      <a:pt x="1310" y="421"/>
                    </a:lnTo>
                    <a:lnTo>
                      <a:pt x="1324" y="423"/>
                    </a:lnTo>
                    <a:lnTo>
                      <a:pt x="1337" y="427"/>
                    </a:lnTo>
                    <a:lnTo>
                      <a:pt x="1388" y="454"/>
                    </a:lnTo>
                    <a:lnTo>
                      <a:pt x="1417" y="493"/>
                    </a:lnTo>
                    <a:lnTo>
                      <a:pt x="1429" y="538"/>
                    </a:lnTo>
                    <a:lnTo>
                      <a:pt x="1427" y="584"/>
                    </a:lnTo>
                    <a:lnTo>
                      <a:pt x="1419" y="629"/>
                    </a:lnTo>
                    <a:lnTo>
                      <a:pt x="1407" y="666"/>
                    </a:lnTo>
                    <a:lnTo>
                      <a:pt x="1398" y="692"/>
                    </a:lnTo>
                    <a:lnTo>
                      <a:pt x="1393" y="701"/>
                    </a:lnTo>
                    <a:lnTo>
                      <a:pt x="1395" y="693"/>
                    </a:lnTo>
                    <a:lnTo>
                      <a:pt x="1400" y="671"/>
                    </a:lnTo>
                    <a:lnTo>
                      <a:pt x="1405" y="637"/>
                    </a:lnTo>
                    <a:lnTo>
                      <a:pt x="1405" y="600"/>
                    </a:lnTo>
                    <a:lnTo>
                      <a:pt x="1397" y="559"/>
                    </a:lnTo>
                    <a:lnTo>
                      <a:pt x="1378" y="523"/>
                    </a:lnTo>
                    <a:lnTo>
                      <a:pt x="1346" y="492"/>
                    </a:lnTo>
                    <a:lnTo>
                      <a:pt x="1295" y="473"/>
                    </a:lnTo>
                    <a:lnTo>
                      <a:pt x="1282" y="471"/>
                    </a:lnTo>
                    <a:lnTo>
                      <a:pt x="1269" y="469"/>
                    </a:lnTo>
                    <a:lnTo>
                      <a:pt x="1255" y="468"/>
                    </a:lnTo>
                    <a:lnTo>
                      <a:pt x="1242" y="468"/>
                    </a:lnTo>
                    <a:lnTo>
                      <a:pt x="1227" y="468"/>
                    </a:lnTo>
                    <a:lnTo>
                      <a:pt x="1214" y="469"/>
                    </a:lnTo>
                    <a:lnTo>
                      <a:pt x="1201" y="471"/>
                    </a:lnTo>
                    <a:lnTo>
                      <a:pt x="1187" y="473"/>
                    </a:lnTo>
                    <a:lnTo>
                      <a:pt x="1174" y="477"/>
                    </a:lnTo>
                    <a:lnTo>
                      <a:pt x="1160" y="480"/>
                    </a:lnTo>
                    <a:lnTo>
                      <a:pt x="1147" y="485"/>
                    </a:lnTo>
                    <a:lnTo>
                      <a:pt x="1134" y="490"/>
                    </a:lnTo>
                    <a:lnTo>
                      <a:pt x="1121" y="495"/>
                    </a:lnTo>
                    <a:lnTo>
                      <a:pt x="1109" y="503"/>
                    </a:lnTo>
                    <a:lnTo>
                      <a:pt x="1096" y="510"/>
                    </a:lnTo>
                    <a:lnTo>
                      <a:pt x="1084" y="517"/>
                    </a:lnTo>
                    <a:lnTo>
                      <a:pt x="1073" y="491"/>
                    </a:lnTo>
                    <a:lnTo>
                      <a:pt x="1060" y="467"/>
                    </a:lnTo>
                    <a:lnTo>
                      <a:pt x="1043" y="445"/>
                    </a:lnTo>
                    <a:lnTo>
                      <a:pt x="1024" y="425"/>
                    </a:lnTo>
                    <a:lnTo>
                      <a:pt x="1000" y="407"/>
                    </a:lnTo>
                    <a:lnTo>
                      <a:pt x="975" y="391"/>
                    </a:lnTo>
                    <a:lnTo>
                      <a:pt x="947" y="378"/>
                    </a:lnTo>
                    <a:lnTo>
                      <a:pt x="915" y="369"/>
                    </a:lnTo>
                    <a:lnTo>
                      <a:pt x="899" y="365"/>
                    </a:lnTo>
                    <a:lnTo>
                      <a:pt x="880" y="363"/>
                    </a:lnTo>
                    <a:lnTo>
                      <a:pt x="862" y="361"/>
                    </a:lnTo>
                    <a:lnTo>
                      <a:pt x="841" y="359"/>
                    </a:lnTo>
                    <a:lnTo>
                      <a:pt x="820" y="359"/>
                    </a:lnTo>
                    <a:lnTo>
                      <a:pt x="800" y="359"/>
                    </a:lnTo>
                    <a:lnTo>
                      <a:pt x="781" y="359"/>
                    </a:lnTo>
                    <a:lnTo>
                      <a:pt x="764" y="361"/>
                    </a:lnTo>
                    <a:lnTo>
                      <a:pt x="763" y="354"/>
                    </a:lnTo>
                    <a:lnTo>
                      <a:pt x="760" y="333"/>
                    </a:lnTo>
                    <a:lnTo>
                      <a:pt x="753" y="304"/>
                    </a:lnTo>
                    <a:lnTo>
                      <a:pt x="743" y="267"/>
                    </a:lnTo>
                    <a:lnTo>
                      <a:pt x="730" y="227"/>
                    </a:lnTo>
                    <a:lnTo>
                      <a:pt x="714" y="188"/>
                    </a:lnTo>
                    <a:lnTo>
                      <a:pt x="693" y="150"/>
                    </a:lnTo>
                    <a:lnTo>
                      <a:pt x="670" y="119"/>
                    </a:lnTo>
                    <a:lnTo>
                      <a:pt x="653" y="104"/>
                    </a:lnTo>
                    <a:lnTo>
                      <a:pt x="633" y="90"/>
                    </a:lnTo>
                    <a:lnTo>
                      <a:pt x="612" y="77"/>
                    </a:lnTo>
                    <a:lnTo>
                      <a:pt x="590" y="66"/>
                    </a:lnTo>
                    <a:lnTo>
                      <a:pt x="571" y="57"/>
                    </a:lnTo>
                    <a:lnTo>
                      <a:pt x="555" y="50"/>
                    </a:lnTo>
                    <a:lnTo>
                      <a:pt x="544" y="45"/>
                    </a:lnTo>
                    <a:lnTo>
                      <a:pt x="541"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8" name="Freeform 93"/>
              <p:cNvSpPr>
                <a:spLocks/>
              </p:cNvSpPr>
              <p:nvPr/>
            </p:nvSpPr>
            <p:spPr bwMode="auto">
              <a:xfrm>
                <a:off x="4958" y="2878"/>
                <a:ext cx="113" cy="64"/>
              </a:xfrm>
              <a:custGeom>
                <a:avLst/>
                <a:gdLst>
                  <a:gd name="T0" fmla="*/ 0 w 950"/>
                  <a:gd name="T1" fmla="*/ 0 h 541"/>
                  <a:gd name="T2" fmla="*/ 0 w 950"/>
                  <a:gd name="T3" fmla="*/ 0 h 541"/>
                  <a:gd name="T4" fmla="*/ 0 w 950"/>
                  <a:gd name="T5" fmla="*/ 0 h 541"/>
                  <a:gd name="T6" fmla="*/ 0 w 950"/>
                  <a:gd name="T7" fmla="*/ 0 h 541"/>
                  <a:gd name="T8" fmla="*/ 0 w 950"/>
                  <a:gd name="T9" fmla="*/ 0 h 541"/>
                  <a:gd name="T10" fmla="*/ 0 w 950"/>
                  <a:gd name="T11" fmla="*/ 0 h 541"/>
                  <a:gd name="T12" fmla="*/ 0 w 950"/>
                  <a:gd name="T13" fmla="*/ 0 h 541"/>
                  <a:gd name="T14" fmla="*/ 0 w 950"/>
                  <a:gd name="T15" fmla="*/ 0 h 541"/>
                  <a:gd name="T16" fmla="*/ 0 w 950"/>
                  <a:gd name="T17" fmla="*/ 0 h 541"/>
                  <a:gd name="T18" fmla="*/ 0 w 950"/>
                  <a:gd name="T19" fmla="*/ 0 h 541"/>
                  <a:gd name="T20" fmla="*/ 0 w 950"/>
                  <a:gd name="T21" fmla="*/ 0 h 541"/>
                  <a:gd name="T22" fmla="*/ 0 w 950"/>
                  <a:gd name="T23" fmla="*/ 0 h 541"/>
                  <a:gd name="T24" fmla="*/ 0 w 950"/>
                  <a:gd name="T25" fmla="*/ 0 h 541"/>
                  <a:gd name="T26" fmla="*/ 0 w 950"/>
                  <a:gd name="T27" fmla="*/ 0 h 541"/>
                  <a:gd name="T28" fmla="*/ 0 w 950"/>
                  <a:gd name="T29" fmla="*/ 0 h 541"/>
                  <a:gd name="T30" fmla="*/ 0 w 950"/>
                  <a:gd name="T31" fmla="*/ 0 h 541"/>
                  <a:gd name="T32" fmla="*/ 0 w 950"/>
                  <a:gd name="T33" fmla="*/ 0 h 541"/>
                  <a:gd name="T34" fmla="*/ 0 w 950"/>
                  <a:gd name="T35" fmla="*/ 0 h 541"/>
                  <a:gd name="T36" fmla="*/ 0 w 950"/>
                  <a:gd name="T37" fmla="*/ 0 h 541"/>
                  <a:gd name="T38" fmla="*/ 0 w 950"/>
                  <a:gd name="T39" fmla="*/ 0 h 541"/>
                  <a:gd name="T40" fmla="*/ 0 w 950"/>
                  <a:gd name="T41" fmla="*/ 0 h 541"/>
                  <a:gd name="T42" fmla="*/ 0 w 950"/>
                  <a:gd name="T43" fmla="*/ 0 h 541"/>
                  <a:gd name="T44" fmla="*/ 0 w 950"/>
                  <a:gd name="T45" fmla="*/ 0 h 541"/>
                  <a:gd name="T46" fmla="*/ 0 w 950"/>
                  <a:gd name="T47" fmla="*/ 0 h 541"/>
                  <a:gd name="T48" fmla="*/ 0 w 950"/>
                  <a:gd name="T49" fmla="*/ 0 h 541"/>
                  <a:gd name="T50" fmla="*/ 0 w 950"/>
                  <a:gd name="T51" fmla="*/ 0 h 541"/>
                  <a:gd name="T52" fmla="*/ 0 w 950"/>
                  <a:gd name="T53" fmla="*/ 0 h 541"/>
                  <a:gd name="T54" fmla="*/ 0 w 950"/>
                  <a:gd name="T55" fmla="*/ 0 h 541"/>
                  <a:gd name="T56" fmla="*/ 0 w 950"/>
                  <a:gd name="T57" fmla="*/ 0 h 541"/>
                  <a:gd name="T58" fmla="*/ 0 w 950"/>
                  <a:gd name="T59" fmla="*/ 0 h 541"/>
                  <a:gd name="T60" fmla="*/ 0 w 950"/>
                  <a:gd name="T61" fmla="*/ 0 h 541"/>
                  <a:gd name="T62" fmla="*/ 0 w 950"/>
                  <a:gd name="T63" fmla="*/ 0 h 541"/>
                  <a:gd name="T64" fmla="*/ 0 w 950"/>
                  <a:gd name="T65" fmla="*/ 0 h 541"/>
                  <a:gd name="T66" fmla="*/ 0 w 950"/>
                  <a:gd name="T67" fmla="*/ 0 h 541"/>
                  <a:gd name="T68" fmla="*/ 0 w 950"/>
                  <a:gd name="T69" fmla="*/ 0 h 541"/>
                  <a:gd name="T70" fmla="*/ 0 w 950"/>
                  <a:gd name="T71" fmla="*/ 0 h 541"/>
                  <a:gd name="T72" fmla="*/ 0 w 950"/>
                  <a:gd name="T73" fmla="*/ 0 h 541"/>
                  <a:gd name="T74" fmla="*/ 0 w 950"/>
                  <a:gd name="T75" fmla="*/ 0 h 541"/>
                  <a:gd name="T76" fmla="*/ 0 w 950"/>
                  <a:gd name="T77" fmla="*/ 0 h 541"/>
                  <a:gd name="T78" fmla="*/ 0 w 950"/>
                  <a:gd name="T79" fmla="*/ 0 h 541"/>
                  <a:gd name="T80" fmla="*/ 0 w 950"/>
                  <a:gd name="T81" fmla="*/ 0 h 541"/>
                  <a:gd name="T82" fmla="*/ 0 w 950"/>
                  <a:gd name="T83" fmla="*/ 0 h 541"/>
                  <a:gd name="T84" fmla="*/ 0 w 950"/>
                  <a:gd name="T85" fmla="*/ 0 h 5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50"/>
                  <a:gd name="T130" fmla="*/ 0 h 541"/>
                  <a:gd name="T131" fmla="*/ 950 w 950"/>
                  <a:gd name="T132" fmla="*/ 541 h 5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50" h="541">
                    <a:moveTo>
                      <a:pt x="903" y="345"/>
                    </a:moveTo>
                    <a:lnTo>
                      <a:pt x="892" y="343"/>
                    </a:lnTo>
                    <a:lnTo>
                      <a:pt x="880" y="343"/>
                    </a:lnTo>
                    <a:lnTo>
                      <a:pt x="868" y="342"/>
                    </a:lnTo>
                    <a:lnTo>
                      <a:pt x="854" y="343"/>
                    </a:lnTo>
                    <a:lnTo>
                      <a:pt x="840" y="344"/>
                    </a:lnTo>
                    <a:lnTo>
                      <a:pt x="824" y="346"/>
                    </a:lnTo>
                    <a:lnTo>
                      <a:pt x="809" y="350"/>
                    </a:lnTo>
                    <a:lnTo>
                      <a:pt x="794" y="353"/>
                    </a:lnTo>
                    <a:lnTo>
                      <a:pt x="777" y="358"/>
                    </a:lnTo>
                    <a:lnTo>
                      <a:pt x="762" y="363"/>
                    </a:lnTo>
                    <a:lnTo>
                      <a:pt x="746" y="369"/>
                    </a:lnTo>
                    <a:lnTo>
                      <a:pt x="731" y="375"/>
                    </a:lnTo>
                    <a:lnTo>
                      <a:pt x="717" y="382"/>
                    </a:lnTo>
                    <a:lnTo>
                      <a:pt x="704" y="388"/>
                    </a:lnTo>
                    <a:lnTo>
                      <a:pt x="691" y="396"/>
                    </a:lnTo>
                    <a:lnTo>
                      <a:pt x="679" y="403"/>
                    </a:lnTo>
                    <a:lnTo>
                      <a:pt x="676" y="379"/>
                    </a:lnTo>
                    <a:lnTo>
                      <a:pt x="674" y="358"/>
                    </a:lnTo>
                    <a:lnTo>
                      <a:pt x="672" y="338"/>
                    </a:lnTo>
                    <a:lnTo>
                      <a:pt x="667" y="320"/>
                    </a:lnTo>
                    <a:lnTo>
                      <a:pt x="660" y="304"/>
                    </a:lnTo>
                    <a:lnTo>
                      <a:pt x="648" y="289"/>
                    </a:lnTo>
                    <a:lnTo>
                      <a:pt x="633" y="278"/>
                    </a:lnTo>
                    <a:lnTo>
                      <a:pt x="611" y="267"/>
                    </a:lnTo>
                    <a:lnTo>
                      <a:pt x="594" y="262"/>
                    </a:lnTo>
                    <a:lnTo>
                      <a:pt x="575" y="259"/>
                    </a:lnTo>
                    <a:lnTo>
                      <a:pt x="554" y="258"/>
                    </a:lnTo>
                    <a:lnTo>
                      <a:pt x="536" y="259"/>
                    </a:lnTo>
                    <a:lnTo>
                      <a:pt x="515" y="261"/>
                    </a:lnTo>
                    <a:lnTo>
                      <a:pt x="498" y="263"/>
                    </a:lnTo>
                    <a:lnTo>
                      <a:pt x="481" y="266"/>
                    </a:lnTo>
                    <a:lnTo>
                      <a:pt x="467" y="268"/>
                    </a:lnTo>
                    <a:lnTo>
                      <a:pt x="472" y="222"/>
                    </a:lnTo>
                    <a:lnTo>
                      <a:pt x="470" y="178"/>
                    </a:lnTo>
                    <a:lnTo>
                      <a:pt x="465" y="136"/>
                    </a:lnTo>
                    <a:lnTo>
                      <a:pt x="450" y="98"/>
                    </a:lnTo>
                    <a:lnTo>
                      <a:pt x="430" y="65"/>
                    </a:lnTo>
                    <a:lnTo>
                      <a:pt x="402" y="36"/>
                    </a:lnTo>
                    <a:lnTo>
                      <a:pt x="364" y="16"/>
                    </a:lnTo>
                    <a:lnTo>
                      <a:pt x="317" y="3"/>
                    </a:lnTo>
                    <a:lnTo>
                      <a:pt x="292" y="1"/>
                    </a:lnTo>
                    <a:lnTo>
                      <a:pt x="266" y="0"/>
                    </a:lnTo>
                    <a:lnTo>
                      <a:pt x="240" y="2"/>
                    </a:lnTo>
                    <a:lnTo>
                      <a:pt x="212" y="4"/>
                    </a:lnTo>
                    <a:lnTo>
                      <a:pt x="186" y="9"/>
                    </a:lnTo>
                    <a:lnTo>
                      <a:pt x="160" y="15"/>
                    </a:lnTo>
                    <a:lnTo>
                      <a:pt x="134" y="22"/>
                    </a:lnTo>
                    <a:lnTo>
                      <a:pt x="111" y="29"/>
                    </a:lnTo>
                    <a:lnTo>
                      <a:pt x="87" y="36"/>
                    </a:lnTo>
                    <a:lnTo>
                      <a:pt x="67" y="43"/>
                    </a:lnTo>
                    <a:lnTo>
                      <a:pt x="48" y="51"/>
                    </a:lnTo>
                    <a:lnTo>
                      <a:pt x="31" y="58"/>
                    </a:lnTo>
                    <a:lnTo>
                      <a:pt x="18" y="62"/>
                    </a:lnTo>
                    <a:lnTo>
                      <a:pt x="9" y="67"/>
                    </a:lnTo>
                    <a:lnTo>
                      <a:pt x="3" y="69"/>
                    </a:lnTo>
                    <a:lnTo>
                      <a:pt x="0" y="71"/>
                    </a:lnTo>
                    <a:lnTo>
                      <a:pt x="3" y="69"/>
                    </a:lnTo>
                    <a:lnTo>
                      <a:pt x="9" y="68"/>
                    </a:lnTo>
                    <a:lnTo>
                      <a:pt x="19" y="65"/>
                    </a:lnTo>
                    <a:lnTo>
                      <a:pt x="32" y="61"/>
                    </a:lnTo>
                    <a:lnTo>
                      <a:pt x="48" y="58"/>
                    </a:lnTo>
                    <a:lnTo>
                      <a:pt x="67" y="53"/>
                    </a:lnTo>
                    <a:lnTo>
                      <a:pt x="88" y="48"/>
                    </a:lnTo>
                    <a:lnTo>
                      <a:pt x="111" y="43"/>
                    </a:lnTo>
                    <a:lnTo>
                      <a:pt x="134" y="40"/>
                    </a:lnTo>
                    <a:lnTo>
                      <a:pt x="159" y="36"/>
                    </a:lnTo>
                    <a:lnTo>
                      <a:pt x="184" y="33"/>
                    </a:lnTo>
                    <a:lnTo>
                      <a:pt x="209" y="32"/>
                    </a:lnTo>
                    <a:lnTo>
                      <a:pt x="234" y="30"/>
                    </a:lnTo>
                    <a:lnTo>
                      <a:pt x="259" y="32"/>
                    </a:lnTo>
                    <a:lnTo>
                      <a:pt x="282" y="34"/>
                    </a:lnTo>
                    <a:lnTo>
                      <a:pt x="303" y="38"/>
                    </a:lnTo>
                    <a:lnTo>
                      <a:pt x="307" y="40"/>
                    </a:lnTo>
                    <a:lnTo>
                      <a:pt x="315" y="45"/>
                    </a:lnTo>
                    <a:lnTo>
                      <a:pt x="328" y="52"/>
                    </a:lnTo>
                    <a:lnTo>
                      <a:pt x="345" y="62"/>
                    </a:lnTo>
                    <a:lnTo>
                      <a:pt x="362" y="74"/>
                    </a:lnTo>
                    <a:lnTo>
                      <a:pt x="378" y="88"/>
                    </a:lnTo>
                    <a:lnTo>
                      <a:pt x="393" y="103"/>
                    </a:lnTo>
                    <a:lnTo>
                      <a:pt x="405" y="117"/>
                    </a:lnTo>
                    <a:lnTo>
                      <a:pt x="418" y="144"/>
                    </a:lnTo>
                    <a:lnTo>
                      <a:pt x="428" y="174"/>
                    </a:lnTo>
                    <a:lnTo>
                      <a:pt x="433" y="204"/>
                    </a:lnTo>
                    <a:lnTo>
                      <a:pt x="435" y="234"/>
                    </a:lnTo>
                    <a:lnTo>
                      <a:pt x="435" y="261"/>
                    </a:lnTo>
                    <a:lnTo>
                      <a:pt x="434" y="282"/>
                    </a:lnTo>
                    <a:lnTo>
                      <a:pt x="433" y="298"/>
                    </a:lnTo>
                    <a:lnTo>
                      <a:pt x="431" y="302"/>
                    </a:lnTo>
                    <a:lnTo>
                      <a:pt x="446" y="301"/>
                    </a:lnTo>
                    <a:lnTo>
                      <a:pt x="461" y="300"/>
                    </a:lnTo>
                    <a:lnTo>
                      <a:pt x="478" y="299"/>
                    </a:lnTo>
                    <a:lnTo>
                      <a:pt x="494" y="299"/>
                    </a:lnTo>
                    <a:lnTo>
                      <a:pt x="509" y="299"/>
                    </a:lnTo>
                    <a:lnTo>
                      <a:pt x="525" y="300"/>
                    </a:lnTo>
                    <a:lnTo>
                      <a:pt x="539" y="302"/>
                    </a:lnTo>
                    <a:lnTo>
                      <a:pt x="552" y="305"/>
                    </a:lnTo>
                    <a:lnTo>
                      <a:pt x="576" y="313"/>
                    </a:lnTo>
                    <a:lnTo>
                      <a:pt x="597" y="324"/>
                    </a:lnTo>
                    <a:lnTo>
                      <a:pt x="616" y="338"/>
                    </a:lnTo>
                    <a:lnTo>
                      <a:pt x="631" y="353"/>
                    </a:lnTo>
                    <a:lnTo>
                      <a:pt x="644" y="371"/>
                    </a:lnTo>
                    <a:lnTo>
                      <a:pt x="654" y="391"/>
                    </a:lnTo>
                    <a:lnTo>
                      <a:pt x="661" y="414"/>
                    </a:lnTo>
                    <a:lnTo>
                      <a:pt x="666" y="437"/>
                    </a:lnTo>
                    <a:lnTo>
                      <a:pt x="688" y="423"/>
                    </a:lnTo>
                    <a:lnTo>
                      <a:pt x="712" y="410"/>
                    </a:lnTo>
                    <a:lnTo>
                      <a:pt x="734" y="399"/>
                    </a:lnTo>
                    <a:lnTo>
                      <a:pt x="758" y="392"/>
                    </a:lnTo>
                    <a:lnTo>
                      <a:pt x="781" y="386"/>
                    </a:lnTo>
                    <a:lnTo>
                      <a:pt x="803" y="384"/>
                    </a:lnTo>
                    <a:lnTo>
                      <a:pt x="824" y="385"/>
                    </a:lnTo>
                    <a:lnTo>
                      <a:pt x="845" y="389"/>
                    </a:lnTo>
                    <a:lnTo>
                      <a:pt x="867" y="397"/>
                    </a:lnTo>
                    <a:lnTo>
                      <a:pt x="885" y="409"/>
                    </a:lnTo>
                    <a:lnTo>
                      <a:pt x="900" y="424"/>
                    </a:lnTo>
                    <a:lnTo>
                      <a:pt x="910" y="443"/>
                    </a:lnTo>
                    <a:lnTo>
                      <a:pt x="917" y="465"/>
                    </a:lnTo>
                    <a:lnTo>
                      <a:pt x="919" y="488"/>
                    </a:lnTo>
                    <a:lnTo>
                      <a:pt x="917" y="514"/>
                    </a:lnTo>
                    <a:lnTo>
                      <a:pt x="911" y="541"/>
                    </a:lnTo>
                    <a:lnTo>
                      <a:pt x="925" y="508"/>
                    </a:lnTo>
                    <a:lnTo>
                      <a:pt x="938" y="476"/>
                    </a:lnTo>
                    <a:lnTo>
                      <a:pt x="946" y="446"/>
                    </a:lnTo>
                    <a:lnTo>
                      <a:pt x="950" y="417"/>
                    </a:lnTo>
                    <a:lnTo>
                      <a:pt x="949" y="392"/>
                    </a:lnTo>
                    <a:lnTo>
                      <a:pt x="942" y="371"/>
                    </a:lnTo>
                    <a:lnTo>
                      <a:pt x="926" y="356"/>
                    </a:lnTo>
                    <a:lnTo>
                      <a:pt x="903" y="3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9" name="Freeform 94"/>
              <p:cNvSpPr>
                <a:spLocks/>
              </p:cNvSpPr>
              <p:nvPr/>
            </p:nvSpPr>
            <p:spPr bwMode="auto">
              <a:xfrm>
                <a:off x="4662" y="3250"/>
                <a:ext cx="112" cy="7"/>
              </a:xfrm>
              <a:custGeom>
                <a:avLst/>
                <a:gdLst>
                  <a:gd name="T0" fmla="*/ 0 w 450"/>
                  <a:gd name="T1" fmla="*/ 0 h 28"/>
                  <a:gd name="T2" fmla="*/ 0 w 450"/>
                  <a:gd name="T3" fmla="*/ 0 h 28"/>
                  <a:gd name="T4" fmla="*/ 0 w 450"/>
                  <a:gd name="T5" fmla="*/ 0 h 28"/>
                  <a:gd name="T6" fmla="*/ 0 w 450"/>
                  <a:gd name="T7" fmla="*/ 0 h 28"/>
                  <a:gd name="T8" fmla="*/ 0 60000 65536"/>
                  <a:gd name="T9" fmla="*/ 0 60000 65536"/>
                  <a:gd name="T10" fmla="*/ 0 60000 65536"/>
                  <a:gd name="T11" fmla="*/ 0 60000 65536"/>
                  <a:gd name="T12" fmla="*/ 0 w 450"/>
                  <a:gd name="T13" fmla="*/ 0 h 28"/>
                  <a:gd name="T14" fmla="*/ 450 w 450"/>
                  <a:gd name="T15" fmla="*/ 28 h 28"/>
                </a:gdLst>
                <a:ahLst/>
                <a:cxnLst>
                  <a:cxn ang="T8">
                    <a:pos x="T0" y="T1"/>
                  </a:cxn>
                  <a:cxn ang="T9">
                    <a:pos x="T2" y="T3"/>
                  </a:cxn>
                  <a:cxn ang="T10">
                    <a:pos x="T4" y="T5"/>
                  </a:cxn>
                  <a:cxn ang="T11">
                    <a:pos x="T6" y="T7"/>
                  </a:cxn>
                </a:cxnLst>
                <a:rect l="T12" t="T13" r="T14" b="T15"/>
                <a:pathLst>
                  <a:path w="450" h="28">
                    <a:moveTo>
                      <a:pt x="0" y="7"/>
                    </a:moveTo>
                    <a:lnTo>
                      <a:pt x="449" y="0"/>
                    </a:lnTo>
                    <a:lnTo>
                      <a:pt x="450" y="28"/>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00" name="Freeform 95"/>
              <p:cNvSpPr>
                <a:spLocks/>
              </p:cNvSpPr>
              <p:nvPr/>
            </p:nvSpPr>
            <p:spPr bwMode="auto">
              <a:xfrm>
                <a:off x="4727" y="3310"/>
                <a:ext cx="133" cy="7"/>
              </a:xfrm>
              <a:custGeom>
                <a:avLst/>
                <a:gdLst>
                  <a:gd name="T0" fmla="*/ 0 w 529"/>
                  <a:gd name="T1" fmla="*/ 0 h 28"/>
                  <a:gd name="T2" fmla="*/ 0 w 529"/>
                  <a:gd name="T3" fmla="*/ 0 h 28"/>
                  <a:gd name="T4" fmla="*/ 0 w 529"/>
                  <a:gd name="T5" fmla="*/ 0 h 28"/>
                  <a:gd name="T6" fmla="*/ 0 w 529"/>
                  <a:gd name="T7" fmla="*/ 0 h 28"/>
                  <a:gd name="T8" fmla="*/ 0 60000 65536"/>
                  <a:gd name="T9" fmla="*/ 0 60000 65536"/>
                  <a:gd name="T10" fmla="*/ 0 60000 65536"/>
                  <a:gd name="T11" fmla="*/ 0 60000 65536"/>
                  <a:gd name="T12" fmla="*/ 0 w 529"/>
                  <a:gd name="T13" fmla="*/ 0 h 28"/>
                  <a:gd name="T14" fmla="*/ 529 w 529"/>
                  <a:gd name="T15" fmla="*/ 28 h 28"/>
                </a:gdLst>
                <a:ahLst/>
                <a:cxnLst>
                  <a:cxn ang="T8">
                    <a:pos x="T0" y="T1"/>
                  </a:cxn>
                  <a:cxn ang="T9">
                    <a:pos x="T2" y="T3"/>
                  </a:cxn>
                  <a:cxn ang="T10">
                    <a:pos x="T4" y="T5"/>
                  </a:cxn>
                  <a:cxn ang="T11">
                    <a:pos x="T6" y="T7"/>
                  </a:cxn>
                </a:cxnLst>
                <a:rect l="T12" t="T13" r="T14" b="T15"/>
                <a:pathLst>
                  <a:path w="529" h="28">
                    <a:moveTo>
                      <a:pt x="0" y="16"/>
                    </a:moveTo>
                    <a:lnTo>
                      <a:pt x="528" y="0"/>
                    </a:lnTo>
                    <a:lnTo>
                      <a:pt x="529" y="28"/>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01" name="Freeform 96"/>
              <p:cNvSpPr>
                <a:spLocks/>
              </p:cNvSpPr>
              <p:nvPr/>
            </p:nvSpPr>
            <p:spPr bwMode="auto">
              <a:xfrm>
                <a:off x="4631" y="3325"/>
                <a:ext cx="525" cy="7"/>
              </a:xfrm>
              <a:custGeom>
                <a:avLst/>
                <a:gdLst>
                  <a:gd name="T0" fmla="*/ 0 w 2101"/>
                  <a:gd name="T1" fmla="*/ 0 h 29"/>
                  <a:gd name="T2" fmla="*/ 0 w 2101"/>
                  <a:gd name="T3" fmla="*/ 0 h 29"/>
                  <a:gd name="T4" fmla="*/ 0 w 2101"/>
                  <a:gd name="T5" fmla="*/ 0 h 29"/>
                  <a:gd name="T6" fmla="*/ 0 w 2101"/>
                  <a:gd name="T7" fmla="*/ 0 h 29"/>
                  <a:gd name="T8" fmla="*/ 0 60000 65536"/>
                  <a:gd name="T9" fmla="*/ 0 60000 65536"/>
                  <a:gd name="T10" fmla="*/ 0 60000 65536"/>
                  <a:gd name="T11" fmla="*/ 0 60000 65536"/>
                  <a:gd name="T12" fmla="*/ 0 w 2101"/>
                  <a:gd name="T13" fmla="*/ 0 h 29"/>
                  <a:gd name="T14" fmla="*/ 2101 w 2101"/>
                  <a:gd name="T15" fmla="*/ 29 h 29"/>
                </a:gdLst>
                <a:ahLst/>
                <a:cxnLst>
                  <a:cxn ang="T8">
                    <a:pos x="T0" y="T1"/>
                  </a:cxn>
                  <a:cxn ang="T9">
                    <a:pos x="T2" y="T3"/>
                  </a:cxn>
                  <a:cxn ang="T10">
                    <a:pos x="T4" y="T5"/>
                  </a:cxn>
                  <a:cxn ang="T11">
                    <a:pos x="T6" y="T7"/>
                  </a:cxn>
                </a:cxnLst>
                <a:rect l="T12" t="T13" r="T14" b="T15"/>
                <a:pathLst>
                  <a:path w="2101" h="29">
                    <a:moveTo>
                      <a:pt x="0" y="23"/>
                    </a:moveTo>
                    <a:lnTo>
                      <a:pt x="2100" y="0"/>
                    </a:lnTo>
                    <a:lnTo>
                      <a:pt x="2101" y="29"/>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02" name="Freeform 97"/>
              <p:cNvSpPr>
                <a:spLocks/>
              </p:cNvSpPr>
              <p:nvPr/>
            </p:nvSpPr>
            <p:spPr bwMode="auto">
              <a:xfrm>
                <a:off x="4758" y="3212"/>
                <a:ext cx="439" cy="103"/>
              </a:xfrm>
              <a:custGeom>
                <a:avLst/>
                <a:gdLst>
                  <a:gd name="T0" fmla="*/ 0 w 1760"/>
                  <a:gd name="T1" fmla="*/ 0 h 412"/>
                  <a:gd name="T2" fmla="*/ 0 w 1760"/>
                  <a:gd name="T3" fmla="*/ 0 h 412"/>
                  <a:gd name="T4" fmla="*/ 0 w 1760"/>
                  <a:gd name="T5" fmla="*/ 0 h 412"/>
                  <a:gd name="T6" fmla="*/ 0 w 1760"/>
                  <a:gd name="T7" fmla="*/ 0 h 412"/>
                  <a:gd name="T8" fmla="*/ 0 w 1760"/>
                  <a:gd name="T9" fmla="*/ 0 h 412"/>
                  <a:gd name="T10" fmla="*/ 0 w 1760"/>
                  <a:gd name="T11" fmla="*/ 0 h 412"/>
                  <a:gd name="T12" fmla="*/ 0 w 1760"/>
                  <a:gd name="T13" fmla="*/ 0 h 412"/>
                  <a:gd name="T14" fmla="*/ 0 w 1760"/>
                  <a:gd name="T15" fmla="*/ 0 h 412"/>
                  <a:gd name="T16" fmla="*/ 0 w 1760"/>
                  <a:gd name="T17" fmla="*/ 0 h 412"/>
                  <a:gd name="T18" fmla="*/ 0 w 1760"/>
                  <a:gd name="T19" fmla="*/ 0 h 412"/>
                  <a:gd name="T20" fmla="*/ 0 w 1760"/>
                  <a:gd name="T21" fmla="*/ 0 h 412"/>
                  <a:gd name="T22" fmla="*/ 0 w 1760"/>
                  <a:gd name="T23" fmla="*/ 0 h 412"/>
                  <a:gd name="T24" fmla="*/ 0 w 1760"/>
                  <a:gd name="T25" fmla="*/ 0 h 412"/>
                  <a:gd name="T26" fmla="*/ 0 w 1760"/>
                  <a:gd name="T27" fmla="*/ 0 h 412"/>
                  <a:gd name="T28" fmla="*/ 0 w 1760"/>
                  <a:gd name="T29" fmla="*/ 0 h 412"/>
                  <a:gd name="T30" fmla="*/ 0 w 1760"/>
                  <a:gd name="T31" fmla="*/ 0 h 412"/>
                  <a:gd name="T32" fmla="*/ 0 w 1760"/>
                  <a:gd name="T33" fmla="*/ 0 h 412"/>
                  <a:gd name="T34" fmla="*/ 0 w 1760"/>
                  <a:gd name="T35" fmla="*/ 0 h 412"/>
                  <a:gd name="T36" fmla="*/ 0 w 1760"/>
                  <a:gd name="T37" fmla="*/ 0 h 412"/>
                  <a:gd name="T38" fmla="*/ 0 w 1760"/>
                  <a:gd name="T39" fmla="*/ 0 h 412"/>
                  <a:gd name="T40" fmla="*/ 0 w 1760"/>
                  <a:gd name="T41" fmla="*/ 0 h 412"/>
                  <a:gd name="T42" fmla="*/ 0 w 1760"/>
                  <a:gd name="T43" fmla="*/ 0 h 412"/>
                  <a:gd name="T44" fmla="*/ 0 w 1760"/>
                  <a:gd name="T45" fmla="*/ 0 h 412"/>
                  <a:gd name="T46" fmla="*/ 0 w 1760"/>
                  <a:gd name="T47" fmla="*/ 0 h 412"/>
                  <a:gd name="T48" fmla="*/ 0 w 1760"/>
                  <a:gd name="T49" fmla="*/ 0 h 412"/>
                  <a:gd name="T50" fmla="*/ 0 w 1760"/>
                  <a:gd name="T51" fmla="*/ 0 h 412"/>
                  <a:gd name="T52" fmla="*/ 0 w 1760"/>
                  <a:gd name="T53" fmla="*/ 0 h 412"/>
                  <a:gd name="T54" fmla="*/ 0 w 1760"/>
                  <a:gd name="T55" fmla="*/ 0 h 412"/>
                  <a:gd name="T56" fmla="*/ 0 w 1760"/>
                  <a:gd name="T57" fmla="*/ 0 h 412"/>
                  <a:gd name="T58" fmla="*/ 0 w 1760"/>
                  <a:gd name="T59" fmla="*/ 0 h 412"/>
                  <a:gd name="T60" fmla="*/ 0 w 1760"/>
                  <a:gd name="T61" fmla="*/ 0 h 412"/>
                  <a:gd name="T62" fmla="*/ 0 w 1760"/>
                  <a:gd name="T63" fmla="*/ 0 h 412"/>
                  <a:gd name="T64" fmla="*/ 0 w 1760"/>
                  <a:gd name="T65" fmla="*/ 0 h 412"/>
                  <a:gd name="T66" fmla="*/ 0 w 1760"/>
                  <a:gd name="T67" fmla="*/ 0 h 412"/>
                  <a:gd name="T68" fmla="*/ 0 w 1760"/>
                  <a:gd name="T69" fmla="*/ 0 h 412"/>
                  <a:gd name="T70" fmla="*/ 0 w 1760"/>
                  <a:gd name="T71" fmla="*/ 0 h 412"/>
                  <a:gd name="T72" fmla="*/ 0 w 1760"/>
                  <a:gd name="T73" fmla="*/ 0 h 412"/>
                  <a:gd name="T74" fmla="*/ 0 w 1760"/>
                  <a:gd name="T75" fmla="*/ 0 h 412"/>
                  <a:gd name="T76" fmla="*/ 0 w 1760"/>
                  <a:gd name="T77" fmla="*/ 0 h 412"/>
                  <a:gd name="T78" fmla="*/ 0 w 1760"/>
                  <a:gd name="T79" fmla="*/ 0 h 412"/>
                  <a:gd name="T80" fmla="*/ 0 w 1760"/>
                  <a:gd name="T81" fmla="*/ 0 h 412"/>
                  <a:gd name="T82" fmla="*/ 0 w 1760"/>
                  <a:gd name="T83" fmla="*/ 0 h 412"/>
                  <a:gd name="T84" fmla="*/ 0 w 1760"/>
                  <a:gd name="T85" fmla="*/ 0 h 412"/>
                  <a:gd name="T86" fmla="*/ 0 w 1760"/>
                  <a:gd name="T87" fmla="*/ 0 h 412"/>
                  <a:gd name="T88" fmla="*/ 0 w 1760"/>
                  <a:gd name="T89" fmla="*/ 0 h 412"/>
                  <a:gd name="T90" fmla="*/ 0 w 1760"/>
                  <a:gd name="T91" fmla="*/ 0 h 412"/>
                  <a:gd name="T92" fmla="*/ 0 w 1760"/>
                  <a:gd name="T93" fmla="*/ 0 h 412"/>
                  <a:gd name="T94" fmla="*/ 0 w 1760"/>
                  <a:gd name="T95" fmla="*/ 0 h 412"/>
                  <a:gd name="T96" fmla="*/ 0 w 1760"/>
                  <a:gd name="T97" fmla="*/ 0 h 412"/>
                  <a:gd name="T98" fmla="*/ 0 w 1760"/>
                  <a:gd name="T99" fmla="*/ 0 h 412"/>
                  <a:gd name="T100" fmla="*/ 0 w 1760"/>
                  <a:gd name="T101" fmla="*/ 0 h 412"/>
                  <a:gd name="T102" fmla="*/ 0 w 1760"/>
                  <a:gd name="T103" fmla="*/ 0 h 412"/>
                  <a:gd name="T104" fmla="*/ 0 w 1760"/>
                  <a:gd name="T105" fmla="*/ 0 h 412"/>
                  <a:gd name="T106" fmla="*/ 0 w 1760"/>
                  <a:gd name="T107" fmla="*/ 0 h 412"/>
                  <a:gd name="T108" fmla="*/ 0 w 1760"/>
                  <a:gd name="T109" fmla="*/ 0 h 412"/>
                  <a:gd name="T110" fmla="*/ 0 w 1760"/>
                  <a:gd name="T111" fmla="*/ 0 h 412"/>
                  <a:gd name="T112" fmla="*/ 0 w 1760"/>
                  <a:gd name="T113" fmla="*/ 0 h 4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60"/>
                  <a:gd name="T172" fmla="*/ 0 h 412"/>
                  <a:gd name="T173" fmla="*/ 1760 w 1760"/>
                  <a:gd name="T174" fmla="*/ 412 h 4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60" h="412">
                    <a:moveTo>
                      <a:pt x="1760" y="380"/>
                    </a:moveTo>
                    <a:lnTo>
                      <a:pt x="1757" y="380"/>
                    </a:lnTo>
                    <a:lnTo>
                      <a:pt x="1749" y="380"/>
                    </a:lnTo>
                    <a:lnTo>
                      <a:pt x="1736" y="381"/>
                    </a:lnTo>
                    <a:lnTo>
                      <a:pt x="1718" y="381"/>
                    </a:lnTo>
                    <a:lnTo>
                      <a:pt x="1697" y="381"/>
                    </a:lnTo>
                    <a:lnTo>
                      <a:pt x="1672" y="382"/>
                    </a:lnTo>
                    <a:lnTo>
                      <a:pt x="1642" y="383"/>
                    </a:lnTo>
                    <a:lnTo>
                      <a:pt x="1610" y="383"/>
                    </a:lnTo>
                    <a:lnTo>
                      <a:pt x="1576" y="385"/>
                    </a:lnTo>
                    <a:lnTo>
                      <a:pt x="1538" y="386"/>
                    </a:lnTo>
                    <a:lnTo>
                      <a:pt x="1499" y="387"/>
                    </a:lnTo>
                    <a:lnTo>
                      <a:pt x="1458" y="388"/>
                    </a:lnTo>
                    <a:lnTo>
                      <a:pt x="1415" y="389"/>
                    </a:lnTo>
                    <a:lnTo>
                      <a:pt x="1371" y="389"/>
                    </a:lnTo>
                    <a:lnTo>
                      <a:pt x="1328" y="391"/>
                    </a:lnTo>
                    <a:lnTo>
                      <a:pt x="1283" y="392"/>
                    </a:lnTo>
                    <a:lnTo>
                      <a:pt x="1238" y="393"/>
                    </a:lnTo>
                    <a:lnTo>
                      <a:pt x="1194" y="394"/>
                    </a:lnTo>
                    <a:lnTo>
                      <a:pt x="1150" y="395"/>
                    </a:lnTo>
                    <a:lnTo>
                      <a:pt x="1107" y="396"/>
                    </a:lnTo>
                    <a:lnTo>
                      <a:pt x="1066" y="398"/>
                    </a:lnTo>
                    <a:lnTo>
                      <a:pt x="1027" y="399"/>
                    </a:lnTo>
                    <a:lnTo>
                      <a:pt x="989" y="400"/>
                    </a:lnTo>
                    <a:lnTo>
                      <a:pt x="955" y="400"/>
                    </a:lnTo>
                    <a:lnTo>
                      <a:pt x="923" y="401"/>
                    </a:lnTo>
                    <a:lnTo>
                      <a:pt x="893" y="402"/>
                    </a:lnTo>
                    <a:lnTo>
                      <a:pt x="868" y="402"/>
                    </a:lnTo>
                    <a:lnTo>
                      <a:pt x="847" y="402"/>
                    </a:lnTo>
                    <a:lnTo>
                      <a:pt x="829" y="404"/>
                    </a:lnTo>
                    <a:lnTo>
                      <a:pt x="816" y="404"/>
                    </a:lnTo>
                    <a:lnTo>
                      <a:pt x="808" y="404"/>
                    </a:lnTo>
                    <a:lnTo>
                      <a:pt x="805" y="404"/>
                    </a:lnTo>
                    <a:lnTo>
                      <a:pt x="797" y="386"/>
                    </a:lnTo>
                    <a:lnTo>
                      <a:pt x="788" y="368"/>
                    </a:lnTo>
                    <a:lnTo>
                      <a:pt x="777" y="352"/>
                    </a:lnTo>
                    <a:lnTo>
                      <a:pt x="766" y="335"/>
                    </a:lnTo>
                    <a:lnTo>
                      <a:pt x="753" y="320"/>
                    </a:lnTo>
                    <a:lnTo>
                      <a:pt x="741" y="304"/>
                    </a:lnTo>
                    <a:lnTo>
                      <a:pt x="728" y="291"/>
                    </a:lnTo>
                    <a:lnTo>
                      <a:pt x="714" y="278"/>
                    </a:lnTo>
                    <a:lnTo>
                      <a:pt x="700" y="266"/>
                    </a:lnTo>
                    <a:lnTo>
                      <a:pt x="686" y="256"/>
                    </a:lnTo>
                    <a:lnTo>
                      <a:pt x="670" y="247"/>
                    </a:lnTo>
                    <a:lnTo>
                      <a:pt x="655" y="239"/>
                    </a:lnTo>
                    <a:lnTo>
                      <a:pt x="638" y="233"/>
                    </a:lnTo>
                    <a:lnTo>
                      <a:pt x="623" y="228"/>
                    </a:lnTo>
                    <a:lnTo>
                      <a:pt x="606" y="226"/>
                    </a:lnTo>
                    <a:lnTo>
                      <a:pt x="590" y="225"/>
                    </a:lnTo>
                    <a:lnTo>
                      <a:pt x="578" y="225"/>
                    </a:lnTo>
                    <a:lnTo>
                      <a:pt x="565" y="226"/>
                    </a:lnTo>
                    <a:lnTo>
                      <a:pt x="553" y="228"/>
                    </a:lnTo>
                    <a:lnTo>
                      <a:pt x="541" y="232"/>
                    </a:lnTo>
                    <a:lnTo>
                      <a:pt x="530" y="236"/>
                    </a:lnTo>
                    <a:lnTo>
                      <a:pt x="519" y="239"/>
                    </a:lnTo>
                    <a:lnTo>
                      <a:pt x="507" y="244"/>
                    </a:lnTo>
                    <a:lnTo>
                      <a:pt x="496" y="250"/>
                    </a:lnTo>
                    <a:lnTo>
                      <a:pt x="485" y="223"/>
                    </a:lnTo>
                    <a:lnTo>
                      <a:pt x="469" y="197"/>
                    </a:lnTo>
                    <a:lnTo>
                      <a:pt x="453" y="174"/>
                    </a:lnTo>
                    <a:lnTo>
                      <a:pt x="432" y="155"/>
                    </a:lnTo>
                    <a:lnTo>
                      <a:pt x="411" y="140"/>
                    </a:lnTo>
                    <a:lnTo>
                      <a:pt x="389" y="128"/>
                    </a:lnTo>
                    <a:lnTo>
                      <a:pt x="364" y="121"/>
                    </a:lnTo>
                    <a:lnTo>
                      <a:pt x="339" y="118"/>
                    </a:lnTo>
                    <a:lnTo>
                      <a:pt x="331" y="118"/>
                    </a:lnTo>
                    <a:lnTo>
                      <a:pt x="322" y="120"/>
                    </a:lnTo>
                    <a:lnTo>
                      <a:pt x="314" y="121"/>
                    </a:lnTo>
                    <a:lnTo>
                      <a:pt x="306" y="123"/>
                    </a:lnTo>
                    <a:lnTo>
                      <a:pt x="299" y="126"/>
                    </a:lnTo>
                    <a:lnTo>
                      <a:pt x="290" y="128"/>
                    </a:lnTo>
                    <a:lnTo>
                      <a:pt x="283" y="131"/>
                    </a:lnTo>
                    <a:lnTo>
                      <a:pt x="276" y="135"/>
                    </a:lnTo>
                    <a:lnTo>
                      <a:pt x="268" y="120"/>
                    </a:lnTo>
                    <a:lnTo>
                      <a:pt x="258" y="105"/>
                    </a:lnTo>
                    <a:lnTo>
                      <a:pt x="249" y="92"/>
                    </a:lnTo>
                    <a:lnTo>
                      <a:pt x="239" y="79"/>
                    </a:lnTo>
                    <a:lnTo>
                      <a:pt x="229" y="68"/>
                    </a:lnTo>
                    <a:lnTo>
                      <a:pt x="217" y="57"/>
                    </a:lnTo>
                    <a:lnTo>
                      <a:pt x="205" y="46"/>
                    </a:lnTo>
                    <a:lnTo>
                      <a:pt x="193" y="37"/>
                    </a:lnTo>
                    <a:lnTo>
                      <a:pt x="180" y="29"/>
                    </a:lnTo>
                    <a:lnTo>
                      <a:pt x="168" y="21"/>
                    </a:lnTo>
                    <a:lnTo>
                      <a:pt x="154" y="16"/>
                    </a:lnTo>
                    <a:lnTo>
                      <a:pt x="141" y="10"/>
                    </a:lnTo>
                    <a:lnTo>
                      <a:pt x="127" y="6"/>
                    </a:lnTo>
                    <a:lnTo>
                      <a:pt x="113" y="3"/>
                    </a:lnTo>
                    <a:lnTo>
                      <a:pt x="97" y="1"/>
                    </a:lnTo>
                    <a:lnTo>
                      <a:pt x="83" y="0"/>
                    </a:lnTo>
                    <a:lnTo>
                      <a:pt x="73" y="0"/>
                    </a:lnTo>
                    <a:lnTo>
                      <a:pt x="61" y="1"/>
                    </a:lnTo>
                    <a:lnTo>
                      <a:pt x="50" y="3"/>
                    </a:lnTo>
                    <a:lnTo>
                      <a:pt x="41" y="5"/>
                    </a:lnTo>
                    <a:lnTo>
                      <a:pt x="30" y="8"/>
                    </a:lnTo>
                    <a:lnTo>
                      <a:pt x="19" y="12"/>
                    </a:lnTo>
                    <a:lnTo>
                      <a:pt x="10" y="16"/>
                    </a:lnTo>
                    <a:lnTo>
                      <a:pt x="0" y="20"/>
                    </a:lnTo>
                    <a:lnTo>
                      <a:pt x="7" y="19"/>
                    </a:lnTo>
                    <a:lnTo>
                      <a:pt x="15" y="17"/>
                    </a:lnTo>
                    <a:lnTo>
                      <a:pt x="22" y="16"/>
                    </a:lnTo>
                    <a:lnTo>
                      <a:pt x="30" y="16"/>
                    </a:lnTo>
                    <a:lnTo>
                      <a:pt x="37" y="14"/>
                    </a:lnTo>
                    <a:lnTo>
                      <a:pt x="45" y="14"/>
                    </a:lnTo>
                    <a:lnTo>
                      <a:pt x="52" y="14"/>
                    </a:lnTo>
                    <a:lnTo>
                      <a:pt x="61" y="14"/>
                    </a:lnTo>
                    <a:lnTo>
                      <a:pt x="76" y="16"/>
                    </a:lnTo>
                    <a:lnTo>
                      <a:pt x="91" y="18"/>
                    </a:lnTo>
                    <a:lnTo>
                      <a:pt x="107" y="23"/>
                    </a:lnTo>
                    <a:lnTo>
                      <a:pt x="121" y="27"/>
                    </a:lnTo>
                    <a:lnTo>
                      <a:pt x="135" y="33"/>
                    </a:lnTo>
                    <a:lnTo>
                      <a:pt x="150" y="39"/>
                    </a:lnTo>
                    <a:lnTo>
                      <a:pt x="164" y="48"/>
                    </a:lnTo>
                    <a:lnTo>
                      <a:pt x="177" y="56"/>
                    </a:lnTo>
                    <a:lnTo>
                      <a:pt x="189" y="66"/>
                    </a:lnTo>
                    <a:lnTo>
                      <a:pt x="200" y="77"/>
                    </a:lnTo>
                    <a:lnTo>
                      <a:pt x="212" y="88"/>
                    </a:lnTo>
                    <a:lnTo>
                      <a:pt x="223" y="100"/>
                    </a:lnTo>
                    <a:lnTo>
                      <a:pt x="234" y="113"/>
                    </a:lnTo>
                    <a:lnTo>
                      <a:pt x="243" y="127"/>
                    </a:lnTo>
                    <a:lnTo>
                      <a:pt x="251" y="141"/>
                    </a:lnTo>
                    <a:lnTo>
                      <a:pt x="260" y="155"/>
                    </a:lnTo>
                    <a:lnTo>
                      <a:pt x="268" y="153"/>
                    </a:lnTo>
                    <a:lnTo>
                      <a:pt x="276" y="149"/>
                    </a:lnTo>
                    <a:lnTo>
                      <a:pt x="284" y="147"/>
                    </a:lnTo>
                    <a:lnTo>
                      <a:pt x="293" y="146"/>
                    </a:lnTo>
                    <a:lnTo>
                      <a:pt x="301" y="145"/>
                    </a:lnTo>
                    <a:lnTo>
                      <a:pt x="309" y="143"/>
                    </a:lnTo>
                    <a:lnTo>
                      <a:pt x="319" y="143"/>
                    </a:lnTo>
                    <a:lnTo>
                      <a:pt x="327" y="143"/>
                    </a:lnTo>
                    <a:lnTo>
                      <a:pt x="345" y="146"/>
                    </a:lnTo>
                    <a:lnTo>
                      <a:pt x="363" y="150"/>
                    </a:lnTo>
                    <a:lnTo>
                      <a:pt x="379" y="156"/>
                    </a:lnTo>
                    <a:lnTo>
                      <a:pt x="396" y="163"/>
                    </a:lnTo>
                    <a:lnTo>
                      <a:pt x="411" y="173"/>
                    </a:lnTo>
                    <a:lnTo>
                      <a:pt x="425" y="185"/>
                    </a:lnTo>
                    <a:lnTo>
                      <a:pt x="438" y="198"/>
                    </a:lnTo>
                    <a:lnTo>
                      <a:pt x="451" y="212"/>
                    </a:lnTo>
                    <a:lnTo>
                      <a:pt x="457" y="219"/>
                    </a:lnTo>
                    <a:lnTo>
                      <a:pt x="462" y="227"/>
                    </a:lnTo>
                    <a:lnTo>
                      <a:pt x="468" y="234"/>
                    </a:lnTo>
                    <a:lnTo>
                      <a:pt x="473" y="243"/>
                    </a:lnTo>
                    <a:lnTo>
                      <a:pt x="477" y="251"/>
                    </a:lnTo>
                    <a:lnTo>
                      <a:pt x="481" y="260"/>
                    </a:lnTo>
                    <a:lnTo>
                      <a:pt x="485" y="269"/>
                    </a:lnTo>
                    <a:lnTo>
                      <a:pt x="488" y="278"/>
                    </a:lnTo>
                    <a:lnTo>
                      <a:pt x="500" y="273"/>
                    </a:lnTo>
                    <a:lnTo>
                      <a:pt x="512" y="270"/>
                    </a:lnTo>
                    <a:lnTo>
                      <a:pt x="524" y="266"/>
                    </a:lnTo>
                    <a:lnTo>
                      <a:pt x="537" y="264"/>
                    </a:lnTo>
                    <a:lnTo>
                      <a:pt x="550" y="262"/>
                    </a:lnTo>
                    <a:lnTo>
                      <a:pt x="562" y="260"/>
                    </a:lnTo>
                    <a:lnTo>
                      <a:pt x="575" y="260"/>
                    </a:lnTo>
                    <a:lnTo>
                      <a:pt x="588" y="260"/>
                    </a:lnTo>
                    <a:lnTo>
                      <a:pt x="604" y="262"/>
                    </a:lnTo>
                    <a:lnTo>
                      <a:pt x="621" y="265"/>
                    </a:lnTo>
                    <a:lnTo>
                      <a:pt x="637" y="269"/>
                    </a:lnTo>
                    <a:lnTo>
                      <a:pt x="653" y="275"/>
                    </a:lnTo>
                    <a:lnTo>
                      <a:pt x="668" y="281"/>
                    </a:lnTo>
                    <a:lnTo>
                      <a:pt x="682" y="288"/>
                    </a:lnTo>
                    <a:lnTo>
                      <a:pt x="696" y="297"/>
                    </a:lnTo>
                    <a:lnTo>
                      <a:pt x="711" y="305"/>
                    </a:lnTo>
                    <a:lnTo>
                      <a:pt x="724" y="316"/>
                    </a:lnTo>
                    <a:lnTo>
                      <a:pt x="737" y="328"/>
                    </a:lnTo>
                    <a:lnTo>
                      <a:pt x="749" y="340"/>
                    </a:lnTo>
                    <a:lnTo>
                      <a:pt x="760" y="353"/>
                    </a:lnTo>
                    <a:lnTo>
                      <a:pt x="771" y="367"/>
                    </a:lnTo>
                    <a:lnTo>
                      <a:pt x="782" y="381"/>
                    </a:lnTo>
                    <a:lnTo>
                      <a:pt x="791" y="396"/>
                    </a:lnTo>
                    <a:lnTo>
                      <a:pt x="799" y="412"/>
                    </a:lnTo>
                    <a:lnTo>
                      <a:pt x="1755" y="412"/>
                    </a:lnTo>
                    <a:lnTo>
                      <a:pt x="1760" y="3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03" name="Freeform 98"/>
              <p:cNvSpPr>
                <a:spLocks/>
              </p:cNvSpPr>
              <p:nvPr/>
            </p:nvSpPr>
            <p:spPr bwMode="auto">
              <a:xfrm>
                <a:off x="4853" y="3119"/>
                <a:ext cx="246" cy="23"/>
              </a:xfrm>
              <a:custGeom>
                <a:avLst/>
                <a:gdLst>
                  <a:gd name="T0" fmla="*/ 0 w 985"/>
                  <a:gd name="T1" fmla="*/ 0 h 93"/>
                  <a:gd name="T2" fmla="*/ 0 w 985"/>
                  <a:gd name="T3" fmla="*/ 0 h 93"/>
                  <a:gd name="T4" fmla="*/ 0 w 985"/>
                  <a:gd name="T5" fmla="*/ 0 h 93"/>
                  <a:gd name="T6" fmla="*/ 0 w 985"/>
                  <a:gd name="T7" fmla="*/ 0 h 93"/>
                  <a:gd name="T8" fmla="*/ 0 w 985"/>
                  <a:gd name="T9" fmla="*/ 0 h 93"/>
                  <a:gd name="T10" fmla="*/ 0 w 985"/>
                  <a:gd name="T11" fmla="*/ 0 h 93"/>
                  <a:gd name="T12" fmla="*/ 0 w 985"/>
                  <a:gd name="T13" fmla="*/ 0 h 93"/>
                  <a:gd name="T14" fmla="*/ 0 w 985"/>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985"/>
                  <a:gd name="T25" fmla="*/ 0 h 93"/>
                  <a:gd name="T26" fmla="*/ 985 w 985"/>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5" h="93">
                    <a:moveTo>
                      <a:pt x="786" y="69"/>
                    </a:moveTo>
                    <a:lnTo>
                      <a:pt x="785" y="0"/>
                    </a:lnTo>
                    <a:lnTo>
                      <a:pt x="760" y="0"/>
                    </a:lnTo>
                    <a:lnTo>
                      <a:pt x="761" y="69"/>
                    </a:lnTo>
                    <a:lnTo>
                      <a:pt x="0" y="65"/>
                    </a:lnTo>
                    <a:lnTo>
                      <a:pt x="0" y="93"/>
                    </a:lnTo>
                    <a:lnTo>
                      <a:pt x="985" y="70"/>
                    </a:lnTo>
                    <a:lnTo>
                      <a:pt x="786"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04" name="Freeform 99"/>
              <p:cNvSpPr>
                <a:spLocks/>
              </p:cNvSpPr>
              <p:nvPr/>
            </p:nvSpPr>
            <p:spPr bwMode="auto">
              <a:xfrm>
                <a:off x="4933" y="3165"/>
                <a:ext cx="5" cy="41"/>
              </a:xfrm>
              <a:custGeom>
                <a:avLst/>
                <a:gdLst>
                  <a:gd name="T0" fmla="*/ 0 w 24"/>
                  <a:gd name="T1" fmla="*/ 0 h 163"/>
                  <a:gd name="T2" fmla="*/ 0 w 24"/>
                  <a:gd name="T3" fmla="*/ 0 h 163"/>
                  <a:gd name="T4" fmla="*/ 0 w 24"/>
                  <a:gd name="T5" fmla="*/ 0 h 163"/>
                  <a:gd name="T6" fmla="*/ 0 w 24"/>
                  <a:gd name="T7" fmla="*/ 0 h 163"/>
                  <a:gd name="T8" fmla="*/ 0 w 24"/>
                  <a:gd name="T9" fmla="*/ 0 h 163"/>
                  <a:gd name="T10" fmla="*/ 0 60000 65536"/>
                  <a:gd name="T11" fmla="*/ 0 60000 65536"/>
                  <a:gd name="T12" fmla="*/ 0 60000 65536"/>
                  <a:gd name="T13" fmla="*/ 0 60000 65536"/>
                  <a:gd name="T14" fmla="*/ 0 60000 65536"/>
                  <a:gd name="T15" fmla="*/ 0 w 24"/>
                  <a:gd name="T16" fmla="*/ 0 h 163"/>
                  <a:gd name="T17" fmla="*/ 24 w 24"/>
                  <a:gd name="T18" fmla="*/ 163 h 163"/>
                </a:gdLst>
                <a:ahLst/>
                <a:cxnLst>
                  <a:cxn ang="T10">
                    <a:pos x="T0" y="T1"/>
                  </a:cxn>
                  <a:cxn ang="T11">
                    <a:pos x="T2" y="T3"/>
                  </a:cxn>
                  <a:cxn ang="T12">
                    <a:pos x="T4" y="T5"/>
                  </a:cxn>
                  <a:cxn ang="T13">
                    <a:pos x="T6" y="T7"/>
                  </a:cxn>
                  <a:cxn ang="T14">
                    <a:pos x="T8" y="T9"/>
                  </a:cxn>
                </a:cxnLst>
                <a:rect l="T15" t="T16" r="T17" b="T18"/>
                <a:pathLst>
                  <a:path w="24" h="163">
                    <a:moveTo>
                      <a:pt x="0" y="0"/>
                    </a:moveTo>
                    <a:lnTo>
                      <a:pt x="20" y="0"/>
                    </a:lnTo>
                    <a:lnTo>
                      <a:pt x="24" y="163"/>
                    </a:lnTo>
                    <a:lnTo>
                      <a:pt x="2" y="16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05" name="Freeform 100"/>
              <p:cNvSpPr>
                <a:spLocks/>
              </p:cNvSpPr>
              <p:nvPr/>
            </p:nvSpPr>
            <p:spPr bwMode="auto">
              <a:xfrm>
                <a:off x="4923" y="3158"/>
                <a:ext cx="6" cy="63"/>
              </a:xfrm>
              <a:custGeom>
                <a:avLst/>
                <a:gdLst>
                  <a:gd name="T0" fmla="*/ 0 w 25"/>
                  <a:gd name="T1" fmla="*/ 0 h 252"/>
                  <a:gd name="T2" fmla="*/ 0 w 25"/>
                  <a:gd name="T3" fmla="*/ 0 h 252"/>
                  <a:gd name="T4" fmla="*/ 0 w 25"/>
                  <a:gd name="T5" fmla="*/ 0 h 252"/>
                  <a:gd name="T6" fmla="*/ 0 w 25"/>
                  <a:gd name="T7" fmla="*/ 0 h 252"/>
                  <a:gd name="T8" fmla="*/ 0 w 25"/>
                  <a:gd name="T9" fmla="*/ 0 h 252"/>
                  <a:gd name="T10" fmla="*/ 0 60000 65536"/>
                  <a:gd name="T11" fmla="*/ 0 60000 65536"/>
                  <a:gd name="T12" fmla="*/ 0 60000 65536"/>
                  <a:gd name="T13" fmla="*/ 0 60000 65536"/>
                  <a:gd name="T14" fmla="*/ 0 60000 65536"/>
                  <a:gd name="T15" fmla="*/ 0 w 25"/>
                  <a:gd name="T16" fmla="*/ 0 h 252"/>
                  <a:gd name="T17" fmla="*/ 25 w 25"/>
                  <a:gd name="T18" fmla="*/ 252 h 252"/>
                </a:gdLst>
                <a:ahLst/>
                <a:cxnLst>
                  <a:cxn ang="T10">
                    <a:pos x="T0" y="T1"/>
                  </a:cxn>
                  <a:cxn ang="T11">
                    <a:pos x="T2" y="T3"/>
                  </a:cxn>
                  <a:cxn ang="T12">
                    <a:pos x="T4" y="T5"/>
                  </a:cxn>
                  <a:cxn ang="T13">
                    <a:pos x="T6" y="T7"/>
                  </a:cxn>
                  <a:cxn ang="T14">
                    <a:pos x="T8" y="T9"/>
                  </a:cxn>
                </a:cxnLst>
                <a:rect l="T15" t="T16" r="T17" b="T18"/>
                <a:pathLst>
                  <a:path w="25" h="252">
                    <a:moveTo>
                      <a:pt x="0" y="0"/>
                    </a:moveTo>
                    <a:lnTo>
                      <a:pt x="21" y="0"/>
                    </a:lnTo>
                    <a:lnTo>
                      <a:pt x="25" y="252"/>
                    </a:lnTo>
                    <a:lnTo>
                      <a:pt x="4" y="25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06" name="Freeform 101"/>
              <p:cNvSpPr>
                <a:spLocks/>
              </p:cNvSpPr>
              <p:nvPr/>
            </p:nvSpPr>
            <p:spPr bwMode="auto">
              <a:xfrm>
                <a:off x="5041" y="3118"/>
                <a:ext cx="69" cy="4"/>
              </a:xfrm>
              <a:custGeom>
                <a:avLst/>
                <a:gdLst>
                  <a:gd name="T0" fmla="*/ 0 w 276"/>
                  <a:gd name="T1" fmla="*/ 0 h 18"/>
                  <a:gd name="T2" fmla="*/ 0 w 276"/>
                  <a:gd name="T3" fmla="*/ 0 h 18"/>
                  <a:gd name="T4" fmla="*/ 0 w 276"/>
                  <a:gd name="T5" fmla="*/ 0 h 18"/>
                  <a:gd name="T6" fmla="*/ 0 w 276"/>
                  <a:gd name="T7" fmla="*/ 0 h 18"/>
                  <a:gd name="T8" fmla="*/ 0 60000 65536"/>
                  <a:gd name="T9" fmla="*/ 0 60000 65536"/>
                  <a:gd name="T10" fmla="*/ 0 60000 65536"/>
                  <a:gd name="T11" fmla="*/ 0 60000 65536"/>
                  <a:gd name="T12" fmla="*/ 0 w 276"/>
                  <a:gd name="T13" fmla="*/ 0 h 18"/>
                  <a:gd name="T14" fmla="*/ 276 w 276"/>
                  <a:gd name="T15" fmla="*/ 18 h 18"/>
                </a:gdLst>
                <a:ahLst/>
                <a:cxnLst>
                  <a:cxn ang="T8">
                    <a:pos x="T0" y="T1"/>
                  </a:cxn>
                  <a:cxn ang="T9">
                    <a:pos x="T2" y="T3"/>
                  </a:cxn>
                  <a:cxn ang="T10">
                    <a:pos x="T4" y="T5"/>
                  </a:cxn>
                  <a:cxn ang="T11">
                    <a:pos x="T6" y="T7"/>
                  </a:cxn>
                </a:cxnLst>
                <a:rect l="T12" t="T13" r="T14" b="T15"/>
                <a:pathLst>
                  <a:path w="276" h="18">
                    <a:moveTo>
                      <a:pt x="276" y="18"/>
                    </a:moveTo>
                    <a:lnTo>
                      <a:pt x="0" y="6"/>
                    </a:lnTo>
                    <a:lnTo>
                      <a:pt x="276" y="0"/>
                    </a:lnTo>
                    <a:lnTo>
                      <a:pt x="27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07" name="Freeform 102"/>
              <p:cNvSpPr>
                <a:spLocks/>
              </p:cNvSpPr>
              <p:nvPr/>
            </p:nvSpPr>
            <p:spPr bwMode="auto">
              <a:xfrm>
                <a:off x="4852" y="3231"/>
                <a:ext cx="56" cy="4"/>
              </a:xfrm>
              <a:custGeom>
                <a:avLst/>
                <a:gdLst>
                  <a:gd name="T0" fmla="*/ 0 w 225"/>
                  <a:gd name="T1" fmla="*/ 0 h 19"/>
                  <a:gd name="T2" fmla="*/ 0 w 225"/>
                  <a:gd name="T3" fmla="*/ 0 h 19"/>
                  <a:gd name="T4" fmla="*/ 0 w 225"/>
                  <a:gd name="T5" fmla="*/ 0 h 19"/>
                  <a:gd name="T6" fmla="*/ 0 w 225"/>
                  <a:gd name="T7" fmla="*/ 0 h 19"/>
                  <a:gd name="T8" fmla="*/ 0 60000 65536"/>
                  <a:gd name="T9" fmla="*/ 0 60000 65536"/>
                  <a:gd name="T10" fmla="*/ 0 60000 65536"/>
                  <a:gd name="T11" fmla="*/ 0 60000 65536"/>
                  <a:gd name="T12" fmla="*/ 0 w 225"/>
                  <a:gd name="T13" fmla="*/ 0 h 19"/>
                  <a:gd name="T14" fmla="*/ 225 w 225"/>
                  <a:gd name="T15" fmla="*/ 19 h 19"/>
                </a:gdLst>
                <a:ahLst/>
                <a:cxnLst>
                  <a:cxn ang="T8">
                    <a:pos x="T0" y="T1"/>
                  </a:cxn>
                  <a:cxn ang="T9">
                    <a:pos x="T2" y="T3"/>
                  </a:cxn>
                  <a:cxn ang="T10">
                    <a:pos x="T4" y="T5"/>
                  </a:cxn>
                  <a:cxn ang="T11">
                    <a:pos x="T6" y="T7"/>
                  </a:cxn>
                </a:cxnLst>
                <a:rect l="T12" t="T13" r="T14" b="T15"/>
                <a:pathLst>
                  <a:path w="225" h="19">
                    <a:moveTo>
                      <a:pt x="0" y="19"/>
                    </a:moveTo>
                    <a:lnTo>
                      <a:pt x="225" y="14"/>
                    </a:lnTo>
                    <a:lnTo>
                      <a:pt x="0"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08" name="Freeform 103"/>
              <p:cNvSpPr>
                <a:spLocks/>
              </p:cNvSpPr>
              <p:nvPr/>
            </p:nvSpPr>
            <p:spPr bwMode="auto">
              <a:xfrm>
                <a:off x="4894" y="3150"/>
                <a:ext cx="6" cy="93"/>
              </a:xfrm>
              <a:custGeom>
                <a:avLst/>
                <a:gdLst>
                  <a:gd name="T0" fmla="*/ 0 w 22"/>
                  <a:gd name="T1" fmla="*/ 0 h 371"/>
                  <a:gd name="T2" fmla="*/ 0 w 22"/>
                  <a:gd name="T3" fmla="*/ 0 h 371"/>
                  <a:gd name="T4" fmla="*/ 0 w 22"/>
                  <a:gd name="T5" fmla="*/ 0 h 371"/>
                  <a:gd name="T6" fmla="*/ 0 w 22"/>
                  <a:gd name="T7" fmla="*/ 0 h 371"/>
                  <a:gd name="T8" fmla="*/ 0 60000 65536"/>
                  <a:gd name="T9" fmla="*/ 0 60000 65536"/>
                  <a:gd name="T10" fmla="*/ 0 60000 65536"/>
                  <a:gd name="T11" fmla="*/ 0 60000 65536"/>
                  <a:gd name="T12" fmla="*/ 0 w 22"/>
                  <a:gd name="T13" fmla="*/ 0 h 371"/>
                  <a:gd name="T14" fmla="*/ 22 w 22"/>
                  <a:gd name="T15" fmla="*/ 371 h 371"/>
                </a:gdLst>
                <a:ahLst/>
                <a:cxnLst>
                  <a:cxn ang="T8">
                    <a:pos x="T0" y="T1"/>
                  </a:cxn>
                  <a:cxn ang="T9">
                    <a:pos x="T2" y="T3"/>
                  </a:cxn>
                  <a:cxn ang="T10">
                    <a:pos x="T4" y="T5"/>
                  </a:cxn>
                  <a:cxn ang="T11">
                    <a:pos x="T6" y="T7"/>
                  </a:cxn>
                </a:cxnLst>
                <a:rect l="T12" t="T13" r="T14" b="T15"/>
                <a:pathLst>
                  <a:path w="22" h="371">
                    <a:moveTo>
                      <a:pt x="0" y="0"/>
                    </a:moveTo>
                    <a:lnTo>
                      <a:pt x="22" y="0"/>
                    </a:lnTo>
                    <a:lnTo>
                      <a:pt x="19" y="3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09" name="Freeform 104"/>
              <p:cNvSpPr>
                <a:spLocks/>
              </p:cNvSpPr>
              <p:nvPr/>
            </p:nvSpPr>
            <p:spPr bwMode="auto">
              <a:xfrm>
                <a:off x="4811" y="3264"/>
                <a:ext cx="5" cy="52"/>
              </a:xfrm>
              <a:custGeom>
                <a:avLst/>
                <a:gdLst>
                  <a:gd name="T0" fmla="*/ 0 w 22"/>
                  <a:gd name="T1" fmla="*/ 0 h 211"/>
                  <a:gd name="T2" fmla="*/ 0 w 22"/>
                  <a:gd name="T3" fmla="*/ 0 h 211"/>
                  <a:gd name="T4" fmla="*/ 0 w 22"/>
                  <a:gd name="T5" fmla="*/ 0 h 211"/>
                  <a:gd name="T6" fmla="*/ 0 w 22"/>
                  <a:gd name="T7" fmla="*/ 0 h 211"/>
                  <a:gd name="T8" fmla="*/ 0 60000 65536"/>
                  <a:gd name="T9" fmla="*/ 0 60000 65536"/>
                  <a:gd name="T10" fmla="*/ 0 60000 65536"/>
                  <a:gd name="T11" fmla="*/ 0 60000 65536"/>
                  <a:gd name="T12" fmla="*/ 0 w 22"/>
                  <a:gd name="T13" fmla="*/ 0 h 211"/>
                  <a:gd name="T14" fmla="*/ 22 w 22"/>
                  <a:gd name="T15" fmla="*/ 211 h 211"/>
                </a:gdLst>
                <a:ahLst/>
                <a:cxnLst>
                  <a:cxn ang="T8">
                    <a:pos x="T0" y="T1"/>
                  </a:cxn>
                  <a:cxn ang="T9">
                    <a:pos x="T2" y="T3"/>
                  </a:cxn>
                  <a:cxn ang="T10">
                    <a:pos x="T4" y="T5"/>
                  </a:cxn>
                  <a:cxn ang="T11">
                    <a:pos x="T6" y="T7"/>
                  </a:cxn>
                </a:cxnLst>
                <a:rect l="T12" t="T13" r="T14" b="T15"/>
                <a:pathLst>
                  <a:path w="22" h="211">
                    <a:moveTo>
                      <a:pt x="0" y="0"/>
                    </a:moveTo>
                    <a:lnTo>
                      <a:pt x="22" y="0"/>
                    </a:lnTo>
                    <a:lnTo>
                      <a:pt x="15" y="2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10" name="Freeform 105"/>
              <p:cNvSpPr>
                <a:spLocks/>
              </p:cNvSpPr>
              <p:nvPr/>
            </p:nvSpPr>
            <p:spPr bwMode="auto">
              <a:xfrm>
                <a:off x="4826" y="3264"/>
                <a:ext cx="5" cy="52"/>
              </a:xfrm>
              <a:custGeom>
                <a:avLst/>
                <a:gdLst>
                  <a:gd name="T0" fmla="*/ 0 w 21"/>
                  <a:gd name="T1" fmla="*/ 0 h 211"/>
                  <a:gd name="T2" fmla="*/ 0 w 21"/>
                  <a:gd name="T3" fmla="*/ 0 h 211"/>
                  <a:gd name="T4" fmla="*/ 0 w 21"/>
                  <a:gd name="T5" fmla="*/ 0 h 211"/>
                  <a:gd name="T6" fmla="*/ 0 w 21"/>
                  <a:gd name="T7" fmla="*/ 0 h 211"/>
                  <a:gd name="T8" fmla="*/ 0 60000 65536"/>
                  <a:gd name="T9" fmla="*/ 0 60000 65536"/>
                  <a:gd name="T10" fmla="*/ 0 60000 65536"/>
                  <a:gd name="T11" fmla="*/ 0 60000 65536"/>
                  <a:gd name="T12" fmla="*/ 0 w 21"/>
                  <a:gd name="T13" fmla="*/ 0 h 211"/>
                  <a:gd name="T14" fmla="*/ 21 w 21"/>
                  <a:gd name="T15" fmla="*/ 211 h 211"/>
                </a:gdLst>
                <a:ahLst/>
                <a:cxnLst>
                  <a:cxn ang="T8">
                    <a:pos x="T0" y="T1"/>
                  </a:cxn>
                  <a:cxn ang="T9">
                    <a:pos x="T2" y="T3"/>
                  </a:cxn>
                  <a:cxn ang="T10">
                    <a:pos x="T4" y="T5"/>
                  </a:cxn>
                  <a:cxn ang="T11">
                    <a:pos x="T6" y="T7"/>
                  </a:cxn>
                </a:cxnLst>
                <a:rect l="T12" t="T13" r="T14" b="T15"/>
                <a:pathLst>
                  <a:path w="21" h="211">
                    <a:moveTo>
                      <a:pt x="0" y="0"/>
                    </a:moveTo>
                    <a:lnTo>
                      <a:pt x="21" y="0"/>
                    </a:lnTo>
                    <a:lnTo>
                      <a:pt x="14" y="2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11" name="Freeform 106"/>
              <p:cNvSpPr>
                <a:spLocks/>
              </p:cNvSpPr>
              <p:nvPr/>
            </p:nvSpPr>
            <p:spPr bwMode="auto">
              <a:xfrm>
                <a:off x="4840" y="3264"/>
                <a:ext cx="6" cy="52"/>
              </a:xfrm>
              <a:custGeom>
                <a:avLst/>
                <a:gdLst>
                  <a:gd name="T0" fmla="*/ 0 w 21"/>
                  <a:gd name="T1" fmla="*/ 0 h 211"/>
                  <a:gd name="T2" fmla="*/ 0 w 21"/>
                  <a:gd name="T3" fmla="*/ 0 h 211"/>
                  <a:gd name="T4" fmla="*/ 0 w 21"/>
                  <a:gd name="T5" fmla="*/ 0 h 211"/>
                  <a:gd name="T6" fmla="*/ 0 w 21"/>
                  <a:gd name="T7" fmla="*/ 0 h 211"/>
                  <a:gd name="T8" fmla="*/ 0 60000 65536"/>
                  <a:gd name="T9" fmla="*/ 0 60000 65536"/>
                  <a:gd name="T10" fmla="*/ 0 60000 65536"/>
                  <a:gd name="T11" fmla="*/ 0 60000 65536"/>
                  <a:gd name="T12" fmla="*/ 0 w 21"/>
                  <a:gd name="T13" fmla="*/ 0 h 211"/>
                  <a:gd name="T14" fmla="*/ 21 w 21"/>
                  <a:gd name="T15" fmla="*/ 211 h 211"/>
                </a:gdLst>
                <a:ahLst/>
                <a:cxnLst>
                  <a:cxn ang="T8">
                    <a:pos x="T0" y="T1"/>
                  </a:cxn>
                  <a:cxn ang="T9">
                    <a:pos x="T2" y="T3"/>
                  </a:cxn>
                  <a:cxn ang="T10">
                    <a:pos x="T4" y="T5"/>
                  </a:cxn>
                  <a:cxn ang="T11">
                    <a:pos x="T6" y="T7"/>
                  </a:cxn>
                </a:cxnLst>
                <a:rect l="T12" t="T13" r="T14" b="T15"/>
                <a:pathLst>
                  <a:path w="21" h="211">
                    <a:moveTo>
                      <a:pt x="0" y="0"/>
                    </a:moveTo>
                    <a:lnTo>
                      <a:pt x="21" y="0"/>
                    </a:lnTo>
                    <a:lnTo>
                      <a:pt x="15" y="2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12" name="Freeform 107"/>
              <p:cNvSpPr>
                <a:spLocks/>
              </p:cNvSpPr>
              <p:nvPr/>
            </p:nvSpPr>
            <p:spPr bwMode="auto">
              <a:xfrm>
                <a:off x="4856" y="3264"/>
                <a:ext cx="5" cy="52"/>
              </a:xfrm>
              <a:custGeom>
                <a:avLst/>
                <a:gdLst>
                  <a:gd name="T0" fmla="*/ 0 w 22"/>
                  <a:gd name="T1" fmla="*/ 0 h 211"/>
                  <a:gd name="T2" fmla="*/ 0 w 22"/>
                  <a:gd name="T3" fmla="*/ 0 h 211"/>
                  <a:gd name="T4" fmla="*/ 0 w 22"/>
                  <a:gd name="T5" fmla="*/ 0 h 211"/>
                  <a:gd name="T6" fmla="*/ 0 w 22"/>
                  <a:gd name="T7" fmla="*/ 0 h 211"/>
                  <a:gd name="T8" fmla="*/ 0 60000 65536"/>
                  <a:gd name="T9" fmla="*/ 0 60000 65536"/>
                  <a:gd name="T10" fmla="*/ 0 60000 65536"/>
                  <a:gd name="T11" fmla="*/ 0 60000 65536"/>
                  <a:gd name="T12" fmla="*/ 0 w 22"/>
                  <a:gd name="T13" fmla="*/ 0 h 211"/>
                  <a:gd name="T14" fmla="*/ 22 w 22"/>
                  <a:gd name="T15" fmla="*/ 211 h 211"/>
                </a:gdLst>
                <a:ahLst/>
                <a:cxnLst>
                  <a:cxn ang="T8">
                    <a:pos x="T0" y="T1"/>
                  </a:cxn>
                  <a:cxn ang="T9">
                    <a:pos x="T2" y="T3"/>
                  </a:cxn>
                  <a:cxn ang="T10">
                    <a:pos x="T4" y="T5"/>
                  </a:cxn>
                  <a:cxn ang="T11">
                    <a:pos x="T6" y="T7"/>
                  </a:cxn>
                </a:cxnLst>
                <a:rect l="T12" t="T13" r="T14" b="T15"/>
                <a:pathLst>
                  <a:path w="22" h="211">
                    <a:moveTo>
                      <a:pt x="0" y="0"/>
                    </a:moveTo>
                    <a:lnTo>
                      <a:pt x="22" y="0"/>
                    </a:lnTo>
                    <a:lnTo>
                      <a:pt x="14" y="2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13" name="Rectangle 108"/>
              <p:cNvSpPr>
                <a:spLocks noChangeArrowheads="1"/>
              </p:cNvSpPr>
              <p:nvPr/>
            </p:nvSpPr>
            <p:spPr bwMode="auto">
              <a:xfrm>
                <a:off x="4873" y="3163"/>
                <a:ext cx="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7014" name="Rectangle 109"/>
              <p:cNvSpPr>
                <a:spLocks noChangeArrowheads="1"/>
              </p:cNvSpPr>
              <p:nvPr/>
            </p:nvSpPr>
            <p:spPr bwMode="auto">
              <a:xfrm>
                <a:off x="4708" y="3115"/>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7015" name="Rectangle 110"/>
              <p:cNvSpPr>
                <a:spLocks noChangeArrowheads="1"/>
              </p:cNvSpPr>
              <p:nvPr/>
            </p:nvSpPr>
            <p:spPr bwMode="auto">
              <a:xfrm>
                <a:off x="4708" y="3135"/>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7016" name="Rectangle 111"/>
              <p:cNvSpPr>
                <a:spLocks noChangeArrowheads="1"/>
              </p:cNvSpPr>
              <p:nvPr/>
            </p:nvSpPr>
            <p:spPr bwMode="auto">
              <a:xfrm>
                <a:off x="4709" y="3154"/>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7017" name="Rectangle 112"/>
              <p:cNvSpPr>
                <a:spLocks noChangeArrowheads="1"/>
              </p:cNvSpPr>
              <p:nvPr/>
            </p:nvSpPr>
            <p:spPr bwMode="auto">
              <a:xfrm>
                <a:off x="4709" y="3174"/>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7018" name="Rectangle 113"/>
              <p:cNvSpPr>
                <a:spLocks noChangeArrowheads="1"/>
              </p:cNvSpPr>
              <p:nvPr/>
            </p:nvSpPr>
            <p:spPr bwMode="auto">
              <a:xfrm>
                <a:off x="4765" y="3096"/>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7019" name="Rectangle 114"/>
              <p:cNvSpPr>
                <a:spLocks noChangeArrowheads="1"/>
              </p:cNvSpPr>
              <p:nvPr/>
            </p:nvSpPr>
            <p:spPr bwMode="auto">
              <a:xfrm>
                <a:off x="4765" y="3115"/>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7020" name="Freeform 115"/>
              <p:cNvSpPr>
                <a:spLocks/>
              </p:cNvSpPr>
              <p:nvPr/>
            </p:nvSpPr>
            <p:spPr bwMode="auto">
              <a:xfrm>
                <a:off x="4765" y="3135"/>
                <a:ext cx="10" cy="5"/>
              </a:xfrm>
              <a:custGeom>
                <a:avLst/>
                <a:gdLst>
                  <a:gd name="T0" fmla="*/ 0 w 39"/>
                  <a:gd name="T1" fmla="*/ 0 h 19"/>
                  <a:gd name="T2" fmla="*/ 0 w 39"/>
                  <a:gd name="T3" fmla="*/ 0 h 19"/>
                  <a:gd name="T4" fmla="*/ 0 w 39"/>
                  <a:gd name="T5" fmla="*/ 0 h 19"/>
                  <a:gd name="T6" fmla="*/ 0 w 39"/>
                  <a:gd name="T7" fmla="*/ 0 h 19"/>
                  <a:gd name="T8" fmla="*/ 0 w 39"/>
                  <a:gd name="T9" fmla="*/ 0 h 19"/>
                  <a:gd name="T10" fmla="*/ 0 60000 65536"/>
                  <a:gd name="T11" fmla="*/ 0 60000 65536"/>
                  <a:gd name="T12" fmla="*/ 0 60000 65536"/>
                  <a:gd name="T13" fmla="*/ 0 60000 65536"/>
                  <a:gd name="T14" fmla="*/ 0 60000 65536"/>
                  <a:gd name="T15" fmla="*/ 0 w 39"/>
                  <a:gd name="T16" fmla="*/ 0 h 19"/>
                  <a:gd name="T17" fmla="*/ 39 w 39"/>
                  <a:gd name="T18" fmla="*/ 19 h 19"/>
                </a:gdLst>
                <a:ahLst/>
                <a:cxnLst>
                  <a:cxn ang="T10">
                    <a:pos x="T0" y="T1"/>
                  </a:cxn>
                  <a:cxn ang="T11">
                    <a:pos x="T2" y="T3"/>
                  </a:cxn>
                  <a:cxn ang="T12">
                    <a:pos x="T4" y="T5"/>
                  </a:cxn>
                  <a:cxn ang="T13">
                    <a:pos x="T6" y="T7"/>
                  </a:cxn>
                  <a:cxn ang="T14">
                    <a:pos x="T8" y="T9"/>
                  </a:cxn>
                </a:cxnLst>
                <a:rect l="T15" t="T16" r="T17" b="T18"/>
                <a:pathLst>
                  <a:path w="39" h="19">
                    <a:moveTo>
                      <a:pt x="0" y="0"/>
                    </a:moveTo>
                    <a:lnTo>
                      <a:pt x="38" y="0"/>
                    </a:lnTo>
                    <a:lnTo>
                      <a:pt x="39" y="19"/>
                    </a:lnTo>
                    <a:lnTo>
                      <a:pt x="0"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21" name="Rectangle 116"/>
              <p:cNvSpPr>
                <a:spLocks noChangeArrowheads="1"/>
              </p:cNvSpPr>
              <p:nvPr/>
            </p:nvSpPr>
            <p:spPr bwMode="auto">
              <a:xfrm>
                <a:off x="4765" y="3154"/>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7022" name="Rectangle 117"/>
              <p:cNvSpPr>
                <a:spLocks noChangeArrowheads="1"/>
              </p:cNvSpPr>
              <p:nvPr/>
            </p:nvSpPr>
            <p:spPr bwMode="auto">
              <a:xfrm>
                <a:off x="4950" y="3158"/>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7023" name="Rectangle 118"/>
              <p:cNvSpPr>
                <a:spLocks noChangeArrowheads="1"/>
              </p:cNvSpPr>
              <p:nvPr/>
            </p:nvSpPr>
            <p:spPr bwMode="auto">
              <a:xfrm>
                <a:off x="4951" y="3168"/>
                <a:ext cx="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7024" name="Rectangle 119"/>
              <p:cNvSpPr>
                <a:spLocks noChangeArrowheads="1"/>
              </p:cNvSpPr>
              <p:nvPr/>
            </p:nvSpPr>
            <p:spPr bwMode="auto">
              <a:xfrm>
                <a:off x="4703" y="3261"/>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7025" name="Rectangle 120"/>
              <p:cNvSpPr>
                <a:spLocks noChangeArrowheads="1"/>
              </p:cNvSpPr>
              <p:nvPr/>
            </p:nvSpPr>
            <p:spPr bwMode="auto">
              <a:xfrm>
                <a:off x="4684" y="3261"/>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7026" name="Rectangle 121"/>
              <p:cNvSpPr>
                <a:spLocks noChangeArrowheads="1"/>
              </p:cNvSpPr>
              <p:nvPr/>
            </p:nvSpPr>
            <p:spPr bwMode="auto">
              <a:xfrm>
                <a:off x="4874" y="3182"/>
                <a:ext cx="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7027" name="Freeform 122"/>
              <p:cNvSpPr>
                <a:spLocks/>
              </p:cNvSpPr>
              <p:nvPr/>
            </p:nvSpPr>
            <p:spPr bwMode="auto">
              <a:xfrm>
                <a:off x="4874" y="3190"/>
                <a:ext cx="14" cy="5"/>
              </a:xfrm>
              <a:custGeom>
                <a:avLst/>
                <a:gdLst>
                  <a:gd name="T0" fmla="*/ 0 w 56"/>
                  <a:gd name="T1" fmla="*/ 0 h 19"/>
                  <a:gd name="T2" fmla="*/ 0 w 56"/>
                  <a:gd name="T3" fmla="*/ 0 h 19"/>
                  <a:gd name="T4" fmla="*/ 0 w 56"/>
                  <a:gd name="T5" fmla="*/ 0 h 19"/>
                  <a:gd name="T6" fmla="*/ 0 w 56"/>
                  <a:gd name="T7" fmla="*/ 0 h 19"/>
                  <a:gd name="T8" fmla="*/ 0 w 56"/>
                  <a:gd name="T9" fmla="*/ 0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0"/>
                    </a:moveTo>
                    <a:lnTo>
                      <a:pt x="56" y="0"/>
                    </a:lnTo>
                    <a:lnTo>
                      <a:pt x="56" y="19"/>
                    </a:lnTo>
                    <a:lnTo>
                      <a:pt x="2"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28" name="Rectangle 123"/>
              <p:cNvSpPr>
                <a:spLocks noChangeArrowheads="1"/>
              </p:cNvSpPr>
              <p:nvPr/>
            </p:nvSpPr>
            <p:spPr bwMode="auto">
              <a:xfrm>
                <a:off x="4840" y="3172"/>
                <a:ext cx="4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7029" name="Freeform 124"/>
              <p:cNvSpPr>
                <a:spLocks/>
              </p:cNvSpPr>
              <p:nvPr/>
            </p:nvSpPr>
            <p:spPr bwMode="auto">
              <a:xfrm>
                <a:off x="5010" y="3147"/>
                <a:ext cx="21" cy="27"/>
              </a:xfrm>
              <a:custGeom>
                <a:avLst/>
                <a:gdLst>
                  <a:gd name="T0" fmla="*/ 0 w 83"/>
                  <a:gd name="T1" fmla="*/ 0 h 107"/>
                  <a:gd name="T2" fmla="*/ 0 w 83"/>
                  <a:gd name="T3" fmla="*/ 0 h 107"/>
                  <a:gd name="T4" fmla="*/ 0 w 83"/>
                  <a:gd name="T5" fmla="*/ 0 h 107"/>
                  <a:gd name="T6" fmla="*/ 0 w 83"/>
                  <a:gd name="T7" fmla="*/ 0 h 107"/>
                  <a:gd name="T8" fmla="*/ 0 w 83"/>
                  <a:gd name="T9" fmla="*/ 0 h 107"/>
                  <a:gd name="T10" fmla="*/ 0 60000 65536"/>
                  <a:gd name="T11" fmla="*/ 0 60000 65536"/>
                  <a:gd name="T12" fmla="*/ 0 60000 65536"/>
                  <a:gd name="T13" fmla="*/ 0 60000 65536"/>
                  <a:gd name="T14" fmla="*/ 0 60000 65536"/>
                  <a:gd name="T15" fmla="*/ 0 w 83"/>
                  <a:gd name="T16" fmla="*/ 0 h 107"/>
                  <a:gd name="T17" fmla="*/ 83 w 83"/>
                  <a:gd name="T18" fmla="*/ 107 h 107"/>
                </a:gdLst>
                <a:ahLst/>
                <a:cxnLst>
                  <a:cxn ang="T10">
                    <a:pos x="T0" y="T1"/>
                  </a:cxn>
                  <a:cxn ang="T11">
                    <a:pos x="T2" y="T3"/>
                  </a:cxn>
                  <a:cxn ang="T12">
                    <a:pos x="T4" y="T5"/>
                  </a:cxn>
                  <a:cxn ang="T13">
                    <a:pos x="T6" y="T7"/>
                  </a:cxn>
                  <a:cxn ang="T14">
                    <a:pos x="T8" y="T9"/>
                  </a:cxn>
                </a:cxnLst>
                <a:rect l="T15" t="T16" r="T17" b="T18"/>
                <a:pathLst>
                  <a:path w="83" h="107">
                    <a:moveTo>
                      <a:pt x="0" y="0"/>
                    </a:moveTo>
                    <a:lnTo>
                      <a:pt x="81" y="0"/>
                    </a:lnTo>
                    <a:lnTo>
                      <a:pt x="83" y="107"/>
                    </a:lnTo>
                    <a:lnTo>
                      <a:pt x="3" y="10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30" name="Freeform 125"/>
              <p:cNvSpPr>
                <a:spLocks/>
              </p:cNvSpPr>
              <p:nvPr/>
            </p:nvSpPr>
            <p:spPr bwMode="auto">
              <a:xfrm>
                <a:off x="5036" y="3147"/>
                <a:ext cx="6" cy="33"/>
              </a:xfrm>
              <a:custGeom>
                <a:avLst/>
                <a:gdLst>
                  <a:gd name="T0" fmla="*/ 0 w 23"/>
                  <a:gd name="T1" fmla="*/ 0 h 129"/>
                  <a:gd name="T2" fmla="*/ 0 w 23"/>
                  <a:gd name="T3" fmla="*/ 0 h 129"/>
                  <a:gd name="T4" fmla="*/ 0 w 23"/>
                  <a:gd name="T5" fmla="*/ 0 h 129"/>
                  <a:gd name="T6" fmla="*/ 0 w 23"/>
                  <a:gd name="T7" fmla="*/ 0 h 129"/>
                  <a:gd name="T8" fmla="*/ 0 w 23"/>
                  <a:gd name="T9" fmla="*/ 0 h 129"/>
                  <a:gd name="T10" fmla="*/ 0 60000 65536"/>
                  <a:gd name="T11" fmla="*/ 0 60000 65536"/>
                  <a:gd name="T12" fmla="*/ 0 60000 65536"/>
                  <a:gd name="T13" fmla="*/ 0 60000 65536"/>
                  <a:gd name="T14" fmla="*/ 0 60000 65536"/>
                  <a:gd name="T15" fmla="*/ 0 w 23"/>
                  <a:gd name="T16" fmla="*/ 0 h 129"/>
                  <a:gd name="T17" fmla="*/ 23 w 23"/>
                  <a:gd name="T18" fmla="*/ 129 h 129"/>
                </a:gdLst>
                <a:ahLst/>
                <a:cxnLst>
                  <a:cxn ang="T10">
                    <a:pos x="T0" y="T1"/>
                  </a:cxn>
                  <a:cxn ang="T11">
                    <a:pos x="T2" y="T3"/>
                  </a:cxn>
                  <a:cxn ang="T12">
                    <a:pos x="T4" y="T5"/>
                  </a:cxn>
                  <a:cxn ang="T13">
                    <a:pos x="T6" y="T7"/>
                  </a:cxn>
                  <a:cxn ang="T14">
                    <a:pos x="T8" y="T9"/>
                  </a:cxn>
                </a:cxnLst>
                <a:rect l="T15" t="T16" r="T17" b="T18"/>
                <a:pathLst>
                  <a:path w="23" h="129">
                    <a:moveTo>
                      <a:pt x="0" y="0"/>
                    </a:moveTo>
                    <a:lnTo>
                      <a:pt x="21" y="0"/>
                    </a:lnTo>
                    <a:lnTo>
                      <a:pt x="23" y="129"/>
                    </a:lnTo>
                    <a:lnTo>
                      <a:pt x="2" y="1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31" name="Freeform 126"/>
              <p:cNvSpPr>
                <a:spLocks/>
              </p:cNvSpPr>
              <p:nvPr/>
            </p:nvSpPr>
            <p:spPr bwMode="auto">
              <a:xfrm>
                <a:off x="5045" y="3147"/>
                <a:ext cx="6" cy="43"/>
              </a:xfrm>
              <a:custGeom>
                <a:avLst/>
                <a:gdLst>
                  <a:gd name="T0" fmla="*/ 0 w 25"/>
                  <a:gd name="T1" fmla="*/ 0 h 172"/>
                  <a:gd name="T2" fmla="*/ 0 w 25"/>
                  <a:gd name="T3" fmla="*/ 0 h 172"/>
                  <a:gd name="T4" fmla="*/ 0 w 25"/>
                  <a:gd name="T5" fmla="*/ 0 h 172"/>
                  <a:gd name="T6" fmla="*/ 0 w 25"/>
                  <a:gd name="T7" fmla="*/ 0 h 172"/>
                  <a:gd name="T8" fmla="*/ 0 w 25"/>
                  <a:gd name="T9" fmla="*/ 0 h 172"/>
                  <a:gd name="T10" fmla="*/ 0 60000 65536"/>
                  <a:gd name="T11" fmla="*/ 0 60000 65536"/>
                  <a:gd name="T12" fmla="*/ 0 60000 65536"/>
                  <a:gd name="T13" fmla="*/ 0 60000 65536"/>
                  <a:gd name="T14" fmla="*/ 0 60000 65536"/>
                  <a:gd name="T15" fmla="*/ 0 w 25"/>
                  <a:gd name="T16" fmla="*/ 0 h 172"/>
                  <a:gd name="T17" fmla="*/ 25 w 25"/>
                  <a:gd name="T18" fmla="*/ 172 h 172"/>
                </a:gdLst>
                <a:ahLst/>
                <a:cxnLst>
                  <a:cxn ang="T10">
                    <a:pos x="T0" y="T1"/>
                  </a:cxn>
                  <a:cxn ang="T11">
                    <a:pos x="T2" y="T3"/>
                  </a:cxn>
                  <a:cxn ang="T12">
                    <a:pos x="T4" y="T5"/>
                  </a:cxn>
                  <a:cxn ang="T13">
                    <a:pos x="T6" y="T7"/>
                  </a:cxn>
                  <a:cxn ang="T14">
                    <a:pos x="T8" y="T9"/>
                  </a:cxn>
                </a:cxnLst>
                <a:rect l="T15" t="T16" r="T17" b="T18"/>
                <a:pathLst>
                  <a:path w="25" h="172">
                    <a:moveTo>
                      <a:pt x="0" y="0"/>
                    </a:moveTo>
                    <a:lnTo>
                      <a:pt x="21" y="0"/>
                    </a:lnTo>
                    <a:lnTo>
                      <a:pt x="25" y="172"/>
                    </a:lnTo>
                    <a:lnTo>
                      <a:pt x="4" y="1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32" name="Freeform 127"/>
              <p:cNvSpPr>
                <a:spLocks/>
              </p:cNvSpPr>
              <p:nvPr/>
            </p:nvSpPr>
            <p:spPr bwMode="auto">
              <a:xfrm>
                <a:off x="5025" y="3195"/>
                <a:ext cx="7" cy="9"/>
              </a:xfrm>
              <a:custGeom>
                <a:avLst/>
                <a:gdLst>
                  <a:gd name="T0" fmla="*/ 0 w 26"/>
                  <a:gd name="T1" fmla="*/ 0 h 34"/>
                  <a:gd name="T2" fmla="*/ 0 w 26"/>
                  <a:gd name="T3" fmla="*/ 0 h 34"/>
                  <a:gd name="T4" fmla="*/ 0 w 26"/>
                  <a:gd name="T5" fmla="*/ 0 h 34"/>
                  <a:gd name="T6" fmla="*/ 0 w 26"/>
                  <a:gd name="T7" fmla="*/ 0 h 34"/>
                  <a:gd name="T8" fmla="*/ 0 w 26"/>
                  <a:gd name="T9" fmla="*/ 0 h 34"/>
                  <a:gd name="T10" fmla="*/ 0 60000 65536"/>
                  <a:gd name="T11" fmla="*/ 0 60000 65536"/>
                  <a:gd name="T12" fmla="*/ 0 60000 65536"/>
                  <a:gd name="T13" fmla="*/ 0 60000 65536"/>
                  <a:gd name="T14" fmla="*/ 0 60000 65536"/>
                  <a:gd name="T15" fmla="*/ 0 w 26"/>
                  <a:gd name="T16" fmla="*/ 0 h 34"/>
                  <a:gd name="T17" fmla="*/ 26 w 26"/>
                  <a:gd name="T18" fmla="*/ 34 h 34"/>
                </a:gdLst>
                <a:ahLst/>
                <a:cxnLst>
                  <a:cxn ang="T10">
                    <a:pos x="T0" y="T1"/>
                  </a:cxn>
                  <a:cxn ang="T11">
                    <a:pos x="T2" y="T3"/>
                  </a:cxn>
                  <a:cxn ang="T12">
                    <a:pos x="T4" y="T5"/>
                  </a:cxn>
                  <a:cxn ang="T13">
                    <a:pos x="T6" y="T7"/>
                  </a:cxn>
                  <a:cxn ang="T14">
                    <a:pos x="T8" y="T9"/>
                  </a:cxn>
                </a:cxnLst>
                <a:rect l="T15" t="T16" r="T17" b="T18"/>
                <a:pathLst>
                  <a:path w="26" h="34">
                    <a:moveTo>
                      <a:pt x="0" y="0"/>
                    </a:moveTo>
                    <a:lnTo>
                      <a:pt x="26" y="0"/>
                    </a:lnTo>
                    <a:lnTo>
                      <a:pt x="26" y="34"/>
                    </a:lnTo>
                    <a:lnTo>
                      <a:pt x="1" y="3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33" name="Freeform 128"/>
              <p:cNvSpPr>
                <a:spLocks/>
              </p:cNvSpPr>
              <p:nvPr/>
            </p:nvSpPr>
            <p:spPr bwMode="auto">
              <a:xfrm>
                <a:off x="5154" y="3277"/>
                <a:ext cx="7" cy="8"/>
              </a:xfrm>
              <a:custGeom>
                <a:avLst/>
                <a:gdLst>
                  <a:gd name="T0" fmla="*/ 0 w 27"/>
                  <a:gd name="T1" fmla="*/ 0 h 33"/>
                  <a:gd name="T2" fmla="*/ 0 w 27"/>
                  <a:gd name="T3" fmla="*/ 0 h 33"/>
                  <a:gd name="T4" fmla="*/ 0 w 27"/>
                  <a:gd name="T5" fmla="*/ 0 h 33"/>
                  <a:gd name="T6" fmla="*/ 0 w 27"/>
                  <a:gd name="T7" fmla="*/ 0 h 33"/>
                  <a:gd name="T8" fmla="*/ 0 w 27"/>
                  <a:gd name="T9" fmla="*/ 0 h 33"/>
                  <a:gd name="T10" fmla="*/ 0 60000 65536"/>
                  <a:gd name="T11" fmla="*/ 0 60000 65536"/>
                  <a:gd name="T12" fmla="*/ 0 60000 65536"/>
                  <a:gd name="T13" fmla="*/ 0 60000 65536"/>
                  <a:gd name="T14" fmla="*/ 0 60000 65536"/>
                  <a:gd name="T15" fmla="*/ 0 w 27"/>
                  <a:gd name="T16" fmla="*/ 0 h 33"/>
                  <a:gd name="T17" fmla="*/ 27 w 27"/>
                  <a:gd name="T18" fmla="*/ 33 h 33"/>
                </a:gdLst>
                <a:ahLst/>
                <a:cxnLst>
                  <a:cxn ang="T10">
                    <a:pos x="T0" y="T1"/>
                  </a:cxn>
                  <a:cxn ang="T11">
                    <a:pos x="T2" y="T3"/>
                  </a:cxn>
                  <a:cxn ang="T12">
                    <a:pos x="T4" y="T5"/>
                  </a:cxn>
                  <a:cxn ang="T13">
                    <a:pos x="T6" y="T7"/>
                  </a:cxn>
                  <a:cxn ang="T14">
                    <a:pos x="T8" y="T9"/>
                  </a:cxn>
                </a:cxnLst>
                <a:rect l="T15" t="T16" r="T17" b="T18"/>
                <a:pathLst>
                  <a:path w="27" h="33">
                    <a:moveTo>
                      <a:pt x="0" y="0"/>
                    </a:moveTo>
                    <a:lnTo>
                      <a:pt x="26" y="0"/>
                    </a:lnTo>
                    <a:lnTo>
                      <a:pt x="27" y="33"/>
                    </a:lnTo>
                    <a:lnTo>
                      <a:pt x="1"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34" name="Freeform 129"/>
              <p:cNvSpPr>
                <a:spLocks/>
              </p:cNvSpPr>
              <p:nvPr/>
            </p:nvSpPr>
            <p:spPr bwMode="auto">
              <a:xfrm>
                <a:off x="5139" y="3277"/>
                <a:ext cx="7" cy="8"/>
              </a:xfrm>
              <a:custGeom>
                <a:avLst/>
                <a:gdLst>
                  <a:gd name="T0" fmla="*/ 0 w 26"/>
                  <a:gd name="T1" fmla="*/ 0 h 33"/>
                  <a:gd name="T2" fmla="*/ 0 w 26"/>
                  <a:gd name="T3" fmla="*/ 0 h 33"/>
                  <a:gd name="T4" fmla="*/ 0 w 26"/>
                  <a:gd name="T5" fmla="*/ 0 h 33"/>
                  <a:gd name="T6" fmla="*/ 0 w 26"/>
                  <a:gd name="T7" fmla="*/ 0 h 33"/>
                  <a:gd name="T8" fmla="*/ 0 w 26"/>
                  <a:gd name="T9" fmla="*/ 0 h 33"/>
                  <a:gd name="T10" fmla="*/ 0 60000 65536"/>
                  <a:gd name="T11" fmla="*/ 0 60000 65536"/>
                  <a:gd name="T12" fmla="*/ 0 60000 65536"/>
                  <a:gd name="T13" fmla="*/ 0 60000 65536"/>
                  <a:gd name="T14" fmla="*/ 0 60000 65536"/>
                  <a:gd name="T15" fmla="*/ 0 w 26"/>
                  <a:gd name="T16" fmla="*/ 0 h 33"/>
                  <a:gd name="T17" fmla="*/ 26 w 26"/>
                  <a:gd name="T18" fmla="*/ 33 h 33"/>
                </a:gdLst>
                <a:ahLst/>
                <a:cxnLst>
                  <a:cxn ang="T10">
                    <a:pos x="T0" y="T1"/>
                  </a:cxn>
                  <a:cxn ang="T11">
                    <a:pos x="T2" y="T3"/>
                  </a:cxn>
                  <a:cxn ang="T12">
                    <a:pos x="T4" y="T5"/>
                  </a:cxn>
                  <a:cxn ang="T13">
                    <a:pos x="T6" y="T7"/>
                  </a:cxn>
                  <a:cxn ang="T14">
                    <a:pos x="T8" y="T9"/>
                  </a:cxn>
                </a:cxnLst>
                <a:rect l="T15" t="T16" r="T17" b="T18"/>
                <a:pathLst>
                  <a:path w="26" h="33">
                    <a:moveTo>
                      <a:pt x="0" y="0"/>
                    </a:moveTo>
                    <a:lnTo>
                      <a:pt x="25" y="0"/>
                    </a:lnTo>
                    <a:lnTo>
                      <a:pt x="26" y="33"/>
                    </a:lnTo>
                    <a:lnTo>
                      <a:pt x="2"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35" name="Freeform 130"/>
              <p:cNvSpPr>
                <a:spLocks/>
              </p:cNvSpPr>
              <p:nvPr/>
            </p:nvSpPr>
            <p:spPr bwMode="auto">
              <a:xfrm>
                <a:off x="5124" y="3277"/>
                <a:ext cx="7" cy="8"/>
              </a:xfrm>
              <a:custGeom>
                <a:avLst/>
                <a:gdLst>
                  <a:gd name="T0" fmla="*/ 0 w 26"/>
                  <a:gd name="T1" fmla="*/ 0 h 33"/>
                  <a:gd name="T2" fmla="*/ 0 w 26"/>
                  <a:gd name="T3" fmla="*/ 0 h 33"/>
                  <a:gd name="T4" fmla="*/ 0 w 26"/>
                  <a:gd name="T5" fmla="*/ 0 h 33"/>
                  <a:gd name="T6" fmla="*/ 0 w 26"/>
                  <a:gd name="T7" fmla="*/ 0 h 33"/>
                  <a:gd name="T8" fmla="*/ 0 w 26"/>
                  <a:gd name="T9" fmla="*/ 0 h 33"/>
                  <a:gd name="T10" fmla="*/ 0 60000 65536"/>
                  <a:gd name="T11" fmla="*/ 0 60000 65536"/>
                  <a:gd name="T12" fmla="*/ 0 60000 65536"/>
                  <a:gd name="T13" fmla="*/ 0 60000 65536"/>
                  <a:gd name="T14" fmla="*/ 0 60000 65536"/>
                  <a:gd name="T15" fmla="*/ 0 w 26"/>
                  <a:gd name="T16" fmla="*/ 0 h 33"/>
                  <a:gd name="T17" fmla="*/ 26 w 26"/>
                  <a:gd name="T18" fmla="*/ 33 h 33"/>
                </a:gdLst>
                <a:ahLst/>
                <a:cxnLst>
                  <a:cxn ang="T10">
                    <a:pos x="T0" y="T1"/>
                  </a:cxn>
                  <a:cxn ang="T11">
                    <a:pos x="T2" y="T3"/>
                  </a:cxn>
                  <a:cxn ang="T12">
                    <a:pos x="T4" y="T5"/>
                  </a:cxn>
                  <a:cxn ang="T13">
                    <a:pos x="T6" y="T7"/>
                  </a:cxn>
                  <a:cxn ang="T14">
                    <a:pos x="T8" y="T9"/>
                  </a:cxn>
                </a:cxnLst>
                <a:rect l="T15" t="T16" r="T17" b="T18"/>
                <a:pathLst>
                  <a:path w="26" h="33">
                    <a:moveTo>
                      <a:pt x="0" y="0"/>
                    </a:moveTo>
                    <a:lnTo>
                      <a:pt x="25" y="0"/>
                    </a:lnTo>
                    <a:lnTo>
                      <a:pt x="26" y="33"/>
                    </a:lnTo>
                    <a:lnTo>
                      <a:pt x="0"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36" name="Freeform 131"/>
              <p:cNvSpPr>
                <a:spLocks/>
              </p:cNvSpPr>
              <p:nvPr/>
            </p:nvSpPr>
            <p:spPr bwMode="auto">
              <a:xfrm>
                <a:off x="5109" y="3277"/>
                <a:ext cx="6" cy="8"/>
              </a:xfrm>
              <a:custGeom>
                <a:avLst/>
                <a:gdLst>
                  <a:gd name="T0" fmla="*/ 0 w 28"/>
                  <a:gd name="T1" fmla="*/ 0 h 33"/>
                  <a:gd name="T2" fmla="*/ 0 w 28"/>
                  <a:gd name="T3" fmla="*/ 0 h 33"/>
                  <a:gd name="T4" fmla="*/ 0 w 28"/>
                  <a:gd name="T5" fmla="*/ 0 h 33"/>
                  <a:gd name="T6" fmla="*/ 0 w 28"/>
                  <a:gd name="T7" fmla="*/ 0 h 33"/>
                  <a:gd name="T8" fmla="*/ 0 w 28"/>
                  <a:gd name="T9" fmla="*/ 0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0"/>
                    </a:moveTo>
                    <a:lnTo>
                      <a:pt x="27" y="0"/>
                    </a:lnTo>
                    <a:lnTo>
                      <a:pt x="28" y="33"/>
                    </a:lnTo>
                    <a:lnTo>
                      <a:pt x="2"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37" name="Freeform 132"/>
              <p:cNvSpPr>
                <a:spLocks/>
              </p:cNvSpPr>
              <p:nvPr/>
            </p:nvSpPr>
            <p:spPr bwMode="auto">
              <a:xfrm>
                <a:off x="5064" y="3164"/>
                <a:ext cx="125" cy="64"/>
              </a:xfrm>
              <a:custGeom>
                <a:avLst/>
                <a:gdLst>
                  <a:gd name="T0" fmla="*/ 0 w 501"/>
                  <a:gd name="T1" fmla="*/ 0 h 254"/>
                  <a:gd name="T2" fmla="*/ 0 w 501"/>
                  <a:gd name="T3" fmla="*/ 0 h 254"/>
                  <a:gd name="T4" fmla="*/ 0 w 501"/>
                  <a:gd name="T5" fmla="*/ 0 h 254"/>
                  <a:gd name="T6" fmla="*/ 0 w 501"/>
                  <a:gd name="T7" fmla="*/ 0 h 254"/>
                  <a:gd name="T8" fmla="*/ 0 w 501"/>
                  <a:gd name="T9" fmla="*/ 0 h 254"/>
                  <a:gd name="T10" fmla="*/ 0 w 501"/>
                  <a:gd name="T11" fmla="*/ 0 h 254"/>
                  <a:gd name="T12" fmla="*/ 0 w 501"/>
                  <a:gd name="T13" fmla="*/ 0 h 254"/>
                  <a:gd name="T14" fmla="*/ 0 w 501"/>
                  <a:gd name="T15" fmla="*/ 0 h 254"/>
                  <a:gd name="T16" fmla="*/ 0 w 501"/>
                  <a:gd name="T17" fmla="*/ 0 h 254"/>
                  <a:gd name="T18" fmla="*/ 0 w 501"/>
                  <a:gd name="T19" fmla="*/ 0 h 254"/>
                  <a:gd name="T20" fmla="*/ 0 w 501"/>
                  <a:gd name="T21" fmla="*/ 0 h 254"/>
                  <a:gd name="T22" fmla="*/ 0 w 501"/>
                  <a:gd name="T23" fmla="*/ 0 h 2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1"/>
                  <a:gd name="T37" fmla="*/ 0 h 254"/>
                  <a:gd name="T38" fmla="*/ 501 w 501"/>
                  <a:gd name="T39" fmla="*/ 254 h 2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1" h="254">
                    <a:moveTo>
                      <a:pt x="500" y="168"/>
                    </a:moveTo>
                    <a:lnTo>
                      <a:pt x="93" y="177"/>
                    </a:lnTo>
                    <a:lnTo>
                      <a:pt x="88" y="0"/>
                    </a:lnTo>
                    <a:lnTo>
                      <a:pt x="18" y="0"/>
                    </a:lnTo>
                    <a:lnTo>
                      <a:pt x="23" y="178"/>
                    </a:lnTo>
                    <a:lnTo>
                      <a:pt x="0" y="184"/>
                    </a:lnTo>
                    <a:lnTo>
                      <a:pt x="448" y="189"/>
                    </a:lnTo>
                    <a:lnTo>
                      <a:pt x="451" y="254"/>
                    </a:lnTo>
                    <a:lnTo>
                      <a:pt x="472" y="254"/>
                    </a:lnTo>
                    <a:lnTo>
                      <a:pt x="470" y="190"/>
                    </a:lnTo>
                    <a:lnTo>
                      <a:pt x="501" y="190"/>
                    </a:lnTo>
                    <a:lnTo>
                      <a:pt x="500"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38" name="Freeform 133"/>
              <p:cNvSpPr>
                <a:spLocks/>
              </p:cNvSpPr>
              <p:nvPr/>
            </p:nvSpPr>
            <p:spPr bwMode="auto">
              <a:xfrm>
                <a:off x="5015" y="3233"/>
                <a:ext cx="172" cy="11"/>
              </a:xfrm>
              <a:custGeom>
                <a:avLst/>
                <a:gdLst>
                  <a:gd name="T0" fmla="*/ 0 w 689"/>
                  <a:gd name="T1" fmla="*/ 0 h 43"/>
                  <a:gd name="T2" fmla="*/ 0 w 689"/>
                  <a:gd name="T3" fmla="*/ 0 h 43"/>
                  <a:gd name="T4" fmla="*/ 0 w 689"/>
                  <a:gd name="T5" fmla="*/ 0 h 43"/>
                  <a:gd name="T6" fmla="*/ 0 w 689"/>
                  <a:gd name="T7" fmla="*/ 0 h 43"/>
                  <a:gd name="T8" fmla="*/ 0 w 689"/>
                  <a:gd name="T9" fmla="*/ 0 h 43"/>
                  <a:gd name="T10" fmla="*/ 0 60000 65536"/>
                  <a:gd name="T11" fmla="*/ 0 60000 65536"/>
                  <a:gd name="T12" fmla="*/ 0 60000 65536"/>
                  <a:gd name="T13" fmla="*/ 0 60000 65536"/>
                  <a:gd name="T14" fmla="*/ 0 60000 65536"/>
                  <a:gd name="T15" fmla="*/ 0 w 689"/>
                  <a:gd name="T16" fmla="*/ 0 h 43"/>
                  <a:gd name="T17" fmla="*/ 689 w 689"/>
                  <a:gd name="T18" fmla="*/ 43 h 43"/>
                </a:gdLst>
                <a:ahLst/>
                <a:cxnLst>
                  <a:cxn ang="T10">
                    <a:pos x="T0" y="T1"/>
                  </a:cxn>
                  <a:cxn ang="T11">
                    <a:pos x="T2" y="T3"/>
                  </a:cxn>
                  <a:cxn ang="T12">
                    <a:pos x="T4" y="T5"/>
                  </a:cxn>
                  <a:cxn ang="T13">
                    <a:pos x="T6" y="T7"/>
                  </a:cxn>
                  <a:cxn ang="T14">
                    <a:pos x="T8" y="T9"/>
                  </a:cxn>
                </a:cxnLst>
                <a:rect l="T15" t="T16" r="T17" b="T18"/>
                <a:pathLst>
                  <a:path w="689" h="43">
                    <a:moveTo>
                      <a:pt x="0" y="0"/>
                    </a:moveTo>
                    <a:lnTo>
                      <a:pt x="688" y="0"/>
                    </a:lnTo>
                    <a:lnTo>
                      <a:pt x="689" y="43"/>
                    </a:lnTo>
                    <a:lnTo>
                      <a:pt x="2" y="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39" name="Freeform 134"/>
              <p:cNvSpPr>
                <a:spLocks/>
              </p:cNvSpPr>
              <p:nvPr/>
            </p:nvSpPr>
            <p:spPr bwMode="auto">
              <a:xfrm>
                <a:off x="4917" y="3252"/>
                <a:ext cx="113" cy="4"/>
              </a:xfrm>
              <a:custGeom>
                <a:avLst/>
                <a:gdLst>
                  <a:gd name="T0" fmla="*/ 0 w 452"/>
                  <a:gd name="T1" fmla="*/ 0 h 14"/>
                  <a:gd name="T2" fmla="*/ 0 w 452"/>
                  <a:gd name="T3" fmla="*/ 0 h 14"/>
                  <a:gd name="T4" fmla="*/ 0 w 452"/>
                  <a:gd name="T5" fmla="*/ 0 h 14"/>
                  <a:gd name="T6" fmla="*/ 0 w 452"/>
                  <a:gd name="T7" fmla="*/ 0 h 14"/>
                  <a:gd name="T8" fmla="*/ 0 w 452"/>
                  <a:gd name="T9" fmla="*/ 0 h 14"/>
                  <a:gd name="T10" fmla="*/ 0 60000 65536"/>
                  <a:gd name="T11" fmla="*/ 0 60000 65536"/>
                  <a:gd name="T12" fmla="*/ 0 60000 65536"/>
                  <a:gd name="T13" fmla="*/ 0 60000 65536"/>
                  <a:gd name="T14" fmla="*/ 0 60000 65536"/>
                  <a:gd name="T15" fmla="*/ 0 w 452"/>
                  <a:gd name="T16" fmla="*/ 0 h 14"/>
                  <a:gd name="T17" fmla="*/ 452 w 452"/>
                  <a:gd name="T18" fmla="*/ 14 h 14"/>
                </a:gdLst>
                <a:ahLst/>
                <a:cxnLst>
                  <a:cxn ang="T10">
                    <a:pos x="T0" y="T1"/>
                  </a:cxn>
                  <a:cxn ang="T11">
                    <a:pos x="T2" y="T3"/>
                  </a:cxn>
                  <a:cxn ang="T12">
                    <a:pos x="T4" y="T5"/>
                  </a:cxn>
                  <a:cxn ang="T13">
                    <a:pos x="T6" y="T7"/>
                  </a:cxn>
                  <a:cxn ang="T14">
                    <a:pos x="T8" y="T9"/>
                  </a:cxn>
                </a:cxnLst>
                <a:rect l="T15" t="T16" r="T17" b="T18"/>
                <a:pathLst>
                  <a:path w="452" h="14">
                    <a:moveTo>
                      <a:pt x="0" y="0"/>
                    </a:moveTo>
                    <a:lnTo>
                      <a:pt x="450" y="0"/>
                    </a:lnTo>
                    <a:lnTo>
                      <a:pt x="452" y="14"/>
                    </a:lnTo>
                    <a:lnTo>
                      <a:pt x="2" y="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40" name="Rectangle 135"/>
              <p:cNvSpPr>
                <a:spLocks noChangeArrowheads="1"/>
              </p:cNvSpPr>
              <p:nvPr/>
            </p:nvSpPr>
            <p:spPr bwMode="auto">
              <a:xfrm>
                <a:off x="4945" y="3209"/>
                <a:ext cx="11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7041" name="Freeform 136"/>
              <p:cNvSpPr>
                <a:spLocks/>
              </p:cNvSpPr>
              <p:nvPr/>
            </p:nvSpPr>
            <p:spPr bwMode="auto">
              <a:xfrm>
                <a:off x="4871" y="3007"/>
                <a:ext cx="194" cy="123"/>
              </a:xfrm>
              <a:custGeom>
                <a:avLst/>
                <a:gdLst>
                  <a:gd name="T0" fmla="*/ 0 w 776"/>
                  <a:gd name="T1" fmla="*/ 0 h 489"/>
                  <a:gd name="T2" fmla="*/ 0 w 776"/>
                  <a:gd name="T3" fmla="*/ 0 h 489"/>
                  <a:gd name="T4" fmla="*/ 0 w 776"/>
                  <a:gd name="T5" fmla="*/ 0 h 489"/>
                  <a:gd name="T6" fmla="*/ 0 w 776"/>
                  <a:gd name="T7" fmla="*/ 0 h 489"/>
                  <a:gd name="T8" fmla="*/ 0 w 776"/>
                  <a:gd name="T9" fmla="*/ 0 h 489"/>
                  <a:gd name="T10" fmla="*/ 0 w 776"/>
                  <a:gd name="T11" fmla="*/ 0 h 489"/>
                  <a:gd name="T12" fmla="*/ 0 w 776"/>
                  <a:gd name="T13" fmla="*/ 0 h 489"/>
                  <a:gd name="T14" fmla="*/ 0 w 776"/>
                  <a:gd name="T15" fmla="*/ 0 h 489"/>
                  <a:gd name="T16" fmla="*/ 0 w 776"/>
                  <a:gd name="T17" fmla="*/ 0 h 489"/>
                  <a:gd name="T18" fmla="*/ 0 w 776"/>
                  <a:gd name="T19" fmla="*/ 0 h 489"/>
                  <a:gd name="T20" fmla="*/ 0 w 776"/>
                  <a:gd name="T21" fmla="*/ 0 h 489"/>
                  <a:gd name="T22" fmla="*/ 0 w 776"/>
                  <a:gd name="T23" fmla="*/ 0 h 489"/>
                  <a:gd name="T24" fmla="*/ 0 w 776"/>
                  <a:gd name="T25" fmla="*/ 0 h 489"/>
                  <a:gd name="T26" fmla="*/ 0 w 776"/>
                  <a:gd name="T27" fmla="*/ 0 h 489"/>
                  <a:gd name="T28" fmla="*/ 0 w 776"/>
                  <a:gd name="T29" fmla="*/ 0 h 489"/>
                  <a:gd name="T30" fmla="*/ 0 w 776"/>
                  <a:gd name="T31" fmla="*/ 0 h 489"/>
                  <a:gd name="T32" fmla="*/ 0 w 776"/>
                  <a:gd name="T33" fmla="*/ 0 h 489"/>
                  <a:gd name="T34" fmla="*/ 0 w 776"/>
                  <a:gd name="T35" fmla="*/ 0 h 489"/>
                  <a:gd name="T36" fmla="*/ 0 w 776"/>
                  <a:gd name="T37" fmla="*/ 0 h 489"/>
                  <a:gd name="T38" fmla="*/ 0 w 776"/>
                  <a:gd name="T39" fmla="*/ 0 h 489"/>
                  <a:gd name="T40" fmla="*/ 0 w 776"/>
                  <a:gd name="T41" fmla="*/ 0 h 489"/>
                  <a:gd name="T42" fmla="*/ 0 w 776"/>
                  <a:gd name="T43" fmla="*/ 0 h 489"/>
                  <a:gd name="T44" fmla="*/ 0 w 776"/>
                  <a:gd name="T45" fmla="*/ 0 h 489"/>
                  <a:gd name="T46" fmla="*/ 0 w 776"/>
                  <a:gd name="T47" fmla="*/ 0 h 489"/>
                  <a:gd name="T48" fmla="*/ 0 w 776"/>
                  <a:gd name="T49" fmla="*/ 0 h 489"/>
                  <a:gd name="T50" fmla="*/ 0 w 776"/>
                  <a:gd name="T51" fmla="*/ 0 h 489"/>
                  <a:gd name="T52" fmla="*/ 0 w 776"/>
                  <a:gd name="T53" fmla="*/ 0 h 4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76"/>
                  <a:gd name="T82" fmla="*/ 0 h 489"/>
                  <a:gd name="T83" fmla="*/ 776 w 776"/>
                  <a:gd name="T84" fmla="*/ 489 h 4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76" h="489">
                    <a:moveTo>
                      <a:pt x="363" y="412"/>
                    </a:moveTo>
                    <a:lnTo>
                      <a:pt x="368" y="0"/>
                    </a:lnTo>
                    <a:lnTo>
                      <a:pt x="343" y="407"/>
                    </a:lnTo>
                    <a:lnTo>
                      <a:pt x="98" y="405"/>
                    </a:lnTo>
                    <a:lnTo>
                      <a:pt x="99" y="434"/>
                    </a:lnTo>
                    <a:lnTo>
                      <a:pt x="254" y="431"/>
                    </a:lnTo>
                    <a:lnTo>
                      <a:pt x="254" y="467"/>
                    </a:lnTo>
                    <a:lnTo>
                      <a:pt x="0" y="467"/>
                    </a:lnTo>
                    <a:lnTo>
                      <a:pt x="0" y="481"/>
                    </a:lnTo>
                    <a:lnTo>
                      <a:pt x="275" y="481"/>
                    </a:lnTo>
                    <a:lnTo>
                      <a:pt x="275" y="475"/>
                    </a:lnTo>
                    <a:lnTo>
                      <a:pt x="275" y="467"/>
                    </a:lnTo>
                    <a:lnTo>
                      <a:pt x="274" y="431"/>
                    </a:lnTo>
                    <a:lnTo>
                      <a:pt x="290" y="430"/>
                    </a:lnTo>
                    <a:lnTo>
                      <a:pt x="291" y="489"/>
                    </a:lnTo>
                    <a:lnTo>
                      <a:pt x="312" y="489"/>
                    </a:lnTo>
                    <a:lnTo>
                      <a:pt x="311" y="430"/>
                    </a:lnTo>
                    <a:lnTo>
                      <a:pt x="459" y="429"/>
                    </a:lnTo>
                    <a:lnTo>
                      <a:pt x="460" y="489"/>
                    </a:lnTo>
                    <a:lnTo>
                      <a:pt x="481" y="489"/>
                    </a:lnTo>
                    <a:lnTo>
                      <a:pt x="480" y="428"/>
                    </a:lnTo>
                    <a:lnTo>
                      <a:pt x="499" y="428"/>
                    </a:lnTo>
                    <a:lnTo>
                      <a:pt x="500" y="481"/>
                    </a:lnTo>
                    <a:lnTo>
                      <a:pt x="521" y="481"/>
                    </a:lnTo>
                    <a:lnTo>
                      <a:pt x="519" y="428"/>
                    </a:lnTo>
                    <a:lnTo>
                      <a:pt x="776" y="425"/>
                    </a:lnTo>
                    <a:lnTo>
                      <a:pt x="363" y="4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42" name="Freeform 137"/>
              <p:cNvSpPr>
                <a:spLocks/>
              </p:cNvSpPr>
              <p:nvPr/>
            </p:nvSpPr>
            <p:spPr bwMode="auto">
              <a:xfrm>
                <a:off x="4909" y="3219"/>
                <a:ext cx="257" cy="4"/>
              </a:xfrm>
              <a:custGeom>
                <a:avLst/>
                <a:gdLst>
                  <a:gd name="T0" fmla="*/ 0 w 1030"/>
                  <a:gd name="T1" fmla="*/ 0 h 14"/>
                  <a:gd name="T2" fmla="*/ 0 w 1030"/>
                  <a:gd name="T3" fmla="*/ 0 h 14"/>
                  <a:gd name="T4" fmla="*/ 0 w 1030"/>
                  <a:gd name="T5" fmla="*/ 0 h 14"/>
                  <a:gd name="T6" fmla="*/ 0 w 1030"/>
                  <a:gd name="T7" fmla="*/ 0 h 14"/>
                  <a:gd name="T8" fmla="*/ 0 w 1030"/>
                  <a:gd name="T9" fmla="*/ 0 h 14"/>
                  <a:gd name="T10" fmla="*/ 0 60000 65536"/>
                  <a:gd name="T11" fmla="*/ 0 60000 65536"/>
                  <a:gd name="T12" fmla="*/ 0 60000 65536"/>
                  <a:gd name="T13" fmla="*/ 0 60000 65536"/>
                  <a:gd name="T14" fmla="*/ 0 60000 65536"/>
                  <a:gd name="T15" fmla="*/ 0 w 1030"/>
                  <a:gd name="T16" fmla="*/ 0 h 14"/>
                  <a:gd name="T17" fmla="*/ 1030 w 1030"/>
                  <a:gd name="T18" fmla="*/ 14 h 14"/>
                </a:gdLst>
                <a:ahLst/>
                <a:cxnLst>
                  <a:cxn ang="T10">
                    <a:pos x="T0" y="T1"/>
                  </a:cxn>
                  <a:cxn ang="T11">
                    <a:pos x="T2" y="T3"/>
                  </a:cxn>
                  <a:cxn ang="T12">
                    <a:pos x="T4" y="T5"/>
                  </a:cxn>
                  <a:cxn ang="T13">
                    <a:pos x="T6" y="T7"/>
                  </a:cxn>
                  <a:cxn ang="T14">
                    <a:pos x="T8" y="T9"/>
                  </a:cxn>
                </a:cxnLst>
                <a:rect l="T15" t="T16" r="T17" b="T18"/>
                <a:pathLst>
                  <a:path w="1030" h="14">
                    <a:moveTo>
                      <a:pt x="0" y="0"/>
                    </a:moveTo>
                    <a:lnTo>
                      <a:pt x="1030" y="0"/>
                    </a:lnTo>
                    <a:lnTo>
                      <a:pt x="1030" y="14"/>
                    </a:lnTo>
                    <a:lnTo>
                      <a:pt x="1" y="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43" name="Freeform 138"/>
              <p:cNvSpPr>
                <a:spLocks/>
              </p:cNvSpPr>
              <p:nvPr/>
            </p:nvSpPr>
            <p:spPr bwMode="auto">
              <a:xfrm>
                <a:off x="4798" y="3145"/>
                <a:ext cx="90" cy="74"/>
              </a:xfrm>
              <a:custGeom>
                <a:avLst/>
                <a:gdLst>
                  <a:gd name="T0" fmla="*/ 0 w 361"/>
                  <a:gd name="T1" fmla="*/ 0 h 294"/>
                  <a:gd name="T2" fmla="*/ 0 w 361"/>
                  <a:gd name="T3" fmla="*/ 0 h 294"/>
                  <a:gd name="T4" fmla="*/ 0 w 361"/>
                  <a:gd name="T5" fmla="*/ 0 h 294"/>
                  <a:gd name="T6" fmla="*/ 0 w 361"/>
                  <a:gd name="T7" fmla="*/ 0 h 294"/>
                  <a:gd name="T8" fmla="*/ 0 w 361"/>
                  <a:gd name="T9" fmla="*/ 0 h 294"/>
                  <a:gd name="T10" fmla="*/ 0 w 361"/>
                  <a:gd name="T11" fmla="*/ 0 h 294"/>
                  <a:gd name="T12" fmla="*/ 0 w 361"/>
                  <a:gd name="T13" fmla="*/ 0 h 294"/>
                  <a:gd name="T14" fmla="*/ 0 w 361"/>
                  <a:gd name="T15" fmla="*/ 0 h 294"/>
                  <a:gd name="T16" fmla="*/ 0 w 361"/>
                  <a:gd name="T17" fmla="*/ 0 h 294"/>
                  <a:gd name="T18" fmla="*/ 0 w 361"/>
                  <a:gd name="T19" fmla="*/ 0 h 294"/>
                  <a:gd name="T20" fmla="*/ 0 w 361"/>
                  <a:gd name="T21" fmla="*/ 0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1"/>
                  <a:gd name="T34" fmla="*/ 0 h 294"/>
                  <a:gd name="T35" fmla="*/ 361 w 361"/>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1" h="294">
                    <a:moveTo>
                      <a:pt x="361" y="264"/>
                    </a:moveTo>
                    <a:lnTo>
                      <a:pt x="179" y="264"/>
                    </a:lnTo>
                    <a:lnTo>
                      <a:pt x="175" y="0"/>
                    </a:lnTo>
                    <a:lnTo>
                      <a:pt x="0" y="0"/>
                    </a:lnTo>
                    <a:lnTo>
                      <a:pt x="3" y="241"/>
                    </a:lnTo>
                    <a:lnTo>
                      <a:pt x="24" y="241"/>
                    </a:lnTo>
                    <a:lnTo>
                      <a:pt x="21" y="28"/>
                    </a:lnTo>
                    <a:lnTo>
                      <a:pt x="154" y="28"/>
                    </a:lnTo>
                    <a:lnTo>
                      <a:pt x="158" y="294"/>
                    </a:lnTo>
                    <a:lnTo>
                      <a:pt x="361" y="291"/>
                    </a:lnTo>
                    <a:lnTo>
                      <a:pt x="361" y="2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44" name="Freeform 139"/>
              <p:cNvSpPr>
                <a:spLocks/>
              </p:cNvSpPr>
              <p:nvPr/>
            </p:nvSpPr>
            <p:spPr bwMode="auto">
              <a:xfrm>
                <a:off x="4648" y="3091"/>
                <a:ext cx="110" cy="142"/>
              </a:xfrm>
              <a:custGeom>
                <a:avLst/>
                <a:gdLst>
                  <a:gd name="T0" fmla="*/ 0 w 441"/>
                  <a:gd name="T1" fmla="*/ 0 h 565"/>
                  <a:gd name="T2" fmla="*/ 0 w 441"/>
                  <a:gd name="T3" fmla="*/ 0 h 565"/>
                  <a:gd name="T4" fmla="*/ 0 w 441"/>
                  <a:gd name="T5" fmla="*/ 0 h 565"/>
                  <a:gd name="T6" fmla="*/ 0 w 441"/>
                  <a:gd name="T7" fmla="*/ 0 h 565"/>
                  <a:gd name="T8" fmla="*/ 0 w 441"/>
                  <a:gd name="T9" fmla="*/ 0 h 565"/>
                  <a:gd name="T10" fmla="*/ 0 w 441"/>
                  <a:gd name="T11" fmla="*/ 0 h 565"/>
                  <a:gd name="T12" fmla="*/ 0 w 441"/>
                  <a:gd name="T13" fmla="*/ 0 h 565"/>
                  <a:gd name="T14" fmla="*/ 0 w 441"/>
                  <a:gd name="T15" fmla="*/ 0 h 565"/>
                  <a:gd name="T16" fmla="*/ 0 w 441"/>
                  <a:gd name="T17" fmla="*/ 0 h 565"/>
                  <a:gd name="T18" fmla="*/ 0 w 441"/>
                  <a:gd name="T19" fmla="*/ 0 h 565"/>
                  <a:gd name="T20" fmla="*/ 0 w 441"/>
                  <a:gd name="T21" fmla="*/ 0 h 565"/>
                  <a:gd name="T22" fmla="*/ 0 w 441"/>
                  <a:gd name="T23" fmla="*/ 0 h 565"/>
                  <a:gd name="T24" fmla="*/ 0 w 441"/>
                  <a:gd name="T25" fmla="*/ 0 h 565"/>
                  <a:gd name="T26" fmla="*/ 0 w 441"/>
                  <a:gd name="T27" fmla="*/ 0 h 565"/>
                  <a:gd name="T28" fmla="*/ 0 w 441"/>
                  <a:gd name="T29" fmla="*/ 0 h 5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1"/>
                  <a:gd name="T46" fmla="*/ 0 h 565"/>
                  <a:gd name="T47" fmla="*/ 441 w 441"/>
                  <a:gd name="T48" fmla="*/ 565 h 5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1" h="565">
                    <a:moveTo>
                      <a:pt x="334" y="534"/>
                    </a:moveTo>
                    <a:lnTo>
                      <a:pt x="330" y="0"/>
                    </a:lnTo>
                    <a:lnTo>
                      <a:pt x="155" y="0"/>
                    </a:lnTo>
                    <a:lnTo>
                      <a:pt x="158" y="454"/>
                    </a:lnTo>
                    <a:lnTo>
                      <a:pt x="0" y="444"/>
                    </a:lnTo>
                    <a:lnTo>
                      <a:pt x="0" y="464"/>
                    </a:lnTo>
                    <a:lnTo>
                      <a:pt x="66" y="462"/>
                    </a:lnTo>
                    <a:lnTo>
                      <a:pt x="225" y="459"/>
                    </a:lnTo>
                    <a:lnTo>
                      <a:pt x="179" y="456"/>
                    </a:lnTo>
                    <a:lnTo>
                      <a:pt x="176" y="28"/>
                    </a:lnTo>
                    <a:lnTo>
                      <a:pt x="310" y="28"/>
                    </a:lnTo>
                    <a:lnTo>
                      <a:pt x="314" y="565"/>
                    </a:lnTo>
                    <a:lnTo>
                      <a:pt x="441" y="561"/>
                    </a:lnTo>
                    <a:lnTo>
                      <a:pt x="441" y="534"/>
                    </a:lnTo>
                    <a:lnTo>
                      <a:pt x="334" y="5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45" name="Freeform 140"/>
              <p:cNvSpPr>
                <a:spLocks/>
              </p:cNvSpPr>
              <p:nvPr/>
            </p:nvSpPr>
            <p:spPr bwMode="auto">
              <a:xfrm>
                <a:off x="4964" y="2986"/>
                <a:ext cx="33" cy="113"/>
              </a:xfrm>
              <a:custGeom>
                <a:avLst/>
                <a:gdLst>
                  <a:gd name="T0" fmla="*/ 0 w 132"/>
                  <a:gd name="T1" fmla="*/ 0 h 453"/>
                  <a:gd name="T2" fmla="*/ 0 w 132"/>
                  <a:gd name="T3" fmla="*/ 0 h 453"/>
                  <a:gd name="T4" fmla="*/ 0 w 132"/>
                  <a:gd name="T5" fmla="*/ 0 h 453"/>
                  <a:gd name="T6" fmla="*/ 0 w 132"/>
                  <a:gd name="T7" fmla="*/ 0 h 453"/>
                  <a:gd name="T8" fmla="*/ 0 w 132"/>
                  <a:gd name="T9" fmla="*/ 0 h 453"/>
                  <a:gd name="T10" fmla="*/ 0 w 132"/>
                  <a:gd name="T11" fmla="*/ 0 h 453"/>
                  <a:gd name="T12" fmla="*/ 0 w 132"/>
                  <a:gd name="T13" fmla="*/ 0 h 453"/>
                  <a:gd name="T14" fmla="*/ 0 60000 65536"/>
                  <a:gd name="T15" fmla="*/ 0 60000 65536"/>
                  <a:gd name="T16" fmla="*/ 0 60000 65536"/>
                  <a:gd name="T17" fmla="*/ 0 60000 65536"/>
                  <a:gd name="T18" fmla="*/ 0 60000 65536"/>
                  <a:gd name="T19" fmla="*/ 0 60000 65536"/>
                  <a:gd name="T20" fmla="*/ 0 60000 65536"/>
                  <a:gd name="T21" fmla="*/ 0 w 132"/>
                  <a:gd name="T22" fmla="*/ 0 h 453"/>
                  <a:gd name="T23" fmla="*/ 132 w 132"/>
                  <a:gd name="T24" fmla="*/ 453 h 4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453">
                    <a:moveTo>
                      <a:pt x="0" y="0"/>
                    </a:moveTo>
                    <a:lnTo>
                      <a:pt x="1" y="17"/>
                    </a:lnTo>
                    <a:lnTo>
                      <a:pt x="79" y="17"/>
                    </a:lnTo>
                    <a:lnTo>
                      <a:pt x="119" y="453"/>
                    </a:lnTo>
                    <a:lnTo>
                      <a:pt x="132" y="453"/>
                    </a:lnTo>
                    <a:lnTo>
                      <a:pt x="9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46" name="Freeform 141"/>
              <p:cNvSpPr>
                <a:spLocks/>
              </p:cNvSpPr>
              <p:nvPr/>
            </p:nvSpPr>
            <p:spPr bwMode="auto">
              <a:xfrm>
                <a:off x="5028" y="2946"/>
                <a:ext cx="34" cy="158"/>
              </a:xfrm>
              <a:custGeom>
                <a:avLst/>
                <a:gdLst>
                  <a:gd name="T0" fmla="*/ 0 w 137"/>
                  <a:gd name="T1" fmla="*/ 0 h 632"/>
                  <a:gd name="T2" fmla="*/ 0 w 137"/>
                  <a:gd name="T3" fmla="*/ 0 h 632"/>
                  <a:gd name="T4" fmla="*/ 0 w 137"/>
                  <a:gd name="T5" fmla="*/ 0 h 632"/>
                  <a:gd name="T6" fmla="*/ 0 w 137"/>
                  <a:gd name="T7" fmla="*/ 0 h 632"/>
                  <a:gd name="T8" fmla="*/ 0 w 137"/>
                  <a:gd name="T9" fmla="*/ 0 h 632"/>
                  <a:gd name="T10" fmla="*/ 0 w 137"/>
                  <a:gd name="T11" fmla="*/ 0 h 632"/>
                  <a:gd name="T12" fmla="*/ 0 w 137"/>
                  <a:gd name="T13" fmla="*/ 0 h 632"/>
                  <a:gd name="T14" fmla="*/ 0 60000 65536"/>
                  <a:gd name="T15" fmla="*/ 0 60000 65536"/>
                  <a:gd name="T16" fmla="*/ 0 60000 65536"/>
                  <a:gd name="T17" fmla="*/ 0 60000 65536"/>
                  <a:gd name="T18" fmla="*/ 0 60000 65536"/>
                  <a:gd name="T19" fmla="*/ 0 60000 65536"/>
                  <a:gd name="T20" fmla="*/ 0 60000 65536"/>
                  <a:gd name="T21" fmla="*/ 0 w 137"/>
                  <a:gd name="T22" fmla="*/ 0 h 632"/>
                  <a:gd name="T23" fmla="*/ 137 w 137"/>
                  <a:gd name="T24" fmla="*/ 632 h 6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632">
                    <a:moveTo>
                      <a:pt x="0" y="0"/>
                    </a:moveTo>
                    <a:lnTo>
                      <a:pt x="2" y="17"/>
                    </a:lnTo>
                    <a:lnTo>
                      <a:pt x="80" y="17"/>
                    </a:lnTo>
                    <a:lnTo>
                      <a:pt x="124" y="632"/>
                    </a:lnTo>
                    <a:lnTo>
                      <a:pt x="137" y="632"/>
                    </a:lnTo>
                    <a:lnTo>
                      <a:pt x="9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47" name="Freeform 142"/>
              <p:cNvSpPr>
                <a:spLocks/>
              </p:cNvSpPr>
              <p:nvPr/>
            </p:nvSpPr>
            <p:spPr bwMode="auto">
              <a:xfrm>
                <a:off x="4743" y="3076"/>
                <a:ext cx="45" cy="130"/>
              </a:xfrm>
              <a:custGeom>
                <a:avLst/>
                <a:gdLst>
                  <a:gd name="T0" fmla="*/ 0 w 181"/>
                  <a:gd name="T1" fmla="*/ 0 h 521"/>
                  <a:gd name="T2" fmla="*/ 0 w 181"/>
                  <a:gd name="T3" fmla="*/ 0 h 521"/>
                  <a:gd name="T4" fmla="*/ 0 w 181"/>
                  <a:gd name="T5" fmla="*/ 0 h 521"/>
                  <a:gd name="T6" fmla="*/ 0 w 181"/>
                  <a:gd name="T7" fmla="*/ 0 h 521"/>
                  <a:gd name="T8" fmla="*/ 0 w 181"/>
                  <a:gd name="T9" fmla="*/ 0 h 521"/>
                  <a:gd name="T10" fmla="*/ 0 w 181"/>
                  <a:gd name="T11" fmla="*/ 0 h 521"/>
                  <a:gd name="T12" fmla="*/ 0 w 181"/>
                  <a:gd name="T13" fmla="*/ 0 h 521"/>
                  <a:gd name="T14" fmla="*/ 0 60000 65536"/>
                  <a:gd name="T15" fmla="*/ 0 60000 65536"/>
                  <a:gd name="T16" fmla="*/ 0 60000 65536"/>
                  <a:gd name="T17" fmla="*/ 0 60000 65536"/>
                  <a:gd name="T18" fmla="*/ 0 60000 65536"/>
                  <a:gd name="T19" fmla="*/ 0 60000 65536"/>
                  <a:gd name="T20" fmla="*/ 0 60000 65536"/>
                  <a:gd name="T21" fmla="*/ 0 w 181"/>
                  <a:gd name="T22" fmla="*/ 0 h 521"/>
                  <a:gd name="T23" fmla="*/ 181 w 181"/>
                  <a:gd name="T24" fmla="*/ 521 h 5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 h="521">
                    <a:moveTo>
                      <a:pt x="1" y="0"/>
                    </a:moveTo>
                    <a:lnTo>
                      <a:pt x="175" y="0"/>
                    </a:lnTo>
                    <a:lnTo>
                      <a:pt x="181" y="521"/>
                    </a:lnTo>
                    <a:lnTo>
                      <a:pt x="160" y="521"/>
                    </a:lnTo>
                    <a:lnTo>
                      <a:pt x="155" y="27"/>
                    </a:lnTo>
                    <a:lnTo>
                      <a:pt x="0" y="27"/>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48" name="Freeform 143"/>
              <p:cNvSpPr>
                <a:spLocks/>
              </p:cNvSpPr>
              <p:nvPr/>
            </p:nvSpPr>
            <p:spPr bwMode="auto">
              <a:xfrm>
                <a:off x="4718" y="2955"/>
                <a:ext cx="230" cy="15"/>
              </a:xfrm>
              <a:custGeom>
                <a:avLst/>
                <a:gdLst>
                  <a:gd name="T0" fmla="*/ 0 w 923"/>
                  <a:gd name="T1" fmla="*/ 0 h 62"/>
                  <a:gd name="T2" fmla="*/ 0 w 923"/>
                  <a:gd name="T3" fmla="*/ 0 h 62"/>
                  <a:gd name="T4" fmla="*/ 0 w 923"/>
                  <a:gd name="T5" fmla="*/ 0 h 62"/>
                  <a:gd name="T6" fmla="*/ 0 w 923"/>
                  <a:gd name="T7" fmla="*/ 0 h 62"/>
                  <a:gd name="T8" fmla="*/ 0 60000 65536"/>
                  <a:gd name="T9" fmla="*/ 0 60000 65536"/>
                  <a:gd name="T10" fmla="*/ 0 60000 65536"/>
                  <a:gd name="T11" fmla="*/ 0 60000 65536"/>
                  <a:gd name="T12" fmla="*/ 0 w 923"/>
                  <a:gd name="T13" fmla="*/ 0 h 62"/>
                  <a:gd name="T14" fmla="*/ 923 w 923"/>
                  <a:gd name="T15" fmla="*/ 62 h 62"/>
                </a:gdLst>
                <a:ahLst/>
                <a:cxnLst>
                  <a:cxn ang="T8">
                    <a:pos x="T0" y="T1"/>
                  </a:cxn>
                  <a:cxn ang="T9">
                    <a:pos x="T2" y="T3"/>
                  </a:cxn>
                  <a:cxn ang="T10">
                    <a:pos x="T4" y="T5"/>
                  </a:cxn>
                  <a:cxn ang="T11">
                    <a:pos x="T6" y="T7"/>
                  </a:cxn>
                </a:cxnLst>
                <a:rect l="T12" t="T13" r="T14" b="T15"/>
                <a:pathLst>
                  <a:path w="923" h="62">
                    <a:moveTo>
                      <a:pt x="912" y="0"/>
                    </a:moveTo>
                    <a:lnTo>
                      <a:pt x="923" y="62"/>
                    </a:lnTo>
                    <a:lnTo>
                      <a:pt x="0" y="33"/>
                    </a:lnTo>
                    <a:lnTo>
                      <a:pt x="912" y="0"/>
                    </a:lnTo>
                    <a:close/>
                  </a:path>
                </a:pathLst>
              </a:custGeom>
              <a:solidFill>
                <a:srgbClr val="A5C4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49" name="Freeform 144"/>
              <p:cNvSpPr>
                <a:spLocks/>
              </p:cNvSpPr>
              <p:nvPr/>
            </p:nvSpPr>
            <p:spPr bwMode="auto">
              <a:xfrm>
                <a:off x="4626" y="3010"/>
                <a:ext cx="266" cy="8"/>
              </a:xfrm>
              <a:custGeom>
                <a:avLst/>
                <a:gdLst>
                  <a:gd name="T0" fmla="*/ 0 w 1063"/>
                  <a:gd name="T1" fmla="*/ 0 h 33"/>
                  <a:gd name="T2" fmla="*/ 0 w 1063"/>
                  <a:gd name="T3" fmla="*/ 0 h 33"/>
                  <a:gd name="T4" fmla="*/ 0 w 1063"/>
                  <a:gd name="T5" fmla="*/ 0 h 33"/>
                  <a:gd name="T6" fmla="*/ 0 w 1063"/>
                  <a:gd name="T7" fmla="*/ 0 h 33"/>
                  <a:gd name="T8" fmla="*/ 0 60000 65536"/>
                  <a:gd name="T9" fmla="*/ 0 60000 65536"/>
                  <a:gd name="T10" fmla="*/ 0 60000 65536"/>
                  <a:gd name="T11" fmla="*/ 0 60000 65536"/>
                  <a:gd name="T12" fmla="*/ 0 w 1063"/>
                  <a:gd name="T13" fmla="*/ 0 h 33"/>
                  <a:gd name="T14" fmla="*/ 1063 w 1063"/>
                  <a:gd name="T15" fmla="*/ 33 h 33"/>
                </a:gdLst>
                <a:ahLst/>
                <a:cxnLst>
                  <a:cxn ang="T8">
                    <a:pos x="T0" y="T1"/>
                  </a:cxn>
                  <a:cxn ang="T9">
                    <a:pos x="T2" y="T3"/>
                  </a:cxn>
                  <a:cxn ang="T10">
                    <a:pos x="T4" y="T5"/>
                  </a:cxn>
                  <a:cxn ang="T11">
                    <a:pos x="T6" y="T7"/>
                  </a:cxn>
                </a:cxnLst>
                <a:rect l="T12" t="T13" r="T14" b="T15"/>
                <a:pathLst>
                  <a:path w="1063" h="33">
                    <a:moveTo>
                      <a:pt x="1063" y="0"/>
                    </a:moveTo>
                    <a:lnTo>
                      <a:pt x="1063" y="33"/>
                    </a:lnTo>
                    <a:lnTo>
                      <a:pt x="0" y="23"/>
                    </a:lnTo>
                    <a:lnTo>
                      <a:pt x="10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50" name="Freeform 145"/>
              <p:cNvSpPr>
                <a:spLocks/>
              </p:cNvSpPr>
              <p:nvPr/>
            </p:nvSpPr>
            <p:spPr bwMode="auto">
              <a:xfrm>
                <a:off x="4784" y="2922"/>
                <a:ext cx="155" cy="70"/>
              </a:xfrm>
              <a:custGeom>
                <a:avLst/>
                <a:gdLst>
                  <a:gd name="T0" fmla="*/ 0 w 1306"/>
                  <a:gd name="T1" fmla="*/ 0 h 593"/>
                  <a:gd name="T2" fmla="*/ 0 w 1306"/>
                  <a:gd name="T3" fmla="*/ 0 h 593"/>
                  <a:gd name="T4" fmla="*/ 0 w 1306"/>
                  <a:gd name="T5" fmla="*/ 0 h 593"/>
                  <a:gd name="T6" fmla="*/ 0 w 1306"/>
                  <a:gd name="T7" fmla="*/ 0 h 593"/>
                  <a:gd name="T8" fmla="*/ 0 w 1306"/>
                  <a:gd name="T9" fmla="*/ 0 h 593"/>
                  <a:gd name="T10" fmla="*/ 0 w 1306"/>
                  <a:gd name="T11" fmla="*/ 0 h 593"/>
                  <a:gd name="T12" fmla="*/ 0 w 1306"/>
                  <a:gd name="T13" fmla="*/ 0 h 593"/>
                  <a:gd name="T14" fmla="*/ 0 w 1306"/>
                  <a:gd name="T15" fmla="*/ 0 h 593"/>
                  <a:gd name="T16" fmla="*/ 0 w 1306"/>
                  <a:gd name="T17" fmla="*/ 0 h 593"/>
                  <a:gd name="T18" fmla="*/ 0 w 1306"/>
                  <a:gd name="T19" fmla="*/ 0 h 593"/>
                  <a:gd name="T20" fmla="*/ 0 w 1306"/>
                  <a:gd name="T21" fmla="*/ 0 h 593"/>
                  <a:gd name="T22" fmla="*/ 0 w 1306"/>
                  <a:gd name="T23" fmla="*/ 0 h 593"/>
                  <a:gd name="T24" fmla="*/ 0 w 1306"/>
                  <a:gd name="T25" fmla="*/ 0 h 593"/>
                  <a:gd name="T26" fmla="*/ 0 w 1306"/>
                  <a:gd name="T27" fmla="*/ 0 h 593"/>
                  <a:gd name="T28" fmla="*/ 0 w 1306"/>
                  <a:gd name="T29" fmla="*/ 0 h 593"/>
                  <a:gd name="T30" fmla="*/ 0 w 1306"/>
                  <a:gd name="T31" fmla="*/ 0 h 593"/>
                  <a:gd name="T32" fmla="*/ 0 w 1306"/>
                  <a:gd name="T33" fmla="*/ 0 h 593"/>
                  <a:gd name="T34" fmla="*/ 0 w 1306"/>
                  <a:gd name="T35" fmla="*/ 0 h 593"/>
                  <a:gd name="T36" fmla="*/ 0 w 1306"/>
                  <a:gd name="T37" fmla="*/ 0 h 593"/>
                  <a:gd name="T38" fmla="*/ 0 w 1306"/>
                  <a:gd name="T39" fmla="*/ 0 h 593"/>
                  <a:gd name="T40" fmla="*/ 0 w 1306"/>
                  <a:gd name="T41" fmla="*/ 0 h 593"/>
                  <a:gd name="T42" fmla="*/ 0 w 1306"/>
                  <a:gd name="T43" fmla="*/ 0 h 593"/>
                  <a:gd name="T44" fmla="*/ 0 w 1306"/>
                  <a:gd name="T45" fmla="*/ 0 h 593"/>
                  <a:gd name="T46" fmla="*/ 0 w 1306"/>
                  <a:gd name="T47" fmla="*/ 0 h 593"/>
                  <a:gd name="T48" fmla="*/ 0 w 1306"/>
                  <a:gd name="T49" fmla="*/ 0 h 593"/>
                  <a:gd name="T50" fmla="*/ 0 w 1306"/>
                  <a:gd name="T51" fmla="*/ 0 h 593"/>
                  <a:gd name="T52" fmla="*/ 0 w 1306"/>
                  <a:gd name="T53" fmla="*/ 0 h 593"/>
                  <a:gd name="T54" fmla="*/ 0 w 1306"/>
                  <a:gd name="T55" fmla="*/ 0 h 593"/>
                  <a:gd name="T56" fmla="*/ 0 w 1306"/>
                  <a:gd name="T57" fmla="*/ 0 h 593"/>
                  <a:gd name="T58" fmla="*/ 0 w 1306"/>
                  <a:gd name="T59" fmla="*/ 0 h 593"/>
                  <a:gd name="T60" fmla="*/ 0 w 1306"/>
                  <a:gd name="T61" fmla="*/ 0 h 593"/>
                  <a:gd name="T62" fmla="*/ 0 w 1306"/>
                  <a:gd name="T63" fmla="*/ 0 h 593"/>
                  <a:gd name="T64" fmla="*/ 0 w 1306"/>
                  <a:gd name="T65" fmla="*/ 0 h 593"/>
                  <a:gd name="T66" fmla="*/ 0 w 1306"/>
                  <a:gd name="T67" fmla="*/ 0 h 593"/>
                  <a:gd name="T68" fmla="*/ 0 w 1306"/>
                  <a:gd name="T69" fmla="*/ 0 h 593"/>
                  <a:gd name="T70" fmla="*/ 0 w 1306"/>
                  <a:gd name="T71" fmla="*/ 0 h 593"/>
                  <a:gd name="T72" fmla="*/ 0 w 1306"/>
                  <a:gd name="T73" fmla="*/ 0 h 593"/>
                  <a:gd name="T74" fmla="*/ 0 w 1306"/>
                  <a:gd name="T75" fmla="*/ 0 h 593"/>
                  <a:gd name="T76" fmla="*/ 0 w 1306"/>
                  <a:gd name="T77" fmla="*/ 0 h 593"/>
                  <a:gd name="T78" fmla="*/ 0 w 1306"/>
                  <a:gd name="T79" fmla="*/ 0 h 593"/>
                  <a:gd name="T80" fmla="*/ 0 w 1306"/>
                  <a:gd name="T81" fmla="*/ 0 h 593"/>
                  <a:gd name="T82" fmla="*/ 0 w 1306"/>
                  <a:gd name="T83" fmla="*/ 0 h 593"/>
                  <a:gd name="T84" fmla="*/ 0 w 1306"/>
                  <a:gd name="T85" fmla="*/ 0 h 593"/>
                  <a:gd name="T86" fmla="*/ 0 w 1306"/>
                  <a:gd name="T87" fmla="*/ 0 h 593"/>
                  <a:gd name="T88" fmla="*/ 0 w 1306"/>
                  <a:gd name="T89" fmla="*/ 0 h 5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6"/>
                  <a:gd name="T136" fmla="*/ 0 h 593"/>
                  <a:gd name="T137" fmla="*/ 1306 w 1306"/>
                  <a:gd name="T138" fmla="*/ 593 h 5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6" h="593">
                    <a:moveTo>
                      <a:pt x="588" y="591"/>
                    </a:moveTo>
                    <a:lnTo>
                      <a:pt x="588" y="592"/>
                    </a:lnTo>
                    <a:lnTo>
                      <a:pt x="588" y="593"/>
                    </a:lnTo>
                    <a:lnTo>
                      <a:pt x="590" y="593"/>
                    </a:lnTo>
                    <a:lnTo>
                      <a:pt x="1306" y="593"/>
                    </a:lnTo>
                    <a:lnTo>
                      <a:pt x="1299" y="566"/>
                    </a:lnTo>
                    <a:lnTo>
                      <a:pt x="1286" y="541"/>
                    </a:lnTo>
                    <a:lnTo>
                      <a:pt x="1270" y="520"/>
                    </a:lnTo>
                    <a:lnTo>
                      <a:pt x="1250" y="501"/>
                    </a:lnTo>
                    <a:lnTo>
                      <a:pt x="1227" y="485"/>
                    </a:lnTo>
                    <a:lnTo>
                      <a:pt x="1199" y="473"/>
                    </a:lnTo>
                    <a:lnTo>
                      <a:pt x="1170" y="466"/>
                    </a:lnTo>
                    <a:lnTo>
                      <a:pt x="1138" y="464"/>
                    </a:lnTo>
                    <a:lnTo>
                      <a:pt x="1131" y="464"/>
                    </a:lnTo>
                    <a:lnTo>
                      <a:pt x="1125" y="464"/>
                    </a:lnTo>
                    <a:lnTo>
                      <a:pt x="1118" y="465"/>
                    </a:lnTo>
                    <a:lnTo>
                      <a:pt x="1112" y="465"/>
                    </a:lnTo>
                    <a:lnTo>
                      <a:pt x="1105" y="466"/>
                    </a:lnTo>
                    <a:lnTo>
                      <a:pt x="1098" y="468"/>
                    </a:lnTo>
                    <a:lnTo>
                      <a:pt x="1092" y="469"/>
                    </a:lnTo>
                    <a:lnTo>
                      <a:pt x="1084" y="470"/>
                    </a:lnTo>
                    <a:lnTo>
                      <a:pt x="1083" y="450"/>
                    </a:lnTo>
                    <a:lnTo>
                      <a:pt x="1080" y="431"/>
                    </a:lnTo>
                    <a:lnTo>
                      <a:pt x="1074" y="412"/>
                    </a:lnTo>
                    <a:lnTo>
                      <a:pt x="1068" y="395"/>
                    </a:lnTo>
                    <a:lnTo>
                      <a:pt x="1060" y="379"/>
                    </a:lnTo>
                    <a:lnTo>
                      <a:pt x="1049" y="362"/>
                    </a:lnTo>
                    <a:lnTo>
                      <a:pt x="1038" y="348"/>
                    </a:lnTo>
                    <a:lnTo>
                      <a:pt x="1025" y="335"/>
                    </a:lnTo>
                    <a:lnTo>
                      <a:pt x="1011" y="323"/>
                    </a:lnTo>
                    <a:lnTo>
                      <a:pt x="996" y="313"/>
                    </a:lnTo>
                    <a:lnTo>
                      <a:pt x="979" y="303"/>
                    </a:lnTo>
                    <a:lnTo>
                      <a:pt x="961" y="295"/>
                    </a:lnTo>
                    <a:lnTo>
                      <a:pt x="942" y="289"/>
                    </a:lnTo>
                    <a:lnTo>
                      <a:pt x="923" y="284"/>
                    </a:lnTo>
                    <a:lnTo>
                      <a:pt x="902" y="282"/>
                    </a:lnTo>
                    <a:lnTo>
                      <a:pt x="881" y="281"/>
                    </a:lnTo>
                    <a:lnTo>
                      <a:pt x="864" y="281"/>
                    </a:lnTo>
                    <a:lnTo>
                      <a:pt x="848" y="283"/>
                    </a:lnTo>
                    <a:lnTo>
                      <a:pt x="832" y="285"/>
                    </a:lnTo>
                    <a:lnTo>
                      <a:pt x="816" y="289"/>
                    </a:lnTo>
                    <a:lnTo>
                      <a:pt x="800" y="294"/>
                    </a:lnTo>
                    <a:lnTo>
                      <a:pt x="784" y="300"/>
                    </a:lnTo>
                    <a:lnTo>
                      <a:pt x="770" y="306"/>
                    </a:lnTo>
                    <a:lnTo>
                      <a:pt x="754" y="313"/>
                    </a:lnTo>
                    <a:lnTo>
                      <a:pt x="755" y="281"/>
                    </a:lnTo>
                    <a:lnTo>
                      <a:pt x="753" y="249"/>
                    </a:lnTo>
                    <a:lnTo>
                      <a:pt x="748" y="219"/>
                    </a:lnTo>
                    <a:lnTo>
                      <a:pt x="739" y="190"/>
                    </a:lnTo>
                    <a:lnTo>
                      <a:pt x="728" y="162"/>
                    </a:lnTo>
                    <a:lnTo>
                      <a:pt x="713" y="136"/>
                    </a:lnTo>
                    <a:lnTo>
                      <a:pt x="696" y="113"/>
                    </a:lnTo>
                    <a:lnTo>
                      <a:pt x="676" y="90"/>
                    </a:lnTo>
                    <a:lnTo>
                      <a:pt x="655" y="71"/>
                    </a:lnTo>
                    <a:lnTo>
                      <a:pt x="630" y="54"/>
                    </a:lnTo>
                    <a:lnTo>
                      <a:pt x="604" y="37"/>
                    </a:lnTo>
                    <a:lnTo>
                      <a:pt x="574" y="24"/>
                    </a:lnTo>
                    <a:lnTo>
                      <a:pt x="543" y="15"/>
                    </a:lnTo>
                    <a:lnTo>
                      <a:pt x="511" y="6"/>
                    </a:lnTo>
                    <a:lnTo>
                      <a:pt x="477" y="2"/>
                    </a:lnTo>
                    <a:lnTo>
                      <a:pt x="442" y="0"/>
                    </a:lnTo>
                    <a:lnTo>
                      <a:pt x="404" y="2"/>
                    </a:lnTo>
                    <a:lnTo>
                      <a:pt x="365" y="7"/>
                    </a:lnTo>
                    <a:lnTo>
                      <a:pt x="328" y="16"/>
                    </a:lnTo>
                    <a:lnTo>
                      <a:pt x="291" y="28"/>
                    </a:lnTo>
                    <a:lnTo>
                      <a:pt x="256" y="42"/>
                    </a:lnTo>
                    <a:lnTo>
                      <a:pt x="223" y="59"/>
                    </a:lnTo>
                    <a:lnTo>
                      <a:pt x="189" y="78"/>
                    </a:lnTo>
                    <a:lnTo>
                      <a:pt x="160" y="101"/>
                    </a:lnTo>
                    <a:lnTo>
                      <a:pt x="131" y="126"/>
                    </a:lnTo>
                    <a:lnTo>
                      <a:pt x="104" y="152"/>
                    </a:lnTo>
                    <a:lnTo>
                      <a:pt x="81" y="180"/>
                    </a:lnTo>
                    <a:lnTo>
                      <a:pt x="59" y="210"/>
                    </a:lnTo>
                    <a:lnTo>
                      <a:pt x="41" y="242"/>
                    </a:lnTo>
                    <a:lnTo>
                      <a:pt x="26" y="275"/>
                    </a:lnTo>
                    <a:lnTo>
                      <a:pt x="14" y="308"/>
                    </a:lnTo>
                    <a:lnTo>
                      <a:pt x="6" y="343"/>
                    </a:lnTo>
                    <a:lnTo>
                      <a:pt x="1" y="380"/>
                    </a:lnTo>
                    <a:lnTo>
                      <a:pt x="0" y="416"/>
                    </a:lnTo>
                    <a:lnTo>
                      <a:pt x="4" y="450"/>
                    </a:lnTo>
                    <a:lnTo>
                      <a:pt x="12" y="482"/>
                    </a:lnTo>
                    <a:lnTo>
                      <a:pt x="23" y="513"/>
                    </a:lnTo>
                    <a:lnTo>
                      <a:pt x="37" y="542"/>
                    </a:lnTo>
                    <a:lnTo>
                      <a:pt x="56" y="568"/>
                    </a:lnTo>
                    <a:lnTo>
                      <a:pt x="77" y="593"/>
                    </a:lnTo>
                    <a:lnTo>
                      <a:pt x="584" y="593"/>
                    </a:lnTo>
                    <a:lnTo>
                      <a:pt x="585" y="593"/>
                    </a:lnTo>
                    <a:lnTo>
                      <a:pt x="586" y="592"/>
                    </a:lnTo>
                    <a:lnTo>
                      <a:pt x="587" y="592"/>
                    </a:lnTo>
                    <a:lnTo>
                      <a:pt x="588" y="591"/>
                    </a:lnTo>
                    <a:close/>
                  </a:path>
                </a:pathLst>
              </a:custGeom>
              <a:solidFill>
                <a:srgbClr val="607F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51" name="Freeform 146"/>
              <p:cNvSpPr>
                <a:spLocks/>
              </p:cNvSpPr>
              <p:nvPr/>
            </p:nvSpPr>
            <p:spPr bwMode="auto">
              <a:xfrm>
                <a:off x="4686" y="2986"/>
                <a:ext cx="265" cy="8"/>
              </a:xfrm>
              <a:custGeom>
                <a:avLst/>
                <a:gdLst>
                  <a:gd name="T0" fmla="*/ 0 w 1061"/>
                  <a:gd name="T1" fmla="*/ 0 h 33"/>
                  <a:gd name="T2" fmla="*/ 0 w 1061"/>
                  <a:gd name="T3" fmla="*/ 0 h 33"/>
                  <a:gd name="T4" fmla="*/ 0 w 1061"/>
                  <a:gd name="T5" fmla="*/ 0 h 33"/>
                  <a:gd name="T6" fmla="*/ 0 w 1061"/>
                  <a:gd name="T7" fmla="*/ 0 h 33"/>
                  <a:gd name="T8" fmla="*/ 0 60000 65536"/>
                  <a:gd name="T9" fmla="*/ 0 60000 65536"/>
                  <a:gd name="T10" fmla="*/ 0 60000 65536"/>
                  <a:gd name="T11" fmla="*/ 0 60000 65536"/>
                  <a:gd name="T12" fmla="*/ 0 w 1061"/>
                  <a:gd name="T13" fmla="*/ 0 h 33"/>
                  <a:gd name="T14" fmla="*/ 1061 w 1061"/>
                  <a:gd name="T15" fmla="*/ 33 h 33"/>
                </a:gdLst>
                <a:ahLst/>
                <a:cxnLst>
                  <a:cxn ang="T8">
                    <a:pos x="T0" y="T1"/>
                  </a:cxn>
                  <a:cxn ang="T9">
                    <a:pos x="T2" y="T3"/>
                  </a:cxn>
                  <a:cxn ang="T10">
                    <a:pos x="T4" y="T5"/>
                  </a:cxn>
                  <a:cxn ang="T11">
                    <a:pos x="T6" y="T7"/>
                  </a:cxn>
                </a:cxnLst>
                <a:rect l="T12" t="T13" r="T14" b="T15"/>
                <a:pathLst>
                  <a:path w="1061" h="33">
                    <a:moveTo>
                      <a:pt x="1061" y="0"/>
                    </a:moveTo>
                    <a:lnTo>
                      <a:pt x="1061" y="33"/>
                    </a:lnTo>
                    <a:lnTo>
                      <a:pt x="0" y="24"/>
                    </a:lnTo>
                    <a:lnTo>
                      <a:pt x="10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924" name="Text Box 147"/>
            <p:cNvSpPr txBox="1">
              <a:spLocks noChangeArrowheads="1"/>
            </p:cNvSpPr>
            <p:nvPr/>
          </p:nvSpPr>
          <p:spPr bwMode="auto">
            <a:xfrm>
              <a:off x="4236" y="3327"/>
              <a:ext cx="19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en-US" sz="1800" dirty="0"/>
                <a:t>WASTES &amp; </a:t>
              </a:r>
              <a:br>
                <a:rPr lang="en-GB" altLang="en-US" sz="1800" dirty="0"/>
              </a:br>
              <a:r>
                <a:rPr lang="en-GB" altLang="en-US" sz="1800" dirty="0"/>
                <a:t>EMISSIONS</a:t>
              </a:r>
            </a:p>
          </p:txBody>
        </p:sp>
        <p:sp>
          <p:nvSpPr>
            <p:cNvPr id="36925" name="AutoShape 148"/>
            <p:cNvSpPr>
              <a:spLocks noChangeAspect="1" noChangeArrowheads="1" noTextEdit="1"/>
            </p:cNvSpPr>
            <p:nvPr/>
          </p:nvSpPr>
          <p:spPr bwMode="auto">
            <a:xfrm>
              <a:off x="4161" y="3127"/>
              <a:ext cx="622"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26" name="Freeform 149"/>
            <p:cNvSpPr>
              <a:spLocks/>
            </p:cNvSpPr>
            <p:nvPr/>
          </p:nvSpPr>
          <p:spPr bwMode="auto">
            <a:xfrm>
              <a:off x="4161" y="3127"/>
              <a:ext cx="615" cy="619"/>
            </a:xfrm>
            <a:custGeom>
              <a:avLst/>
              <a:gdLst>
                <a:gd name="T0" fmla="*/ 0 w 2462"/>
                <a:gd name="T1" fmla="*/ 0 h 2476"/>
                <a:gd name="T2" fmla="*/ 0 w 2462"/>
                <a:gd name="T3" fmla="*/ 0 h 2476"/>
                <a:gd name="T4" fmla="*/ 0 w 2462"/>
                <a:gd name="T5" fmla="*/ 0 h 2476"/>
                <a:gd name="T6" fmla="*/ 0 w 2462"/>
                <a:gd name="T7" fmla="*/ 0 h 2476"/>
                <a:gd name="T8" fmla="*/ 0 w 2462"/>
                <a:gd name="T9" fmla="*/ 0 h 2476"/>
                <a:gd name="T10" fmla="*/ 0 60000 65536"/>
                <a:gd name="T11" fmla="*/ 0 60000 65536"/>
                <a:gd name="T12" fmla="*/ 0 60000 65536"/>
                <a:gd name="T13" fmla="*/ 0 60000 65536"/>
                <a:gd name="T14" fmla="*/ 0 60000 65536"/>
                <a:gd name="T15" fmla="*/ 0 w 2462"/>
                <a:gd name="T16" fmla="*/ 0 h 2476"/>
                <a:gd name="T17" fmla="*/ 2462 w 2462"/>
                <a:gd name="T18" fmla="*/ 2476 h 2476"/>
              </a:gdLst>
              <a:ahLst/>
              <a:cxnLst>
                <a:cxn ang="T10">
                  <a:pos x="T0" y="T1"/>
                </a:cxn>
                <a:cxn ang="T11">
                  <a:pos x="T2" y="T3"/>
                </a:cxn>
                <a:cxn ang="T12">
                  <a:pos x="T4" y="T5"/>
                </a:cxn>
                <a:cxn ang="T13">
                  <a:pos x="T6" y="T7"/>
                </a:cxn>
                <a:cxn ang="T14">
                  <a:pos x="T8" y="T9"/>
                </a:cxn>
              </a:cxnLst>
              <a:rect l="T15" t="T16" r="T17" b="T18"/>
              <a:pathLst>
                <a:path w="2462" h="2476">
                  <a:moveTo>
                    <a:pt x="2462" y="533"/>
                  </a:moveTo>
                  <a:lnTo>
                    <a:pt x="2235" y="2261"/>
                  </a:lnTo>
                  <a:lnTo>
                    <a:pt x="309" y="2476"/>
                  </a:lnTo>
                  <a:lnTo>
                    <a:pt x="0" y="0"/>
                  </a:lnTo>
                  <a:lnTo>
                    <a:pt x="2462" y="533"/>
                  </a:lnTo>
                  <a:close/>
                </a:path>
              </a:pathLst>
            </a:custGeom>
            <a:solidFill>
              <a:srgbClr val="63E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7" name="Freeform 150"/>
            <p:cNvSpPr>
              <a:spLocks/>
            </p:cNvSpPr>
            <p:nvPr/>
          </p:nvSpPr>
          <p:spPr bwMode="auto">
            <a:xfrm>
              <a:off x="4350" y="3322"/>
              <a:ext cx="184" cy="53"/>
            </a:xfrm>
            <a:custGeom>
              <a:avLst/>
              <a:gdLst>
                <a:gd name="T0" fmla="*/ 0 w 735"/>
                <a:gd name="T1" fmla="*/ 0 h 212"/>
                <a:gd name="T2" fmla="*/ 0 w 735"/>
                <a:gd name="T3" fmla="*/ 0 h 212"/>
                <a:gd name="T4" fmla="*/ 0 w 735"/>
                <a:gd name="T5" fmla="*/ 0 h 212"/>
                <a:gd name="T6" fmla="*/ 0 w 735"/>
                <a:gd name="T7" fmla="*/ 0 h 212"/>
                <a:gd name="T8" fmla="*/ 0 w 735"/>
                <a:gd name="T9" fmla="*/ 0 h 212"/>
                <a:gd name="T10" fmla="*/ 0 w 735"/>
                <a:gd name="T11" fmla="*/ 0 h 212"/>
                <a:gd name="T12" fmla="*/ 0 w 735"/>
                <a:gd name="T13" fmla="*/ 0 h 212"/>
                <a:gd name="T14" fmla="*/ 0 w 735"/>
                <a:gd name="T15" fmla="*/ 0 h 212"/>
                <a:gd name="T16" fmla="*/ 0 w 735"/>
                <a:gd name="T17" fmla="*/ 0 h 212"/>
                <a:gd name="T18" fmla="*/ 0 w 735"/>
                <a:gd name="T19" fmla="*/ 0 h 212"/>
                <a:gd name="T20" fmla="*/ 0 w 735"/>
                <a:gd name="T21" fmla="*/ 0 h 212"/>
                <a:gd name="T22" fmla="*/ 0 w 735"/>
                <a:gd name="T23" fmla="*/ 0 h 212"/>
                <a:gd name="T24" fmla="*/ 0 w 735"/>
                <a:gd name="T25" fmla="*/ 0 h 212"/>
                <a:gd name="T26" fmla="*/ 0 w 735"/>
                <a:gd name="T27" fmla="*/ 0 h 212"/>
                <a:gd name="T28" fmla="*/ 0 w 735"/>
                <a:gd name="T29" fmla="*/ 0 h 212"/>
                <a:gd name="T30" fmla="*/ 0 w 735"/>
                <a:gd name="T31" fmla="*/ 0 h 212"/>
                <a:gd name="T32" fmla="*/ 0 w 735"/>
                <a:gd name="T33" fmla="*/ 0 h 212"/>
                <a:gd name="T34" fmla="*/ 0 w 735"/>
                <a:gd name="T35" fmla="*/ 0 h 212"/>
                <a:gd name="T36" fmla="*/ 0 w 735"/>
                <a:gd name="T37" fmla="*/ 0 h 212"/>
                <a:gd name="T38" fmla="*/ 0 w 735"/>
                <a:gd name="T39" fmla="*/ 0 h 212"/>
                <a:gd name="T40" fmla="*/ 0 w 735"/>
                <a:gd name="T41" fmla="*/ 0 h 212"/>
                <a:gd name="T42" fmla="*/ 0 w 735"/>
                <a:gd name="T43" fmla="*/ 0 h 212"/>
                <a:gd name="T44" fmla="*/ 0 w 735"/>
                <a:gd name="T45" fmla="*/ 0 h 212"/>
                <a:gd name="T46" fmla="*/ 0 w 735"/>
                <a:gd name="T47" fmla="*/ 0 h 212"/>
                <a:gd name="T48" fmla="*/ 0 w 735"/>
                <a:gd name="T49" fmla="*/ 0 h 212"/>
                <a:gd name="T50" fmla="*/ 0 w 735"/>
                <a:gd name="T51" fmla="*/ 0 h 212"/>
                <a:gd name="T52" fmla="*/ 0 w 735"/>
                <a:gd name="T53" fmla="*/ 0 h 212"/>
                <a:gd name="T54" fmla="*/ 0 w 735"/>
                <a:gd name="T55" fmla="*/ 0 h 212"/>
                <a:gd name="T56" fmla="*/ 0 w 735"/>
                <a:gd name="T57" fmla="*/ 0 h 212"/>
                <a:gd name="T58" fmla="*/ 0 w 735"/>
                <a:gd name="T59" fmla="*/ 0 h 212"/>
                <a:gd name="T60" fmla="*/ 0 w 735"/>
                <a:gd name="T61" fmla="*/ 0 h 212"/>
                <a:gd name="T62" fmla="*/ 0 w 735"/>
                <a:gd name="T63" fmla="*/ 0 h 212"/>
                <a:gd name="T64" fmla="*/ 0 w 735"/>
                <a:gd name="T65" fmla="*/ 0 h 212"/>
                <a:gd name="T66" fmla="*/ 0 w 735"/>
                <a:gd name="T67" fmla="*/ 0 h 212"/>
                <a:gd name="T68" fmla="*/ 0 w 735"/>
                <a:gd name="T69" fmla="*/ 0 h 212"/>
                <a:gd name="T70" fmla="*/ 0 w 735"/>
                <a:gd name="T71" fmla="*/ 0 h 212"/>
                <a:gd name="T72" fmla="*/ 0 w 735"/>
                <a:gd name="T73" fmla="*/ 0 h 212"/>
                <a:gd name="T74" fmla="*/ 0 w 735"/>
                <a:gd name="T75" fmla="*/ 0 h 212"/>
                <a:gd name="T76" fmla="*/ 0 w 735"/>
                <a:gd name="T77" fmla="*/ 0 h 212"/>
                <a:gd name="T78" fmla="*/ 0 w 735"/>
                <a:gd name="T79" fmla="*/ 0 h 212"/>
                <a:gd name="T80" fmla="*/ 0 w 735"/>
                <a:gd name="T81" fmla="*/ 0 h 212"/>
                <a:gd name="T82" fmla="*/ 0 w 735"/>
                <a:gd name="T83" fmla="*/ 0 h 212"/>
                <a:gd name="T84" fmla="*/ 0 w 735"/>
                <a:gd name="T85" fmla="*/ 0 h 2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5"/>
                <a:gd name="T130" fmla="*/ 0 h 212"/>
                <a:gd name="T131" fmla="*/ 735 w 735"/>
                <a:gd name="T132" fmla="*/ 212 h 2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5" h="212">
                  <a:moveTo>
                    <a:pt x="693" y="0"/>
                  </a:moveTo>
                  <a:lnTo>
                    <a:pt x="691" y="28"/>
                  </a:lnTo>
                  <a:lnTo>
                    <a:pt x="692" y="33"/>
                  </a:lnTo>
                  <a:lnTo>
                    <a:pt x="695" y="37"/>
                  </a:lnTo>
                  <a:lnTo>
                    <a:pt x="696" y="42"/>
                  </a:lnTo>
                  <a:lnTo>
                    <a:pt x="696" y="47"/>
                  </a:lnTo>
                  <a:lnTo>
                    <a:pt x="695" y="61"/>
                  </a:lnTo>
                  <a:lnTo>
                    <a:pt x="690" y="73"/>
                  </a:lnTo>
                  <a:lnTo>
                    <a:pt x="681" y="87"/>
                  </a:lnTo>
                  <a:lnTo>
                    <a:pt x="670" y="98"/>
                  </a:lnTo>
                  <a:lnTo>
                    <a:pt x="655" y="111"/>
                  </a:lnTo>
                  <a:lnTo>
                    <a:pt x="638" y="121"/>
                  </a:lnTo>
                  <a:lnTo>
                    <a:pt x="618" y="132"/>
                  </a:lnTo>
                  <a:lnTo>
                    <a:pt x="597" y="141"/>
                  </a:lnTo>
                  <a:lnTo>
                    <a:pt x="573" y="149"/>
                  </a:lnTo>
                  <a:lnTo>
                    <a:pt x="547" y="157"/>
                  </a:lnTo>
                  <a:lnTo>
                    <a:pt x="520" y="163"/>
                  </a:lnTo>
                  <a:lnTo>
                    <a:pt x="490" y="169"/>
                  </a:lnTo>
                  <a:lnTo>
                    <a:pt x="459" y="173"/>
                  </a:lnTo>
                  <a:lnTo>
                    <a:pt x="427" y="177"/>
                  </a:lnTo>
                  <a:lnTo>
                    <a:pt x="393" y="178"/>
                  </a:lnTo>
                  <a:lnTo>
                    <a:pt x="359" y="179"/>
                  </a:lnTo>
                  <a:lnTo>
                    <a:pt x="324" y="178"/>
                  </a:lnTo>
                  <a:lnTo>
                    <a:pt x="292" y="177"/>
                  </a:lnTo>
                  <a:lnTo>
                    <a:pt x="259" y="173"/>
                  </a:lnTo>
                  <a:lnTo>
                    <a:pt x="228" y="169"/>
                  </a:lnTo>
                  <a:lnTo>
                    <a:pt x="198" y="163"/>
                  </a:lnTo>
                  <a:lnTo>
                    <a:pt x="170" y="157"/>
                  </a:lnTo>
                  <a:lnTo>
                    <a:pt x="144" y="149"/>
                  </a:lnTo>
                  <a:lnTo>
                    <a:pt x="120" y="141"/>
                  </a:lnTo>
                  <a:lnTo>
                    <a:pt x="99" y="132"/>
                  </a:lnTo>
                  <a:lnTo>
                    <a:pt x="79" y="121"/>
                  </a:lnTo>
                  <a:lnTo>
                    <a:pt x="63" y="111"/>
                  </a:lnTo>
                  <a:lnTo>
                    <a:pt x="48" y="98"/>
                  </a:lnTo>
                  <a:lnTo>
                    <a:pt x="36" y="87"/>
                  </a:lnTo>
                  <a:lnTo>
                    <a:pt x="28" y="73"/>
                  </a:lnTo>
                  <a:lnTo>
                    <a:pt x="23" y="61"/>
                  </a:lnTo>
                  <a:lnTo>
                    <a:pt x="21" y="47"/>
                  </a:lnTo>
                  <a:lnTo>
                    <a:pt x="23" y="38"/>
                  </a:lnTo>
                  <a:lnTo>
                    <a:pt x="24" y="30"/>
                  </a:lnTo>
                  <a:lnTo>
                    <a:pt x="28" y="23"/>
                  </a:lnTo>
                  <a:lnTo>
                    <a:pt x="31" y="15"/>
                  </a:lnTo>
                  <a:lnTo>
                    <a:pt x="31" y="9"/>
                  </a:lnTo>
                  <a:lnTo>
                    <a:pt x="18" y="23"/>
                  </a:lnTo>
                  <a:lnTo>
                    <a:pt x="9" y="37"/>
                  </a:lnTo>
                  <a:lnTo>
                    <a:pt x="3" y="52"/>
                  </a:lnTo>
                  <a:lnTo>
                    <a:pt x="0" y="67"/>
                  </a:lnTo>
                  <a:lnTo>
                    <a:pt x="3" y="82"/>
                  </a:lnTo>
                  <a:lnTo>
                    <a:pt x="8" y="96"/>
                  </a:lnTo>
                  <a:lnTo>
                    <a:pt x="16" y="109"/>
                  </a:lnTo>
                  <a:lnTo>
                    <a:pt x="29" y="123"/>
                  </a:lnTo>
                  <a:lnTo>
                    <a:pt x="44" y="136"/>
                  </a:lnTo>
                  <a:lnTo>
                    <a:pt x="63" y="148"/>
                  </a:lnTo>
                  <a:lnTo>
                    <a:pt x="84" y="159"/>
                  </a:lnTo>
                  <a:lnTo>
                    <a:pt x="108" y="169"/>
                  </a:lnTo>
                  <a:lnTo>
                    <a:pt x="134" y="178"/>
                  </a:lnTo>
                  <a:lnTo>
                    <a:pt x="162" y="187"/>
                  </a:lnTo>
                  <a:lnTo>
                    <a:pt x="193" y="194"/>
                  </a:lnTo>
                  <a:lnTo>
                    <a:pt x="224" y="201"/>
                  </a:lnTo>
                  <a:lnTo>
                    <a:pt x="258" y="206"/>
                  </a:lnTo>
                  <a:lnTo>
                    <a:pt x="294" y="209"/>
                  </a:lnTo>
                  <a:lnTo>
                    <a:pt x="331" y="211"/>
                  </a:lnTo>
                  <a:lnTo>
                    <a:pt x="368" y="212"/>
                  </a:lnTo>
                  <a:lnTo>
                    <a:pt x="406" y="211"/>
                  </a:lnTo>
                  <a:lnTo>
                    <a:pt x="442" y="209"/>
                  </a:lnTo>
                  <a:lnTo>
                    <a:pt x="477" y="206"/>
                  </a:lnTo>
                  <a:lnTo>
                    <a:pt x="511" y="201"/>
                  </a:lnTo>
                  <a:lnTo>
                    <a:pt x="542" y="194"/>
                  </a:lnTo>
                  <a:lnTo>
                    <a:pt x="572" y="187"/>
                  </a:lnTo>
                  <a:lnTo>
                    <a:pt x="601" y="178"/>
                  </a:lnTo>
                  <a:lnTo>
                    <a:pt x="627" y="169"/>
                  </a:lnTo>
                  <a:lnTo>
                    <a:pt x="651" y="159"/>
                  </a:lnTo>
                  <a:lnTo>
                    <a:pt x="672" y="148"/>
                  </a:lnTo>
                  <a:lnTo>
                    <a:pt x="690" y="136"/>
                  </a:lnTo>
                  <a:lnTo>
                    <a:pt x="706" y="123"/>
                  </a:lnTo>
                  <a:lnTo>
                    <a:pt x="719" y="109"/>
                  </a:lnTo>
                  <a:lnTo>
                    <a:pt x="727" y="96"/>
                  </a:lnTo>
                  <a:lnTo>
                    <a:pt x="732" y="82"/>
                  </a:lnTo>
                  <a:lnTo>
                    <a:pt x="735" y="67"/>
                  </a:lnTo>
                  <a:lnTo>
                    <a:pt x="734" y="58"/>
                  </a:lnTo>
                  <a:lnTo>
                    <a:pt x="732" y="49"/>
                  </a:lnTo>
                  <a:lnTo>
                    <a:pt x="729" y="40"/>
                  </a:lnTo>
                  <a:lnTo>
                    <a:pt x="724" y="32"/>
                  </a:lnTo>
                  <a:lnTo>
                    <a:pt x="719" y="24"/>
                  </a:lnTo>
                  <a:lnTo>
                    <a:pt x="711" y="15"/>
                  </a:lnTo>
                  <a:lnTo>
                    <a:pt x="702" y="8"/>
                  </a:lnTo>
                  <a:lnTo>
                    <a:pt x="6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8" name="Freeform 151"/>
            <p:cNvSpPr>
              <a:spLocks/>
            </p:cNvSpPr>
            <p:nvPr/>
          </p:nvSpPr>
          <p:spPr bwMode="auto">
            <a:xfrm>
              <a:off x="4521" y="3219"/>
              <a:ext cx="6" cy="111"/>
            </a:xfrm>
            <a:custGeom>
              <a:avLst/>
              <a:gdLst>
                <a:gd name="T0" fmla="*/ 0 w 24"/>
                <a:gd name="T1" fmla="*/ 0 h 444"/>
                <a:gd name="T2" fmla="*/ 0 w 24"/>
                <a:gd name="T3" fmla="*/ 0 h 444"/>
                <a:gd name="T4" fmla="*/ 0 w 24"/>
                <a:gd name="T5" fmla="*/ 0 h 444"/>
                <a:gd name="T6" fmla="*/ 0 w 24"/>
                <a:gd name="T7" fmla="*/ 0 h 444"/>
                <a:gd name="T8" fmla="*/ 0 w 24"/>
                <a:gd name="T9" fmla="*/ 0 h 444"/>
                <a:gd name="T10" fmla="*/ 0 w 24"/>
                <a:gd name="T11" fmla="*/ 0 h 444"/>
                <a:gd name="T12" fmla="*/ 0 w 24"/>
                <a:gd name="T13" fmla="*/ 0 h 444"/>
                <a:gd name="T14" fmla="*/ 0 w 24"/>
                <a:gd name="T15" fmla="*/ 0 h 444"/>
                <a:gd name="T16" fmla="*/ 0 w 24"/>
                <a:gd name="T17" fmla="*/ 0 h 4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444"/>
                <a:gd name="T29" fmla="*/ 24 w 24"/>
                <a:gd name="T30" fmla="*/ 444 h 4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444">
                  <a:moveTo>
                    <a:pt x="24" y="0"/>
                  </a:moveTo>
                  <a:lnTo>
                    <a:pt x="7" y="12"/>
                  </a:lnTo>
                  <a:lnTo>
                    <a:pt x="2" y="382"/>
                  </a:lnTo>
                  <a:lnTo>
                    <a:pt x="0" y="435"/>
                  </a:lnTo>
                  <a:lnTo>
                    <a:pt x="3" y="437"/>
                  </a:lnTo>
                  <a:lnTo>
                    <a:pt x="5" y="439"/>
                  </a:lnTo>
                  <a:lnTo>
                    <a:pt x="8" y="441"/>
                  </a:lnTo>
                  <a:lnTo>
                    <a:pt x="10" y="444"/>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9" name="Freeform 152"/>
            <p:cNvSpPr>
              <a:spLocks/>
            </p:cNvSpPr>
            <p:nvPr/>
          </p:nvSpPr>
          <p:spPr bwMode="auto">
            <a:xfrm>
              <a:off x="4350" y="3387"/>
              <a:ext cx="184" cy="62"/>
            </a:xfrm>
            <a:custGeom>
              <a:avLst/>
              <a:gdLst>
                <a:gd name="T0" fmla="*/ 0 w 735"/>
                <a:gd name="T1" fmla="*/ 0 h 246"/>
                <a:gd name="T2" fmla="*/ 0 w 735"/>
                <a:gd name="T3" fmla="*/ 0 h 246"/>
                <a:gd name="T4" fmla="*/ 0 w 735"/>
                <a:gd name="T5" fmla="*/ 0 h 246"/>
                <a:gd name="T6" fmla="*/ 0 w 735"/>
                <a:gd name="T7" fmla="*/ 0 h 246"/>
                <a:gd name="T8" fmla="*/ 0 w 735"/>
                <a:gd name="T9" fmla="*/ 0 h 246"/>
                <a:gd name="T10" fmla="*/ 0 w 735"/>
                <a:gd name="T11" fmla="*/ 0 h 246"/>
                <a:gd name="T12" fmla="*/ 0 w 735"/>
                <a:gd name="T13" fmla="*/ 0 h 246"/>
                <a:gd name="T14" fmla="*/ 0 w 735"/>
                <a:gd name="T15" fmla="*/ 0 h 246"/>
                <a:gd name="T16" fmla="*/ 0 w 735"/>
                <a:gd name="T17" fmla="*/ 0 h 246"/>
                <a:gd name="T18" fmla="*/ 0 w 735"/>
                <a:gd name="T19" fmla="*/ 0 h 246"/>
                <a:gd name="T20" fmla="*/ 0 w 735"/>
                <a:gd name="T21" fmla="*/ 0 h 246"/>
                <a:gd name="T22" fmla="*/ 0 w 735"/>
                <a:gd name="T23" fmla="*/ 0 h 246"/>
                <a:gd name="T24" fmla="*/ 0 w 735"/>
                <a:gd name="T25" fmla="*/ 0 h 246"/>
                <a:gd name="T26" fmla="*/ 0 w 735"/>
                <a:gd name="T27" fmla="*/ 0 h 246"/>
                <a:gd name="T28" fmla="*/ 0 w 735"/>
                <a:gd name="T29" fmla="*/ 0 h 246"/>
                <a:gd name="T30" fmla="*/ 0 w 735"/>
                <a:gd name="T31" fmla="*/ 0 h 246"/>
                <a:gd name="T32" fmla="*/ 0 w 735"/>
                <a:gd name="T33" fmla="*/ 0 h 246"/>
                <a:gd name="T34" fmla="*/ 0 w 735"/>
                <a:gd name="T35" fmla="*/ 0 h 246"/>
                <a:gd name="T36" fmla="*/ 0 w 735"/>
                <a:gd name="T37" fmla="*/ 0 h 246"/>
                <a:gd name="T38" fmla="*/ 0 w 735"/>
                <a:gd name="T39" fmla="*/ 0 h 246"/>
                <a:gd name="T40" fmla="*/ 0 w 735"/>
                <a:gd name="T41" fmla="*/ 0 h 246"/>
                <a:gd name="T42" fmla="*/ 0 w 735"/>
                <a:gd name="T43" fmla="*/ 0 h 246"/>
                <a:gd name="T44" fmla="*/ 0 w 735"/>
                <a:gd name="T45" fmla="*/ 0 h 246"/>
                <a:gd name="T46" fmla="*/ 0 w 735"/>
                <a:gd name="T47" fmla="*/ 0 h 246"/>
                <a:gd name="T48" fmla="*/ 0 w 735"/>
                <a:gd name="T49" fmla="*/ 0 h 246"/>
                <a:gd name="T50" fmla="*/ 0 w 735"/>
                <a:gd name="T51" fmla="*/ 0 h 246"/>
                <a:gd name="T52" fmla="*/ 0 w 735"/>
                <a:gd name="T53" fmla="*/ 0 h 246"/>
                <a:gd name="T54" fmla="*/ 0 w 735"/>
                <a:gd name="T55" fmla="*/ 0 h 246"/>
                <a:gd name="T56" fmla="*/ 0 w 735"/>
                <a:gd name="T57" fmla="*/ 0 h 246"/>
                <a:gd name="T58" fmla="*/ 0 w 735"/>
                <a:gd name="T59" fmla="*/ 0 h 246"/>
                <a:gd name="T60" fmla="*/ 0 w 735"/>
                <a:gd name="T61" fmla="*/ 0 h 246"/>
                <a:gd name="T62" fmla="*/ 0 w 735"/>
                <a:gd name="T63" fmla="*/ 0 h 246"/>
                <a:gd name="T64" fmla="*/ 0 w 735"/>
                <a:gd name="T65" fmla="*/ 0 h 246"/>
                <a:gd name="T66" fmla="*/ 0 w 735"/>
                <a:gd name="T67" fmla="*/ 0 h 246"/>
                <a:gd name="T68" fmla="*/ 0 w 735"/>
                <a:gd name="T69" fmla="*/ 0 h 246"/>
                <a:gd name="T70" fmla="*/ 0 w 735"/>
                <a:gd name="T71" fmla="*/ 0 h 246"/>
                <a:gd name="T72" fmla="*/ 0 w 735"/>
                <a:gd name="T73" fmla="*/ 0 h 246"/>
                <a:gd name="T74" fmla="*/ 0 w 735"/>
                <a:gd name="T75" fmla="*/ 0 h 246"/>
                <a:gd name="T76" fmla="*/ 0 w 735"/>
                <a:gd name="T77" fmla="*/ 0 h 246"/>
                <a:gd name="T78" fmla="*/ 0 w 735"/>
                <a:gd name="T79" fmla="*/ 0 h 246"/>
                <a:gd name="T80" fmla="*/ 0 w 735"/>
                <a:gd name="T81" fmla="*/ 0 h 246"/>
                <a:gd name="T82" fmla="*/ 0 w 735"/>
                <a:gd name="T83" fmla="*/ 0 h 246"/>
                <a:gd name="T84" fmla="*/ 0 w 735"/>
                <a:gd name="T85" fmla="*/ 0 h 2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5"/>
                <a:gd name="T130" fmla="*/ 0 h 246"/>
                <a:gd name="T131" fmla="*/ 735 w 735"/>
                <a:gd name="T132" fmla="*/ 246 h 2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5" h="246">
                  <a:moveTo>
                    <a:pt x="693" y="0"/>
                  </a:moveTo>
                  <a:lnTo>
                    <a:pt x="691" y="31"/>
                  </a:lnTo>
                  <a:lnTo>
                    <a:pt x="692" y="37"/>
                  </a:lnTo>
                  <a:lnTo>
                    <a:pt x="695" y="42"/>
                  </a:lnTo>
                  <a:lnTo>
                    <a:pt x="696" y="49"/>
                  </a:lnTo>
                  <a:lnTo>
                    <a:pt x="696" y="55"/>
                  </a:lnTo>
                  <a:lnTo>
                    <a:pt x="695" y="71"/>
                  </a:lnTo>
                  <a:lnTo>
                    <a:pt x="690" y="86"/>
                  </a:lnTo>
                  <a:lnTo>
                    <a:pt x="681" y="101"/>
                  </a:lnTo>
                  <a:lnTo>
                    <a:pt x="670" y="115"/>
                  </a:lnTo>
                  <a:lnTo>
                    <a:pt x="655" y="129"/>
                  </a:lnTo>
                  <a:lnTo>
                    <a:pt x="638" y="141"/>
                  </a:lnTo>
                  <a:lnTo>
                    <a:pt x="618" y="153"/>
                  </a:lnTo>
                  <a:lnTo>
                    <a:pt x="597" y="164"/>
                  </a:lnTo>
                  <a:lnTo>
                    <a:pt x="573" y="174"/>
                  </a:lnTo>
                  <a:lnTo>
                    <a:pt x="547" y="183"/>
                  </a:lnTo>
                  <a:lnTo>
                    <a:pt x="520" y="190"/>
                  </a:lnTo>
                  <a:lnTo>
                    <a:pt x="490" y="196"/>
                  </a:lnTo>
                  <a:lnTo>
                    <a:pt x="459" y="201"/>
                  </a:lnTo>
                  <a:lnTo>
                    <a:pt x="427" y="206"/>
                  </a:lnTo>
                  <a:lnTo>
                    <a:pt x="393" y="208"/>
                  </a:lnTo>
                  <a:lnTo>
                    <a:pt x="359" y="209"/>
                  </a:lnTo>
                  <a:lnTo>
                    <a:pt x="324" y="208"/>
                  </a:lnTo>
                  <a:lnTo>
                    <a:pt x="292" y="206"/>
                  </a:lnTo>
                  <a:lnTo>
                    <a:pt x="259" y="201"/>
                  </a:lnTo>
                  <a:lnTo>
                    <a:pt x="228" y="196"/>
                  </a:lnTo>
                  <a:lnTo>
                    <a:pt x="198" y="190"/>
                  </a:lnTo>
                  <a:lnTo>
                    <a:pt x="170" y="183"/>
                  </a:lnTo>
                  <a:lnTo>
                    <a:pt x="144" y="174"/>
                  </a:lnTo>
                  <a:lnTo>
                    <a:pt x="120" y="164"/>
                  </a:lnTo>
                  <a:lnTo>
                    <a:pt x="99" y="153"/>
                  </a:lnTo>
                  <a:lnTo>
                    <a:pt x="79" y="141"/>
                  </a:lnTo>
                  <a:lnTo>
                    <a:pt x="63" y="129"/>
                  </a:lnTo>
                  <a:lnTo>
                    <a:pt x="48" y="115"/>
                  </a:lnTo>
                  <a:lnTo>
                    <a:pt x="36" y="101"/>
                  </a:lnTo>
                  <a:lnTo>
                    <a:pt x="28" y="86"/>
                  </a:lnTo>
                  <a:lnTo>
                    <a:pt x="23" y="71"/>
                  </a:lnTo>
                  <a:lnTo>
                    <a:pt x="21" y="55"/>
                  </a:lnTo>
                  <a:lnTo>
                    <a:pt x="23" y="45"/>
                  </a:lnTo>
                  <a:lnTo>
                    <a:pt x="24" y="35"/>
                  </a:lnTo>
                  <a:lnTo>
                    <a:pt x="28" y="26"/>
                  </a:lnTo>
                  <a:lnTo>
                    <a:pt x="31" y="17"/>
                  </a:lnTo>
                  <a:lnTo>
                    <a:pt x="31" y="10"/>
                  </a:lnTo>
                  <a:lnTo>
                    <a:pt x="18" y="26"/>
                  </a:lnTo>
                  <a:lnTo>
                    <a:pt x="9" y="42"/>
                  </a:lnTo>
                  <a:lnTo>
                    <a:pt x="3" y="60"/>
                  </a:lnTo>
                  <a:lnTo>
                    <a:pt x="0" y="79"/>
                  </a:lnTo>
                  <a:lnTo>
                    <a:pt x="3" y="96"/>
                  </a:lnTo>
                  <a:lnTo>
                    <a:pt x="8" y="113"/>
                  </a:lnTo>
                  <a:lnTo>
                    <a:pt x="16" y="129"/>
                  </a:lnTo>
                  <a:lnTo>
                    <a:pt x="29" y="144"/>
                  </a:lnTo>
                  <a:lnTo>
                    <a:pt x="44" y="159"/>
                  </a:lnTo>
                  <a:lnTo>
                    <a:pt x="63" y="173"/>
                  </a:lnTo>
                  <a:lnTo>
                    <a:pt x="84" y="185"/>
                  </a:lnTo>
                  <a:lnTo>
                    <a:pt x="108" y="198"/>
                  </a:lnTo>
                  <a:lnTo>
                    <a:pt x="134" y="208"/>
                  </a:lnTo>
                  <a:lnTo>
                    <a:pt x="162" y="218"/>
                  </a:lnTo>
                  <a:lnTo>
                    <a:pt x="193" y="226"/>
                  </a:lnTo>
                  <a:lnTo>
                    <a:pt x="224" y="233"/>
                  </a:lnTo>
                  <a:lnTo>
                    <a:pt x="258" y="239"/>
                  </a:lnTo>
                  <a:lnTo>
                    <a:pt x="294" y="243"/>
                  </a:lnTo>
                  <a:lnTo>
                    <a:pt x="331" y="245"/>
                  </a:lnTo>
                  <a:lnTo>
                    <a:pt x="368" y="246"/>
                  </a:lnTo>
                  <a:lnTo>
                    <a:pt x="406" y="245"/>
                  </a:lnTo>
                  <a:lnTo>
                    <a:pt x="442" y="243"/>
                  </a:lnTo>
                  <a:lnTo>
                    <a:pt x="477" y="239"/>
                  </a:lnTo>
                  <a:lnTo>
                    <a:pt x="511" y="233"/>
                  </a:lnTo>
                  <a:lnTo>
                    <a:pt x="542" y="226"/>
                  </a:lnTo>
                  <a:lnTo>
                    <a:pt x="572" y="218"/>
                  </a:lnTo>
                  <a:lnTo>
                    <a:pt x="601" y="208"/>
                  </a:lnTo>
                  <a:lnTo>
                    <a:pt x="627" y="198"/>
                  </a:lnTo>
                  <a:lnTo>
                    <a:pt x="651" y="185"/>
                  </a:lnTo>
                  <a:lnTo>
                    <a:pt x="672" y="173"/>
                  </a:lnTo>
                  <a:lnTo>
                    <a:pt x="690" y="159"/>
                  </a:lnTo>
                  <a:lnTo>
                    <a:pt x="706" y="144"/>
                  </a:lnTo>
                  <a:lnTo>
                    <a:pt x="719" y="129"/>
                  </a:lnTo>
                  <a:lnTo>
                    <a:pt x="727" y="113"/>
                  </a:lnTo>
                  <a:lnTo>
                    <a:pt x="732" y="96"/>
                  </a:lnTo>
                  <a:lnTo>
                    <a:pt x="735" y="79"/>
                  </a:lnTo>
                  <a:lnTo>
                    <a:pt x="734" y="68"/>
                  </a:lnTo>
                  <a:lnTo>
                    <a:pt x="732" y="57"/>
                  </a:lnTo>
                  <a:lnTo>
                    <a:pt x="729" y="47"/>
                  </a:lnTo>
                  <a:lnTo>
                    <a:pt x="724" y="37"/>
                  </a:lnTo>
                  <a:lnTo>
                    <a:pt x="719" y="27"/>
                  </a:lnTo>
                  <a:lnTo>
                    <a:pt x="711" y="19"/>
                  </a:lnTo>
                  <a:lnTo>
                    <a:pt x="702" y="9"/>
                  </a:lnTo>
                  <a:lnTo>
                    <a:pt x="6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0" name="Freeform 153"/>
            <p:cNvSpPr>
              <a:spLocks/>
            </p:cNvSpPr>
            <p:nvPr/>
          </p:nvSpPr>
          <p:spPr bwMode="auto">
            <a:xfrm>
              <a:off x="4356" y="3343"/>
              <a:ext cx="4" cy="49"/>
            </a:xfrm>
            <a:custGeom>
              <a:avLst/>
              <a:gdLst>
                <a:gd name="T0" fmla="*/ 0 w 17"/>
                <a:gd name="T1" fmla="*/ 0 h 199"/>
                <a:gd name="T2" fmla="*/ 0 w 17"/>
                <a:gd name="T3" fmla="*/ 0 h 199"/>
                <a:gd name="T4" fmla="*/ 0 w 17"/>
                <a:gd name="T5" fmla="*/ 0 h 199"/>
                <a:gd name="T6" fmla="*/ 0 w 17"/>
                <a:gd name="T7" fmla="*/ 0 h 199"/>
                <a:gd name="T8" fmla="*/ 0 w 17"/>
                <a:gd name="T9" fmla="*/ 0 h 199"/>
                <a:gd name="T10" fmla="*/ 0 w 17"/>
                <a:gd name="T11" fmla="*/ 0 h 199"/>
                <a:gd name="T12" fmla="*/ 0 w 17"/>
                <a:gd name="T13" fmla="*/ 0 h 199"/>
                <a:gd name="T14" fmla="*/ 0 w 17"/>
                <a:gd name="T15" fmla="*/ 0 h 199"/>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99"/>
                <a:gd name="T26" fmla="*/ 17 w 17"/>
                <a:gd name="T27" fmla="*/ 199 h 1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99">
                  <a:moveTo>
                    <a:pt x="17" y="10"/>
                  </a:moveTo>
                  <a:lnTo>
                    <a:pt x="0" y="0"/>
                  </a:lnTo>
                  <a:lnTo>
                    <a:pt x="8" y="199"/>
                  </a:lnTo>
                  <a:lnTo>
                    <a:pt x="11" y="196"/>
                  </a:lnTo>
                  <a:lnTo>
                    <a:pt x="13" y="195"/>
                  </a:lnTo>
                  <a:lnTo>
                    <a:pt x="15" y="193"/>
                  </a:lnTo>
                  <a:lnTo>
                    <a:pt x="17" y="190"/>
                  </a:lnTo>
                  <a:lnTo>
                    <a:pt x="1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1" name="Freeform 154"/>
            <p:cNvSpPr>
              <a:spLocks/>
            </p:cNvSpPr>
            <p:nvPr/>
          </p:nvSpPr>
          <p:spPr bwMode="auto">
            <a:xfrm>
              <a:off x="4520" y="3344"/>
              <a:ext cx="6" cy="50"/>
            </a:xfrm>
            <a:custGeom>
              <a:avLst/>
              <a:gdLst>
                <a:gd name="T0" fmla="*/ 0 w 23"/>
                <a:gd name="T1" fmla="*/ 0 h 198"/>
                <a:gd name="T2" fmla="*/ 0 w 23"/>
                <a:gd name="T3" fmla="*/ 0 h 198"/>
                <a:gd name="T4" fmla="*/ 0 w 23"/>
                <a:gd name="T5" fmla="*/ 0 h 198"/>
                <a:gd name="T6" fmla="*/ 0 w 23"/>
                <a:gd name="T7" fmla="*/ 0 h 198"/>
                <a:gd name="T8" fmla="*/ 0 w 23"/>
                <a:gd name="T9" fmla="*/ 0 h 198"/>
                <a:gd name="T10" fmla="*/ 0 w 23"/>
                <a:gd name="T11" fmla="*/ 0 h 198"/>
                <a:gd name="T12" fmla="*/ 0 w 23"/>
                <a:gd name="T13" fmla="*/ 0 h 198"/>
                <a:gd name="T14" fmla="*/ 0 w 23"/>
                <a:gd name="T15" fmla="*/ 0 h 198"/>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98"/>
                <a:gd name="T26" fmla="*/ 23 w 23"/>
                <a:gd name="T27" fmla="*/ 198 h 1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98">
                  <a:moveTo>
                    <a:pt x="23" y="0"/>
                  </a:moveTo>
                  <a:lnTo>
                    <a:pt x="4" y="10"/>
                  </a:lnTo>
                  <a:lnTo>
                    <a:pt x="0" y="191"/>
                  </a:lnTo>
                  <a:lnTo>
                    <a:pt x="2" y="192"/>
                  </a:lnTo>
                  <a:lnTo>
                    <a:pt x="5" y="195"/>
                  </a:lnTo>
                  <a:lnTo>
                    <a:pt x="7" y="196"/>
                  </a:lnTo>
                  <a:lnTo>
                    <a:pt x="10" y="198"/>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2" name="Freeform 155"/>
            <p:cNvSpPr>
              <a:spLocks/>
            </p:cNvSpPr>
            <p:nvPr/>
          </p:nvSpPr>
          <p:spPr bwMode="auto">
            <a:xfrm>
              <a:off x="4418" y="3304"/>
              <a:ext cx="6" cy="128"/>
            </a:xfrm>
            <a:custGeom>
              <a:avLst/>
              <a:gdLst>
                <a:gd name="T0" fmla="*/ 0 w 27"/>
                <a:gd name="T1" fmla="*/ 0 h 512"/>
                <a:gd name="T2" fmla="*/ 0 w 27"/>
                <a:gd name="T3" fmla="*/ 0 h 512"/>
                <a:gd name="T4" fmla="*/ 0 w 27"/>
                <a:gd name="T5" fmla="*/ 0 h 512"/>
                <a:gd name="T6" fmla="*/ 0 w 27"/>
                <a:gd name="T7" fmla="*/ 0 h 512"/>
                <a:gd name="T8" fmla="*/ 0 w 27"/>
                <a:gd name="T9" fmla="*/ 0 h 512"/>
                <a:gd name="T10" fmla="*/ 0 w 27"/>
                <a:gd name="T11" fmla="*/ 0 h 512"/>
                <a:gd name="T12" fmla="*/ 0 w 27"/>
                <a:gd name="T13" fmla="*/ 0 h 512"/>
                <a:gd name="T14" fmla="*/ 0 w 27"/>
                <a:gd name="T15" fmla="*/ 0 h 512"/>
                <a:gd name="T16" fmla="*/ 0 w 27"/>
                <a:gd name="T17" fmla="*/ 0 h 5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512"/>
                <a:gd name="T29" fmla="*/ 27 w 27"/>
                <a:gd name="T30" fmla="*/ 512 h 5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512">
                  <a:moveTo>
                    <a:pt x="27" y="0"/>
                  </a:moveTo>
                  <a:lnTo>
                    <a:pt x="6" y="14"/>
                  </a:lnTo>
                  <a:lnTo>
                    <a:pt x="0" y="441"/>
                  </a:lnTo>
                  <a:lnTo>
                    <a:pt x="0" y="501"/>
                  </a:lnTo>
                  <a:lnTo>
                    <a:pt x="3" y="503"/>
                  </a:lnTo>
                  <a:lnTo>
                    <a:pt x="5" y="506"/>
                  </a:lnTo>
                  <a:lnTo>
                    <a:pt x="8" y="510"/>
                  </a:lnTo>
                  <a:lnTo>
                    <a:pt x="10" y="512"/>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3" name="Freeform 156"/>
            <p:cNvSpPr>
              <a:spLocks/>
            </p:cNvSpPr>
            <p:nvPr/>
          </p:nvSpPr>
          <p:spPr bwMode="auto">
            <a:xfrm>
              <a:off x="4417" y="3449"/>
              <a:ext cx="6" cy="57"/>
            </a:xfrm>
            <a:custGeom>
              <a:avLst/>
              <a:gdLst>
                <a:gd name="T0" fmla="*/ 0 w 26"/>
                <a:gd name="T1" fmla="*/ 0 h 229"/>
                <a:gd name="T2" fmla="*/ 0 w 26"/>
                <a:gd name="T3" fmla="*/ 0 h 229"/>
                <a:gd name="T4" fmla="*/ 0 w 26"/>
                <a:gd name="T5" fmla="*/ 0 h 229"/>
                <a:gd name="T6" fmla="*/ 0 w 26"/>
                <a:gd name="T7" fmla="*/ 0 h 229"/>
                <a:gd name="T8" fmla="*/ 0 w 26"/>
                <a:gd name="T9" fmla="*/ 0 h 229"/>
                <a:gd name="T10" fmla="*/ 0 w 26"/>
                <a:gd name="T11" fmla="*/ 0 h 229"/>
                <a:gd name="T12" fmla="*/ 0 w 26"/>
                <a:gd name="T13" fmla="*/ 0 h 229"/>
                <a:gd name="T14" fmla="*/ 0 w 26"/>
                <a:gd name="T15" fmla="*/ 0 h 229"/>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29"/>
                <a:gd name="T26" fmla="*/ 26 w 26"/>
                <a:gd name="T27" fmla="*/ 229 h 2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29">
                  <a:moveTo>
                    <a:pt x="26" y="0"/>
                  </a:moveTo>
                  <a:lnTo>
                    <a:pt x="5" y="11"/>
                  </a:lnTo>
                  <a:lnTo>
                    <a:pt x="0" y="220"/>
                  </a:lnTo>
                  <a:lnTo>
                    <a:pt x="3" y="222"/>
                  </a:lnTo>
                  <a:lnTo>
                    <a:pt x="7" y="224"/>
                  </a:lnTo>
                  <a:lnTo>
                    <a:pt x="9" y="226"/>
                  </a:lnTo>
                  <a:lnTo>
                    <a:pt x="12" y="229"/>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4" name="Freeform 157"/>
            <p:cNvSpPr>
              <a:spLocks/>
            </p:cNvSpPr>
            <p:nvPr/>
          </p:nvSpPr>
          <p:spPr bwMode="auto">
            <a:xfrm>
              <a:off x="4363" y="3351"/>
              <a:ext cx="29" cy="33"/>
            </a:xfrm>
            <a:custGeom>
              <a:avLst/>
              <a:gdLst>
                <a:gd name="T0" fmla="*/ 0 w 117"/>
                <a:gd name="T1" fmla="*/ 0 h 134"/>
                <a:gd name="T2" fmla="*/ 0 w 117"/>
                <a:gd name="T3" fmla="*/ 0 h 134"/>
                <a:gd name="T4" fmla="*/ 0 w 117"/>
                <a:gd name="T5" fmla="*/ 0 h 134"/>
                <a:gd name="T6" fmla="*/ 0 w 117"/>
                <a:gd name="T7" fmla="*/ 0 h 134"/>
                <a:gd name="T8" fmla="*/ 0 w 117"/>
                <a:gd name="T9" fmla="*/ 0 h 134"/>
                <a:gd name="T10" fmla="*/ 0 w 117"/>
                <a:gd name="T11" fmla="*/ 0 h 134"/>
                <a:gd name="T12" fmla="*/ 0 w 117"/>
                <a:gd name="T13" fmla="*/ 0 h 134"/>
                <a:gd name="T14" fmla="*/ 0 w 117"/>
                <a:gd name="T15" fmla="*/ 0 h 134"/>
                <a:gd name="T16" fmla="*/ 0 w 117"/>
                <a:gd name="T17" fmla="*/ 0 h 134"/>
                <a:gd name="T18" fmla="*/ 0 w 117"/>
                <a:gd name="T19" fmla="*/ 0 h 134"/>
                <a:gd name="T20" fmla="*/ 0 w 117"/>
                <a:gd name="T21" fmla="*/ 0 h 134"/>
                <a:gd name="T22" fmla="*/ 0 w 117"/>
                <a:gd name="T23" fmla="*/ 0 h 134"/>
                <a:gd name="T24" fmla="*/ 0 w 117"/>
                <a:gd name="T25" fmla="*/ 0 h 134"/>
                <a:gd name="T26" fmla="*/ 0 w 117"/>
                <a:gd name="T27" fmla="*/ 0 h 134"/>
                <a:gd name="T28" fmla="*/ 0 w 117"/>
                <a:gd name="T29" fmla="*/ 0 h 134"/>
                <a:gd name="T30" fmla="*/ 0 w 117"/>
                <a:gd name="T31" fmla="*/ 0 h 134"/>
                <a:gd name="T32" fmla="*/ 0 w 117"/>
                <a:gd name="T33" fmla="*/ 0 h 134"/>
                <a:gd name="T34" fmla="*/ 0 w 117"/>
                <a:gd name="T35" fmla="*/ 0 h 134"/>
                <a:gd name="T36" fmla="*/ 0 w 117"/>
                <a:gd name="T37" fmla="*/ 0 h 134"/>
                <a:gd name="T38" fmla="*/ 0 w 117"/>
                <a:gd name="T39" fmla="*/ 0 h 134"/>
                <a:gd name="T40" fmla="*/ 0 w 117"/>
                <a:gd name="T41" fmla="*/ 0 h 134"/>
                <a:gd name="T42" fmla="*/ 0 w 117"/>
                <a:gd name="T43" fmla="*/ 0 h 134"/>
                <a:gd name="T44" fmla="*/ 0 w 117"/>
                <a:gd name="T45" fmla="*/ 0 h 134"/>
                <a:gd name="T46" fmla="*/ 0 w 117"/>
                <a:gd name="T47" fmla="*/ 0 h 134"/>
                <a:gd name="T48" fmla="*/ 0 w 117"/>
                <a:gd name="T49" fmla="*/ 0 h 134"/>
                <a:gd name="T50" fmla="*/ 0 w 117"/>
                <a:gd name="T51" fmla="*/ 0 h 134"/>
                <a:gd name="T52" fmla="*/ 0 w 117"/>
                <a:gd name="T53" fmla="*/ 0 h 134"/>
                <a:gd name="T54" fmla="*/ 0 w 117"/>
                <a:gd name="T55" fmla="*/ 0 h 134"/>
                <a:gd name="T56" fmla="*/ 0 w 117"/>
                <a:gd name="T57" fmla="*/ 0 h 134"/>
                <a:gd name="T58" fmla="*/ 0 w 117"/>
                <a:gd name="T59" fmla="*/ 0 h 134"/>
                <a:gd name="T60" fmla="*/ 0 w 117"/>
                <a:gd name="T61" fmla="*/ 0 h 134"/>
                <a:gd name="T62" fmla="*/ 0 w 117"/>
                <a:gd name="T63" fmla="*/ 0 h 134"/>
                <a:gd name="T64" fmla="*/ 0 w 117"/>
                <a:gd name="T65" fmla="*/ 0 h 134"/>
                <a:gd name="T66" fmla="*/ 0 w 117"/>
                <a:gd name="T67" fmla="*/ 0 h 134"/>
                <a:gd name="T68" fmla="*/ 0 w 117"/>
                <a:gd name="T69" fmla="*/ 0 h 134"/>
                <a:gd name="T70" fmla="*/ 0 w 117"/>
                <a:gd name="T71" fmla="*/ 0 h 134"/>
                <a:gd name="T72" fmla="*/ 0 w 117"/>
                <a:gd name="T73" fmla="*/ 0 h 134"/>
                <a:gd name="T74" fmla="*/ 0 w 117"/>
                <a:gd name="T75" fmla="*/ 0 h 134"/>
                <a:gd name="T76" fmla="*/ 0 w 117"/>
                <a:gd name="T77" fmla="*/ 0 h 134"/>
                <a:gd name="T78" fmla="*/ 0 w 117"/>
                <a:gd name="T79" fmla="*/ 0 h 134"/>
                <a:gd name="T80" fmla="*/ 0 w 117"/>
                <a:gd name="T81" fmla="*/ 0 h 134"/>
                <a:gd name="T82" fmla="*/ 0 w 117"/>
                <a:gd name="T83" fmla="*/ 0 h 134"/>
                <a:gd name="T84" fmla="*/ 0 w 117"/>
                <a:gd name="T85" fmla="*/ 0 h 134"/>
                <a:gd name="T86" fmla="*/ 0 w 117"/>
                <a:gd name="T87" fmla="*/ 0 h 134"/>
                <a:gd name="T88" fmla="*/ 0 w 117"/>
                <a:gd name="T89" fmla="*/ 0 h 134"/>
                <a:gd name="T90" fmla="*/ 0 w 117"/>
                <a:gd name="T91" fmla="*/ 0 h 134"/>
                <a:gd name="T92" fmla="*/ 0 w 117"/>
                <a:gd name="T93" fmla="*/ 0 h 134"/>
                <a:gd name="T94" fmla="*/ 0 w 117"/>
                <a:gd name="T95" fmla="*/ 0 h 134"/>
                <a:gd name="T96" fmla="*/ 0 w 117"/>
                <a:gd name="T97" fmla="*/ 0 h 134"/>
                <a:gd name="T98" fmla="*/ 0 w 117"/>
                <a:gd name="T99" fmla="*/ 0 h 134"/>
                <a:gd name="T100" fmla="*/ 0 w 117"/>
                <a:gd name="T101" fmla="*/ 0 h 134"/>
                <a:gd name="T102" fmla="*/ 0 w 117"/>
                <a:gd name="T103" fmla="*/ 0 h 134"/>
                <a:gd name="T104" fmla="*/ 0 w 117"/>
                <a:gd name="T105" fmla="*/ 0 h 1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
                <a:gd name="T160" fmla="*/ 0 h 134"/>
                <a:gd name="T161" fmla="*/ 117 w 117"/>
                <a:gd name="T162" fmla="*/ 134 h 1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 h="134">
                  <a:moveTo>
                    <a:pt x="49" y="15"/>
                  </a:moveTo>
                  <a:lnTo>
                    <a:pt x="43" y="25"/>
                  </a:lnTo>
                  <a:lnTo>
                    <a:pt x="39" y="35"/>
                  </a:lnTo>
                  <a:lnTo>
                    <a:pt x="39" y="45"/>
                  </a:lnTo>
                  <a:lnTo>
                    <a:pt x="44" y="52"/>
                  </a:lnTo>
                  <a:lnTo>
                    <a:pt x="45" y="52"/>
                  </a:lnTo>
                  <a:lnTo>
                    <a:pt x="40" y="60"/>
                  </a:lnTo>
                  <a:lnTo>
                    <a:pt x="34" y="66"/>
                  </a:lnTo>
                  <a:lnTo>
                    <a:pt x="29" y="72"/>
                  </a:lnTo>
                  <a:lnTo>
                    <a:pt x="24" y="79"/>
                  </a:lnTo>
                  <a:lnTo>
                    <a:pt x="18" y="85"/>
                  </a:lnTo>
                  <a:lnTo>
                    <a:pt x="13" y="91"/>
                  </a:lnTo>
                  <a:lnTo>
                    <a:pt x="6" y="97"/>
                  </a:lnTo>
                  <a:lnTo>
                    <a:pt x="1" y="104"/>
                  </a:lnTo>
                  <a:lnTo>
                    <a:pt x="1" y="111"/>
                  </a:lnTo>
                  <a:lnTo>
                    <a:pt x="1" y="119"/>
                  </a:lnTo>
                  <a:lnTo>
                    <a:pt x="1" y="126"/>
                  </a:lnTo>
                  <a:lnTo>
                    <a:pt x="0" y="134"/>
                  </a:lnTo>
                  <a:lnTo>
                    <a:pt x="9" y="126"/>
                  </a:lnTo>
                  <a:lnTo>
                    <a:pt x="18" y="120"/>
                  </a:lnTo>
                  <a:lnTo>
                    <a:pt x="27" y="112"/>
                  </a:lnTo>
                  <a:lnTo>
                    <a:pt x="35" y="105"/>
                  </a:lnTo>
                  <a:lnTo>
                    <a:pt x="44" y="96"/>
                  </a:lnTo>
                  <a:lnTo>
                    <a:pt x="53" y="89"/>
                  </a:lnTo>
                  <a:lnTo>
                    <a:pt x="62" y="81"/>
                  </a:lnTo>
                  <a:lnTo>
                    <a:pt x="70" y="72"/>
                  </a:lnTo>
                  <a:lnTo>
                    <a:pt x="70" y="74"/>
                  </a:lnTo>
                  <a:lnTo>
                    <a:pt x="79" y="77"/>
                  </a:lnTo>
                  <a:lnTo>
                    <a:pt x="88" y="76"/>
                  </a:lnTo>
                  <a:lnTo>
                    <a:pt x="98" y="71"/>
                  </a:lnTo>
                  <a:lnTo>
                    <a:pt x="107" y="62"/>
                  </a:lnTo>
                  <a:lnTo>
                    <a:pt x="113" y="51"/>
                  </a:lnTo>
                  <a:lnTo>
                    <a:pt x="117" y="40"/>
                  </a:lnTo>
                  <a:lnTo>
                    <a:pt x="117" y="31"/>
                  </a:lnTo>
                  <a:lnTo>
                    <a:pt x="112" y="24"/>
                  </a:lnTo>
                  <a:lnTo>
                    <a:pt x="107" y="21"/>
                  </a:lnTo>
                  <a:lnTo>
                    <a:pt x="102" y="21"/>
                  </a:lnTo>
                  <a:lnTo>
                    <a:pt x="95" y="22"/>
                  </a:lnTo>
                  <a:lnTo>
                    <a:pt x="89" y="25"/>
                  </a:lnTo>
                  <a:lnTo>
                    <a:pt x="90" y="17"/>
                  </a:lnTo>
                  <a:lnTo>
                    <a:pt x="90" y="11"/>
                  </a:lnTo>
                  <a:lnTo>
                    <a:pt x="88" y="6"/>
                  </a:lnTo>
                  <a:lnTo>
                    <a:pt x="84" y="2"/>
                  </a:lnTo>
                  <a:lnTo>
                    <a:pt x="77" y="0"/>
                  </a:lnTo>
                  <a:lnTo>
                    <a:pt x="68" y="1"/>
                  </a:lnTo>
                  <a:lnTo>
                    <a:pt x="58" y="6"/>
                  </a:lnTo>
                  <a:lnTo>
                    <a:pt x="4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5" name="Freeform 158"/>
            <p:cNvSpPr>
              <a:spLocks/>
            </p:cNvSpPr>
            <p:nvPr/>
          </p:nvSpPr>
          <p:spPr bwMode="auto">
            <a:xfrm>
              <a:off x="4347" y="3421"/>
              <a:ext cx="33" cy="27"/>
            </a:xfrm>
            <a:custGeom>
              <a:avLst/>
              <a:gdLst>
                <a:gd name="T0" fmla="*/ 0 w 130"/>
                <a:gd name="T1" fmla="*/ 0 h 106"/>
                <a:gd name="T2" fmla="*/ 0 w 130"/>
                <a:gd name="T3" fmla="*/ 0 h 106"/>
                <a:gd name="T4" fmla="*/ 0 w 130"/>
                <a:gd name="T5" fmla="*/ 0 h 106"/>
                <a:gd name="T6" fmla="*/ 0 w 130"/>
                <a:gd name="T7" fmla="*/ 0 h 106"/>
                <a:gd name="T8" fmla="*/ 0 w 130"/>
                <a:gd name="T9" fmla="*/ 0 h 106"/>
                <a:gd name="T10" fmla="*/ 0 w 130"/>
                <a:gd name="T11" fmla="*/ 0 h 106"/>
                <a:gd name="T12" fmla="*/ 0 w 130"/>
                <a:gd name="T13" fmla="*/ 0 h 106"/>
                <a:gd name="T14" fmla="*/ 0 w 130"/>
                <a:gd name="T15" fmla="*/ 0 h 106"/>
                <a:gd name="T16" fmla="*/ 0 w 130"/>
                <a:gd name="T17" fmla="*/ 0 h 106"/>
                <a:gd name="T18" fmla="*/ 0 w 130"/>
                <a:gd name="T19" fmla="*/ 0 h 106"/>
                <a:gd name="T20" fmla="*/ 0 w 130"/>
                <a:gd name="T21" fmla="*/ 0 h 106"/>
                <a:gd name="T22" fmla="*/ 0 w 130"/>
                <a:gd name="T23" fmla="*/ 0 h 106"/>
                <a:gd name="T24" fmla="*/ 0 w 130"/>
                <a:gd name="T25" fmla="*/ 0 h 106"/>
                <a:gd name="T26" fmla="*/ 0 w 130"/>
                <a:gd name="T27" fmla="*/ 0 h 106"/>
                <a:gd name="T28" fmla="*/ 0 w 130"/>
                <a:gd name="T29" fmla="*/ 0 h 106"/>
                <a:gd name="T30" fmla="*/ 0 w 130"/>
                <a:gd name="T31" fmla="*/ 0 h 106"/>
                <a:gd name="T32" fmla="*/ 0 w 130"/>
                <a:gd name="T33" fmla="*/ 0 h 106"/>
                <a:gd name="T34" fmla="*/ 0 w 130"/>
                <a:gd name="T35" fmla="*/ 0 h 106"/>
                <a:gd name="T36" fmla="*/ 0 w 130"/>
                <a:gd name="T37" fmla="*/ 0 h 106"/>
                <a:gd name="T38" fmla="*/ 0 w 130"/>
                <a:gd name="T39" fmla="*/ 0 h 106"/>
                <a:gd name="T40" fmla="*/ 0 w 130"/>
                <a:gd name="T41" fmla="*/ 0 h 106"/>
                <a:gd name="T42" fmla="*/ 0 w 130"/>
                <a:gd name="T43" fmla="*/ 0 h 106"/>
                <a:gd name="T44" fmla="*/ 0 w 130"/>
                <a:gd name="T45" fmla="*/ 0 h 106"/>
                <a:gd name="T46" fmla="*/ 0 w 130"/>
                <a:gd name="T47" fmla="*/ 0 h 106"/>
                <a:gd name="T48" fmla="*/ 0 w 130"/>
                <a:gd name="T49" fmla="*/ 0 h 106"/>
                <a:gd name="T50" fmla="*/ 0 w 130"/>
                <a:gd name="T51" fmla="*/ 0 h 106"/>
                <a:gd name="T52" fmla="*/ 0 w 130"/>
                <a:gd name="T53" fmla="*/ 0 h 106"/>
                <a:gd name="T54" fmla="*/ 0 w 130"/>
                <a:gd name="T55" fmla="*/ 0 h 106"/>
                <a:gd name="T56" fmla="*/ 0 w 130"/>
                <a:gd name="T57" fmla="*/ 0 h 106"/>
                <a:gd name="T58" fmla="*/ 0 w 130"/>
                <a:gd name="T59" fmla="*/ 0 h 106"/>
                <a:gd name="T60" fmla="*/ 0 w 130"/>
                <a:gd name="T61" fmla="*/ 0 h 106"/>
                <a:gd name="T62" fmla="*/ 0 w 130"/>
                <a:gd name="T63" fmla="*/ 0 h 106"/>
                <a:gd name="T64" fmla="*/ 0 w 130"/>
                <a:gd name="T65" fmla="*/ 0 h 106"/>
                <a:gd name="T66" fmla="*/ 0 w 130"/>
                <a:gd name="T67" fmla="*/ 0 h 106"/>
                <a:gd name="T68" fmla="*/ 0 w 130"/>
                <a:gd name="T69" fmla="*/ 0 h 106"/>
                <a:gd name="T70" fmla="*/ 0 w 130"/>
                <a:gd name="T71" fmla="*/ 0 h 106"/>
                <a:gd name="T72" fmla="*/ 0 w 130"/>
                <a:gd name="T73" fmla="*/ 0 h 106"/>
                <a:gd name="T74" fmla="*/ 0 w 130"/>
                <a:gd name="T75" fmla="*/ 0 h 106"/>
                <a:gd name="T76" fmla="*/ 0 w 130"/>
                <a:gd name="T77" fmla="*/ 0 h 106"/>
                <a:gd name="T78" fmla="*/ 0 w 130"/>
                <a:gd name="T79" fmla="*/ 0 h 106"/>
                <a:gd name="T80" fmla="*/ 0 w 130"/>
                <a:gd name="T81" fmla="*/ 0 h 106"/>
                <a:gd name="T82" fmla="*/ 0 w 130"/>
                <a:gd name="T83" fmla="*/ 0 h 106"/>
                <a:gd name="T84" fmla="*/ 0 w 130"/>
                <a:gd name="T85" fmla="*/ 0 h 106"/>
                <a:gd name="T86" fmla="*/ 0 w 130"/>
                <a:gd name="T87" fmla="*/ 0 h 106"/>
                <a:gd name="T88" fmla="*/ 0 w 130"/>
                <a:gd name="T89" fmla="*/ 0 h 106"/>
                <a:gd name="T90" fmla="*/ 0 w 130"/>
                <a:gd name="T91" fmla="*/ 0 h 106"/>
                <a:gd name="T92" fmla="*/ 0 w 130"/>
                <a:gd name="T93" fmla="*/ 0 h 106"/>
                <a:gd name="T94" fmla="*/ 0 w 130"/>
                <a:gd name="T95" fmla="*/ 0 h 106"/>
                <a:gd name="T96" fmla="*/ 0 w 130"/>
                <a:gd name="T97" fmla="*/ 0 h 106"/>
                <a:gd name="T98" fmla="*/ 0 w 130"/>
                <a:gd name="T99" fmla="*/ 0 h 106"/>
                <a:gd name="T100" fmla="*/ 0 w 130"/>
                <a:gd name="T101" fmla="*/ 0 h 106"/>
                <a:gd name="T102" fmla="*/ 0 w 130"/>
                <a:gd name="T103" fmla="*/ 0 h 106"/>
                <a:gd name="T104" fmla="*/ 0 w 130"/>
                <a:gd name="T105" fmla="*/ 0 h 1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0"/>
                <a:gd name="T160" fmla="*/ 0 h 106"/>
                <a:gd name="T161" fmla="*/ 130 w 130"/>
                <a:gd name="T162" fmla="*/ 106 h 1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0" h="106">
                  <a:moveTo>
                    <a:pt x="98" y="85"/>
                  </a:moveTo>
                  <a:lnTo>
                    <a:pt x="100" y="76"/>
                  </a:lnTo>
                  <a:lnTo>
                    <a:pt x="103" y="69"/>
                  </a:lnTo>
                  <a:lnTo>
                    <a:pt x="103" y="63"/>
                  </a:lnTo>
                  <a:lnTo>
                    <a:pt x="101" y="56"/>
                  </a:lnTo>
                  <a:lnTo>
                    <a:pt x="108" y="54"/>
                  </a:lnTo>
                  <a:lnTo>
                    <a:pt x="114" y="49"/>
                  </a:lnTo>
                  <a:lnTo>
                    <a:pt x="119" y="43"/>
                  </a:lnTo>
                  <a:lnTo>
                    <a:pt x="124" y="35"/>
                  </a:lnTo>
                  <a:lnTo>
                    <a:pt x="129" y="24"/>
                  </a:lnTo>
                  <a:lnTo>
                    <a:pt x="130" y="14"/>
                  </a:lnTo>
                  <a:lnTo>
                    <a:pt x="126" y="5"/>
                  </a:lnTo>
                  <a:lnTo>
                    <a:pt x="120" y="0"/>
                  </a:lnTo>
                  <a:lnTo>
                    <a:pt x="110" y="0"/>
                  </a:lnTo>
                  <a:lnTo>
                    <a:pt x="100" y="3"/>
                  </a:lnTo>
                  <a:lnTo>
                    <a:pt x="91" y="10"/>
                  </a:lnTo>
                  <a:lnTo>
                    <a:pt x="84" y="20"/>
                  </a:lnTo>
                  <a:lnTo>
                    <a:pt x="82" y="21"/>
                  </a:lnTo>
                  <a:lnTo>
                    <a:pt x="82" y="23"/>
                  </a:lnTo>
                  <a:lnTo>
                    <a:pt x="74" y="20"/>
                  </a:lnTo>
                  <a:lnTo>
                    <a:pt x="65" y="19"/>
                  </a:lnTo>
                  <a:lnTo>
                    <a:pt x="56" y="16"/>
                  </a:lnTo>
                  <a:lnTo>
                    <a:pt x="47" y="14"/>
                  </a:lnTo>
                  <a:lnTo>
                    <a:pt x="39" y="11"/>
                  </a:lnTo>
                  <a:lnTo>
                    <a:pt x="30" y="9"/>
                  </a:lnTo>
                  <a:lnTo>
                    <a:pt x="21" y="6"/>
                  </a:lnTo>
                  <a:lnTo>
                    <a:pt x="12" y="3"/>
                  </a:lnTo>
                  <a:lnTo>
                    <a:pt x="10" y="9"/>
                  </a:lnTo>
                  <a:lnTo>
                    <a:pt x="6" y="16"/>
                  </a:lnTo>
                  <a:lnTo>
                    <a:pt x="4" y="23"/>
                  </a:lnTo>
                  <a:lnTo>
                    <a:pt x="0" y="30"/>
                  </a:lnTo>
                  <a:lnTo>
                    <a:pt x="7" y="35"/>
                  </a:lnTo>
                  <a:lnTo>
                    <a:pt x="15" y="39"/>
                  </a:lnTo>
                  <a:lnTo>
                    <a:pt x="22" y="44"/>
                  </a:lnTo>
                  <a:lnTo>
                    <a:pt x="29" y="48"/>
                  </a:lnTo>
                  <a:lnTo>
                    <a:pt x="36" y="53"/>
                  </a:lnTo>
                  <a:lnTo>
                    <a:pt x="44" y="56"/>
                  </a:lnTo>
                  <a:lnTo>
                    <a:pt x="50" y="61"/>
                  </a:lnTo>
                  <a:lnTo>
                    <a:pt x="57" y="65"/>
                  </a:lnTo>
                  <a:lnTo>
                    <a:pt x="56" y="66"/>
                  </a:lnTo>
                  <a:lnTo>
                    <a:pt x="51" y="79"/>
                  </a:lnTo>
                  <a:lnTo>
                    <a:pt x="51" y="89"/>
                  </a:lnTo>
                  <a:lnTo>
                    <a:pt x="55" y="99"/>
                  </a:lnTo>
                  <a:lnTo>
                    <a:pt x="61" y="105"/>
                  </a:lnTo>
                  <a:lnTo>
                    <a:pt x="70" y="106"/>
                  </a:lnTo>
                  <a:lnTo>
                    <a:pt x="80" y="103"/>
                  </a:lnTo>
                  <a:lnTo>
                    <a:pt x="89" y="96"/>
                  </a:lnTo>
                  <a:lnTo>
                    <a:pt x="98"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6" name="Freeform 159"/>
            <p:cNvSpPr>
              <a:spLocks/>
            </p:cNvSpPr>
            <p:nvPr/>
          </p:nvSpPr>
          <p:spPr bwMode="auto">
            <a:xfrm>
              <a:off x="4198" y="3686"/>
              <a:ext cx="246" cy="10"/>
            </a:xfrm>
            <a:custGeom>
              <a:avLst/>
              <a:gdLst>
                <a:gd name="T0" fmla="*/ 0 w 985"/>
                <a:gd name="T1" fmla="*/ 0 h 42"/>
                <a:gd name="T2" fmla="*/ 0 w 985"/>
                <a:gd name="T3" fmla="*/ 0 h 42"/>
                <a:gd name="T4" fmla="*/ 0 w 985"/>
                <a:gd name="T5" fmla="*/ 0 h 42"/>
                <a:gd name="T6" fmla="*/ 0 w 985"/>
                <a:gd name="T7" fmla="*/ 0 h 42"/>
                <a:gd name="T8" fmla="*/ 0 60000 65536"/>
                <a:gd name="T9" fmla="*/ 0 60000 65536"/>
                <a:gd name="T10" fmla="*/ 0 60000 65536"/>
                <a:gd name="T11" fmla="*/ 0 60000 65536"/>
                <a:gd name="T12" fmla="*/ 0 w 985"/>
                <a:gd name="T13" fmla="*/ 0 h 42"/>
                <a:gd name="T14" fmla="*/ 985 w 985"/>
                <a:gd name="T15" fmla="*/ 42 h 42"/>
              </a:gdLst>
              <a:ahLst/>
              <a:cxnLst>
                <a:cxn ang="T8">
                  <a:pos x="T0" y="T1"/>
                </a:cxn>
                <a:cxn ang="T9">
                  <a:pos x="T2" y="T3"/>
                </a:cxn>
                <a:cxn ang="T10">
                  <a:pos x="T4" y="T5"/>
                </a:cxn>
                <a:cxn ang="T11">
                  <a:pos x="T6" y="T7"/>
                </a:cxn>
              </a:cxnLst>
              <a:rect l="T12" t="T13" r="T14" b="T15"/>
              <a:pathLst>
                <a:path w="985" h="42">
                  <a:moveTo>
                    <a:pt x="897" y="0"/>
                  </a:moveTo>
                  <a:lnTo>
                    <a:pt x="985" y="42"/>
                  </a:lnTo>
                  <a:lnTo>
                    <a:pt x="0" y="0"/>
                  </a:lnTo>
                  <a:lnTo>
                    <a:pt x="8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7" name="Freeform 160"/>
            <p:cNvSpPr>
              <a:spLocks/>
            </p:cNvSpPr>
            <p:nvPr/>
          </p:nvSpPr>
          <p:spPr bwMode="auto">
            <a:xfrm>
              <a:off x="4495" y="3222"/>
              <a:ext cx="216" cy="353"/>
            </a:xfrm>
            <a:custGeom>
              <a:avLst/>
              <a:gdLst>
                <a:gd name="T0" fmla="*/ 0 w 866"/>
                <a:gd name="T1" fmla="*/ 0 h 1408"/>
                <a:gd name="T2" fmla="*/ 0 w 866"/>
                <a:gd name="T3" fmla="*/ 0 h 1408"/>
                <a:gd name="T4" fmla="*/ 0 w 866"/>
                <a:gd name="T5" fmla="*/ 0 h 1408"/>
                <a:gd name="T6" fmla="*/ 0 w 866"/>
                <a:gd name="T7" fmla="*/ 0 h 1408"/>
                <a:gd name="T8" fmla="*/ 0 w 866"/>
                <a:gd name="T9" fmla="*/ 0 h 1408"/>
                <a:gd name="T10" fmla="*/ 0 w 866"/>
                <a:gd name="T11" fmla="*/ 0 h 1408"/>
                <a:gd name="T12" fmla="*/ 0 w 866"/>
                <a:gd name="T13" fmla="*/ 0 h 1408"/>
                <a:gd name="T14" fmla="*/ 0 w 866"/>
                <a:gd name="T15" fmla="*/ 0 h 1408"/>
                <a:gd name="T16" fmla="*/ 0 w 866"/>
                <a:gd name="T17" fmla="*/ 0 h 1408"/>
                <a:gd name="T18" fmla="*/ 0 w 866"/>
                <a:gd name="T19" fmla="*/ 0 h 1408"/>
                <a:gd name="T20" fmla="*/ 0 w 866"/>
                <a:gd name="T21" fmla="*/ 0 h 1408"/>
                <a:gd name="T22" fmla="*/ 0 w 866"/>
                <a:gd name="T23" fmla="*/ 0 h 1408"/>
                <a:gd name="T24" fmla="*/ 0 w 866"/>
                <a:gd name="T25" fmla="*/ 0 h 1408"/>
                <a:gd name="T26" fmla="*/ 0 w 866"/>
                <a:gd name="T27" fmla="*/ 0 h 1408"/>
                <a:gd name="T28" fmla="*/ 0 w 866"/>
                <a:gd name="T29" fmla="*/ 0 h 1408"/>
                <a:gd name="T30" fmla="*/ 0 w 866"/>
                <a:gd name="T31" fmla="*/ 0 h 1408"/>
                <a:gd name="T32" fmla="*/ 0 w 866"/>
                <a:gd name="T33" fmla="*/ 0 h 1408"/>
                <a:gd name="T34" fmla="*/ 0 w 866"/>
                <a:gd name="T35" fmla="*/ 0 h 1408"/>
                <a:gd name="T36" fmla="*/ 0 w 866"/>
                <a:gd name="T37" fmla="*/ 0 h 1408"/>
                <a:gd name="T38" fmla="*/ 0 w 866"/>
                <a:gd name="T39" fmla="*/ 0 h 1408"/>
                <a:gd name="T40" fmla="*/ 0 w 866"/>
                <a:gd name="T41" fmla="*/ 0 h 1408"/>
                <a:gd name="T42" fmla="*/ 0 w 866"/>
                <a:gd name="T43" fmla="*/ 0 h 1408"/>
                <a:gd name="T44" fmla="*/ 0 w 866"/>
                <a:gd name="T45" fmla="*/ 0 h 1408"/>
                <a:gd name="T46" fmla="*/ 0 w 866"/>
                <a:gd name="T47" fmla="*/ 0 h 1408"/>
                <a:gd name="T48" fmla="*/ 0 w 866"/>
                <a:gd name="T49" fmla="*/ 0 h 1408"/>
                <a:gd name="T50" fmla="*/ 0 w 866"/>
                <a:gd name="T51" fmla="*/ 0 h 1408"/>
                <a:gd name="T52" fmla="*/ 0 w 866"/>
                <a:gd name="T53" fmla="*/ 0 h 1408"/>
                <a:gd name="T54" fmla="*/ 0 w 866"/>
                <a:gd name="T55" fmla="*/ 0 h 1408"/>
                <a:gd name="T56" fmla="*/ 0 w 866"/>
                <a:gd name="T57" fmla="*/ 0 h 1408"/>
                <a:gd name="T58" fmla="*/ 0 w 866"/>
                <a:gd name="T59" fmla="*/ 0 h 1408"/>
                <a:gd name="T60" fmla="*/ 0 w 866"/>
                <a:gd name="T61" fmla="*/ 0 h 1408"/>
                <a:gd name="T62" fmla="*/ 0 w 866"/>
                <a:gd name="T63" fmla="*/ 0 h 1408"/>
                <a:gd name="T64" fmla="*/ 0 w 866"/>
                <a:gd name="T65" fmla="*/ 0 h 1408"/>
                <a:gd name="T66" fmla="*/ 0 w 866"/>
                <a:gd name="T67" fmla="*/ 0 h 1408"/>
                <a:gd name="T68" fmla="*/ 0 w 866"/>
                <a:gd name="T69" fmla="*/ 0 h 1408"/>
                <a:gd name="T70" fmla="*/ 0 w 866"/>
                <a:gd name="T71" fmla="*/ 0 h 1408"/>
                <a:gd name="T72" fmla="*/ 0 w 866"/>
                <a:gd name="T73" fmla="*/ 0 h 1408"/>
                <a:gd name="T74" fmla="*/ 0 w 866"/>
                <a:gd name="T75" fmla="*/ 0 h 1408"/>
                <a:gd name="T76" fmla="*/ 0 w 866"/>
                <a:gd name="T77" fmla="*/ 0 h 1408"/>
                <a:gd name="T78" fmla="*/ 0 w 866"/>
                <a:gd name="T79" fmla="*/ 0 h 1408"/>
                <a:gd name="T80" fmla="*/ 0 w 866"/>
                <a:gd name="T81" fmla="*/ 0 h 1408"/>
                <a:gd name="T82" fmla="*/ 0 w 866"/>
                <a:gd name="T83" fmla="*/ 0 h 1408"/>
                <a:gd name="T84" fmla="*/ 0 w 866"/>
                <a:gd name="T85" fmla="*/ 0 h 1408"/>
                <a:gd name="T86" fmla="*/ 0 w 866"/>
                <a:gd name="T87" fmla="*/ 0 h 1408"/>
                <a:gd name="T88" fmla="*/ 0 w 866"/>
                <a:gd name="T89" fmla="*/ 0 h 1408"/>
                <a:gd name="T90" fmla="*/ 0 w 866"/>
                <a:gd name="T91" fmla="*/ 0 h 1408"/>
                <a:gd name="T92" fmla="*/ 0 w 866"/>
                <a:gd name="T93" fmla="*/ 0 h 1408"/>
                <a:gd name="T94" fmla="*/ 0 w 866"/>
                <a:gd name="T95" fmla="*/ 0 h 1408"/>
                <a:gd name="T96" fmla="*/ 0 w 866"/>
                <a:gd name="T97" fmla="*/ 0 h 1408"/>
                <a:gd name="T98" fmla="*/ 0 w 866"/>
                <a:gd name="T99" fmla="*/ 0 h 1408"/>
                <a:gd name="T100" fmla="*/ 0 w 866"/>
                <a:gd name="T101" fmla="*/ 0 h 1408"/>
                <a:gd name="T102" fmla="*/ 0 w 866"/>
                <a:gd name="T103" fmla="*/ 0 h 1408"/>
                <a:gd name="T104" fmla="*/ 0 w 866"/>
                <a:gd name="T105" fmla="*/ 0 h 1408"/>
                <a:gd name="T106" fmla="*/ 0 w 866"/>
                <a:gd name="T107" fmla="*/ 0 h 14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6"/>
                <a:gd name="T163" fmla="*/ 0 h 1408"/>
                <a:gd name="T164" fmla="*/ 866 w 866"/>
                <a:gd name="T165" fmla="*/ 1408 h 14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6" h="1408">
                  <a:moveTo>
                    <a:pt x="827" y="1167"/>
                  </a:moveTo>
                  <a:lnTo>
                    <a:pt x="835" y="932"/>
                  </a:lnTo>
                  <a:lnTo>
                    <a:pt x="866" y="889"/>
                  </a:lnTo>
                  <a:lnTo>
                    <a:pt x="836" y="829"/>
                  </a:lnTo>
                  <a:lnTo>
                    <a:pt x="859" y="0"/>
                  </a:lnTo>
                  <a:lnTo>
                    <a:pt x="648" y="85"/>
                  </a:lnTo>
                  <a:lnTo>
                    <a:pt x="473" y="111"/>
                  </a:lnTo>
                  <a:lnTo>
                    <a:pt x="248" y="88"/>
                  </a:lnTo>
                  <a:lnTo>
                    <a:pt x="40" y="37"/>
                  </a:lnTo>
                  <a:lnTo>
                    <a:pt x="24" y="8"/>
                  </a:lnTo>
                  <a:lnTo>
                    <a:pt x="33" y="825"/>
                  </a:lnTo>
                  <a:lnTo>
                    <a:pt x="6" y="907"/>
                  </a:lnTo>
                  <a:lnTo>
                    <a:pt x="33" y="929"/>
                  </a:lnTo>
                  <a:lnTo>
                    <a:pt x="35" y="1167"/>
                  </a:lnTo>
                  <a:lnTo>
                    <a:pt x="20" y="1183"/>
                  </a:lnTo>
                  <a:lnTo>
                    <a:pt x="9" y="1201"/>
                  </a:lnTo>
                  <a:lnTo>
                    <a:pt x="3" y="1218"/>
                  </a:lnTo>
                  <a:lnTo>
                    <a:pt x="0" y="1236"/>
                  </a:lnTo>
                  <a:lnTo>
                    <a:pt x="3" y="1253"/>
                  </a:lnTo>
                  <a:lnTo>
                    <a:pt x="9" y="1271"/>
                  </a:lnTo>
                  <a:lnTo>
                    <a:pt x="20" y="1287"/>
                  </a:lnTo>
                  <a:lnTo>
                    <a:pt x="34" y="1303"/>
                  </a:lnTo>
                  <a:lnTo>
                    <a:pt x="53" y="1318"/>
                  </a:lnTo>
                  <a:lnTo>
                    <a:pt x="74" y="1332"/>
                  </a:lnTo>
                  <a:lnTo>
                    <a:pt x="99" y="1346"/>
                  </a:lnTo>
                  <a:lnTo>
                    <a:pt x="127" y="1357"/>
                  </a:lnTo>
                  <a:lnTo>
                    <a:pt x="158" y="1368"/>
                  </a:lnTo>
                  <a:lnTo>
                    <a:pt x="190" y="1378"/>
                  </a:lnTo>
                  <a:lnTo>
                    <a:pt x="227" y="1387"/>
                  </a:lnTo>
                  <a:lnTo>
                    <a:pt x="264" y="1395"/>
                  </a:lnTo>
                  <a:lnTo>
                    <a:pt x="304" y="1401"/>
                  </a:lnTo>
                  <a:lnTo>
                    <a:pt x="346" y="1405"/>
                  </a:lnTo>
                  <a:lnTo>
                    <a:pt x="388" y="1407"/>
                  </a:lnTo>
                  <a:lnTo>
                    <a:pt x="432" y="1408"/>
                  </a:lnTo>
                  <a:lnTo>
                    <a:pt x="476" y="1407"/>
                  </a:lnTo>
                  <a:lnTo>
                    <a:pt x="518" y="1405"/>
                  </a:lnTo>
                  <a:lnTo>
                    <a:pt x="560" y="1401"/>
                  </a:lnTo>
                  <a:lnTo>
                    <a:pt x="600" y="1395"/>
                  </a:lnTo>
                  <a:lnTo>
                    <a:pt x="637" y="1387"/>
                  </a:lnTo>
                  <a:lnTo>
                    <a:pt x="672" y="1378"/>
                  </a:lnTo>
                  <a:lnTo>
                    <a:pt x="706" y="1368"/>
                  </a:lnTo>
                  <a:lnTo>
                    <a:pt x="736" y="1357"/>
                  </a:lnTo>
                  <a:lnTo>
                    <a:pt x="764" y="1346"/>
                  </a:lnTo>
                  <a:lnTo>
                    <a:pt x="789" y="1332"/>
                  </a:lnTo>
                  <a:lnTo>
                    <a:pt x="810" y="1318"/>
                  </a:lnTo>
                  <a:lnTo>
                    <a:pt x="829" y="1303"/>
                  </a:lnTo>
                  <a:lnTo>
                    <a:pt x="844" y="1287"/>
                  </a:lnTo>
                  <a:lnTo>
                    <a:pt x="854" y="1271"/>
                  </a:lnTo>
                  <a:lnTo>
                    <a:pt x="860" y="1253"/>
                  </a:lnTo>
                  <a:lnTo>
                    <a:pt x="862" y="1236"/>
                  </a:lnTo>
                  <a:lnTo>
                    <a:pt x="860" y="1217"/>
                  </a:lnTo>
                  <a:lnTo>
                    <a:pt x="854" y="1199"/>
                  </a:lnTo>
                  <a:lnTo>
                    <a:pt x="842" y="1183"/>
                  </a:lnTo>
                  <a:lnTo>
                    <a:pt x="827" y="1167"/>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8" name="Freeform 161"/>
            <p:cNvSpPr>
              <a:spLocks/>
            </p:cNvSpPr>
            <p:nvPr/>
          </p:nvSpPr>
          <p:spPr bwMode="auto">
            <a:xfrm>
              <a:off x="4499" y="3194"/>
              <a:ext cx="207" cy="52"/>
            </a:xfrm>
            <a:custGeom>
              <a:avLst/>
              <a:gdLst>
                <a:gd name="T0" fmla="*/ 0 w 831"/>
                <a:gd name="T1" fmla="*/ 0 h 206"/>
                <a:gd name="T2" fmla="*/ 0 w 831"/>
                <a:gd name="T3" fmla="*/ 0 h 206"/>
                <a:gd name="T4" fmla="*/ 0 w 831"/>
                <a:gd name="T5" fmla="*/ 0 h 206"/>
                <a:gd name="T6" fmla="*/ 0 w 831"/>
                <a:gd name="T7" fmla="*/ 0 h 206"/>
                <a:gd name="T8" fmla="*/ 0 w 831"/>
                <a:gd name="T9" fmla="*/ 0 h 206"/>
                <a:gd name="T10" fmla="*/ 0 w 831"/>
                <a:gd name="T11" fmla="*/ 0 h 206"/>
                <a:gd name="T12" fmla="*/ 0 w 831"/>
                <a:gd name="T13" fmla="*/ 0 h 206"/>
                <a:gd name="T14" fmla="*/ 0 w 831"/>
                <a:gd name="T15" fmla="*/ 0 h 206"/>
                <a:gd name="T16" fmla="*/ 0 w 831"/>
                <a:gd name="T17" fmla="*/ 0 h 206"/>
                <a:gd name="T18" fmla="*/ 0 w 831"/>
                <a:gd name="T19" fmla="*/ 0 h 206"/>
                <a:gd name="T20" fmla="*/ 0 w 831"/>
                <a:gd name="T21" fmla="*/ 0 h 206"/>
                <a:gd name="T22" fmla="*/ 0 w 831"/>
                <a:gd name="T23" fmla="*/ 0 h 206"/>
                <a:gd name="T24" fmla="*/ 0 w 831"/>
                <a:gd name="T25" fmla="*/ 0 h 206"/>
                <a:gd name="T26" fmla="*/ 0 w 831"/>
                <a:gd name="T27" fmla="*/ 0 h 206"/>
                <a:gd name="T28" fmla="*/ 0 w 831"/>
                <a:gd name="T29" fmla="*/ 0 h 206"/>
                <a:gd name="T30" fmla="*/ 0 w 831"/>
                <a:gd name="T31" fmla="*/ 0 h 206"/>
                <a:gd name="T32" fmla="*/ 0 w 831"/>
                <a:gd name="T33" fmla="*/ 0 h 206"/>
                <a:gd name="T34" fmla="*/ 0 w 831"/>
                <a:gd name="T35" fmla="*/ 0 h 206"/>
                <a:gd name="T36" fmla="*/ 0 w 831"/>
                <a:gd name="T37" fmla="*/ 0 h 206"/>
                <a:gd name="T38" fmla="*/ 0 w 831"/>
                <a:gd name="T39" fmla="*/ 0 h 206"/>
                <a:gd name="T40" fmla="*/ 0 w 831"/>
                <a:gd name="T41" fmla="*/ 0 h 206"/>
                <a:gd name="T42" fmla="*/ 0 w 831"/>
                <a:gd name="T43" fmla="*/ 0 h 206"/>
                <a:gd name="T44" fmla="*/ 0 w 831"/>
                <a:gd name="T45" fmla="*/ 0 h 206"/>
                <a:gd name="T46" fmla="*/ 0 w 831"/>
                <a:gd name="T47" fmla="*/ 0 h 206"/>
                <a:gd name="T48" fmla="*/ 0 w 831"/>
                <a:gd name="T49" fmla="*/ 0 h 206"/>
                <a:gd name="T50" fmla="*/ 0 w 831"/>
                <a:gd name="T51" fmla="*/ 0 h 206"/>
                <a:gd name="T52" fmla="*/ 0 w 831"/>
                <a:gd name="T53" fmla="*/ 0 h 206"/>
                <a:gd name="T54" fmla="*/ 0 w 831"/>
                <a:gd name="T55" fmla="*/ 0 h 206"/>
                <a:gd name="T56" fmla="*/ 0 w 831"/>
                <a:gd name="T57" fmla="*/ 0 h 206"/>
                <a:gd name="T58" fmla="*/ 0 w 831"/>
                <a:gd name="T59" fmla="*/ 0 h 206"/>
                <a:gd name="T60" fmla="*/ 0 w 831"/>
                <a:gd name="T61" fmla="*/ 0 h 206"/>
                <a:gd name="T62" fmla="*/ 0 w 831"/>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1"/>
                <a:gd name="T97" fmla="*/ 0 h 206"/>
                <a:gd name="T98" fmla="*/ 831 w 831"/>
                <a:gd name="T99" fmla="*/ 206 h 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1" h="206">
                  <a:moveTo>
                    <a:pt x="416" y="206"/>
                  </a:moveTo>
                  <a:lnTo>
                    <a:pt x="458" y="206"/>
                  </a:lnTo>
                  <a:lnTo>
                    <a:pt x="500" y="204"/>
                  </a:lnTo>
                  <a:lnTo>
                    <a:pt x="540" y="201"/>
                  </a:lnTo>
                  <a:lnTo>
                    <a:pt x="577" y="199"/>
                  </a:lnTo>
                  <a:lnTo>
                    <a:pt x="614" y="194"/>
                  </a:lnTo>
                  <a:lnTo>
                    <a:pt x="647" y="189"/>
                  </a:lnTo>
                  <a:lnTo>
                    <a:pt x="680" y="182"/>
                  </a:lnTo>
                  <a:lnTo>
                    <a:pt x="710" y="176"/>
                  </a:lnTo>
                  <a:lnTo>
                    <a:pt x="736" y="169"/>
                  </a:lnTo>
                  <a:lnTo>
                    <a:pt x="760" y="161"/>
                  </a:lnTo>
                  <a:lnTo>
                    <a:pt x="781" y="152"/>
                  </a:lnTo>
                  <a:lnTo>
                    <a:pt x="799" y="144"/>
                  </a:lnTo>
                  <a:lnTo>
                    <a:pt x="813" y="134"/>
                  </a:lnTo>
                  <a:lnTo>
                    <a:pt x="823" y="124"/>
                  </a:lnTo>
                  <a:lnTo>
                    <a:pt x="829" y="114"/>
                  </a:lnTo>
                  <a:lnTo>
                    <a:pt x="831" y="104"/>
                  </a:lnTo>
                  <a:lnTo>
                    <a:pt x="829" y="92"/>
                  </a:lnTo>
                  <a:lnTo>
                    <a:pt x="823" y="82"/>
                  </a:lnTo>
                  <a:lnTo>
                    <a:pt x="813" y="72"/>
                  </a:lnTo>
                  <a:lnTo>
                    <a:pt x="799" y="64"/>
                  </a:lnTo>
                  <a:lnTo>
                    <a:pt x="781" y="54"/>
                  </a:lnTo>
                  <a:lnTo>
                    <a:pt x="760" y="46"/>
                  </a:lnTo>
                  <a:lnTo>
                    <a:pt x="736" y="37"/>
                  </a:lnTo>
                  <a:lnTo>
                    <a:pt x="710" y="30"/>
                  </a:lnTo>
                  <a:lnTo>
                    <a:pt x="680" y="24"/>
                  </a:lnTo>
                  <a:lnTo>
                    <a:pt x="647" y="17"/>
                  </a:lnTo>
                  <a:lnTo>
                    <a:pt x="614" y="12"/>
                  </a:lnTo>
                  <a:lnTo>
                    <a:pt x="577" y="7"/>
                  </a:lnTo>
                  <a:lnTo>
                    <a:pt x="540" y="5"/>
                  </a:lnTo>
                  <a:lnTo>
                    <a:pt x="500" y="2"/>
                  </a:lnTo>
                  <a:lnTo>
                    <a:pt x="458" y="0"/>
                  </a:lnTo>
                  <a:lnTo>
                    <a:pt x="416" y="0"/>
                  </a:lnTo>
                  <a:lnTo>
                    <a:pt x="373" y="0"/>
                  </a:lnTo>
                  <a:lnTo>
                    <a:pt x="332" y="2"/>
                  </a:lnTo>
                  <a:lnTo>
                    <a:pt x="292" y="5"/>
                  </a:lnTo>
                  <a:lnTo>
                    <a:pt x="254" y="7"/>
                  </a:lnTo>
                  <a:lnTo>
                    <a:pt x="218" y="12"/>
                  </a:lnTo>
                  <a:lnTo>
                    <a:pt x="184" y="17"/>
                  </a:lnTo>
                  <a:lnTo>
                    <a:pt x="152" y="24"/>
                  </a:lnTo>
                  <a:lnTo>
                    <a:pt x="122" y="30"/>
                  </a:lnTo>
                  <a:lnTo>
                    <a:pt x="95" y="37"/>
                  </a:lnTo>
                  <a:lnTo>
                    <a:pt x="72" y="46"/>
                  </a:lnTo>
                  <a:lnTo>
                    <a:pt x="50" y="54"/>
                  </a:lnTo>
                  <a:lnTo>
                    <a:pt x="33" y="64"/>
                  </a:lnTo>
                  <a:lnTo>
                    <a:pt x="19" y="72"/>
                  </a:lnTo>
                  <a:lnTo>
                    <a:pt x="9" y="82"/>
                  </a:lnTo>
                  <a:lnTo>
                    <a:pt x="3" y="92"/>
                  </a:lnTo>
                  <a:lnTo>
                    <a:pt x="0" y="104"/>
                  </a:lnTo>
                  <a:lnTo>
                    <a:pt x="3" y="114"/>
                  </a:lnTo>
                  <a:lnTo>
                    <a:pt x="9" y="124"/>
                  </a:lnTo>
                  <a:lnTo>
                    <a:pt x="19" y="134"/>
                  </a:lnTo>
                  <a:lnTo>
                    <a:pt x="33" y="144"/>
                  </a:lnTo>
                  <a:lnTo>
                    <a:pt x="50" y="152"/>
                  </a:lnTo>
                  <a:lnTo>
                    <a:pt x="72" y="161"/>
                  </a:lnTo>
                  <a:lnTo>
                    <a:pt x="95" y="169"/>
                  </a:lnTo>
                  <a:lnTo>
                    <a:pt x="122" y="176"/>
                  </a:lnTo>
                  <a:lnTo>
                    <a:pt x="152" y="182"/>
                  </a:lnTo>
                  <a:lnTo>
                    <a:pt x="184" y="189"/>
                  </a:lnTo>
                  <a:lnTo>
                    <a:pt x="218" y="194"/>
                  </a:lnTo>
                  <a:lnTo>
                    <a:pt x="254" y="199"/>
                  </a:lnTo>
                  <a:lnTo>
                    <a:pt x="292" y="201"/>
                  </a:lnTo>
                  <a:lnTo>
                    <a:pt x="332" y="204"/>
                  </a:lnTo>
                  <a:lnTo>
                    <a:pt x="373" y="206"/>
                  </a:lnTo>
                  <a:lnTo>
                    <a:pt x="416" y="206"/>
                  </a:lnTo>
                  <a:close/>
                </a:path>
              </a:pathLst>
            </a:custGeom>
            <a:solidFill>
              <a:srgbClr val="63E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9" name="Freeform 162"/>
            <p:cNvSpPr>
              <a:spLocks/>
            </p:cNvSpPr>
            <p:nvPr/>
          </p:nvSpPr>
          <p:spPr bwMode="auto">
            <a:xfrm>
              <a:off x="4494" y="3194"/>
              <a:ext cx="225" cy="59"/>
            </a:xfrm>
            <a:custGeom>
              <a:avLst/>
              <a:gdLst>
                <a:gd name="T0" fmla="*/ 0 w 903"/>
                <a:gd name="T1" fmla="*/ 0 h 238"/>
                <a:gd name="T2" fmla="*/ 0 w 903"/>
                <a:gd name="T3" fmla="*/ 0 h 238"/>
                <a:gd name="T4" fmla="*/ 0 w 903"/>
                <a:gd name="T5" fmla="*/ 0 h 238"/>
                <a:gd name="T6" fmla="*/ 0 w 903"/>
                <a:gd name="T7" fmla="*/ 0 h 238"/>
                <a:gd name="T8" fmla="*/ 0 w 903"/>
                <a:gd name="T9" fmla="*/ 0 h 238"/>
                <a:gd name="T10" fmla="*/ 0 w 903"/>
                <a:gd name="T11" fmla="*/ 0 h 238"/>
                <a:gd name="T12" fmla="*/ 0 w 903"/>
                <a:gd name="T13" fmla="*/ 0 h 238"/>
                <a:gd name="T14" fmla="*/ 0 w 903"/>
                <a:gd name="T15" fmla="*/ 0 h 238"/>
                <a:gd name="T16" fmla="*/ 0 w 903"/>
                <a:gd name="T17" fmla="*/ 0 h 238"/>
                <a:gd name="T18" fmla="*/ 0 w 903"/>
                <a:gd name="T19" fmla="*/ 0 h 238"/>
                <a:gd name="T20" fmla="*/ 0 w 903"/>
                <a:gd name="T21" fmla="*/ 0 h 238"/>
                <a:gd name="T22" fmla="*/ 0 w 903"/>
                <a:gd name="T23" fmla="*/ 0 h 238"/>
                <a:gd name="T24" fmla="*/ 0 w 903"/>
                <a:gd name="T25" fmla="*/ 0 h 238"/>
                <a:gd name="T26" fmla="*/ 0 w 903"/>
                <a:gd name="T27" fmla="*/ 0 h 238"/>
                <a:gd name="T28" fmla="*/ 0 w 903"/>
                <a:gd name="T29" fmla="*/ 0 h 238"/>
                <a:gd name="T30" fmla="*/ 0 w 903"/>
                <a:gd name="T31" fmla="*/ 0 h 238"/>
                <a:gd name="T32" fmla="*/ 0 w 903"/>
                <a:gd name="T33" fmla="*/ 0 h 238"/>
                <a:gd name="T34" fmla="*/ 0 w 903"/>
                <a:gd name="T35" fmla="*/ 0 h 238"/>
                <a:gd name="T36" fmla="*/ 0 w 903"/>
                <a:gd name="T37" fmla="*/ 0 h 238"/>
                <a:gd name="T38" fmla="*/ 0 w 903"/>
                <a:gd name="T39" fmla="*/ 0 h 238"/>
                <a:gd name="T40" fmla="*/ 0 w 903"/>
                <a:gd name="T41" fmla="*/ 0 h 238"/>
                <a:gd name="T42" fmla="*/ 0 w 903"/>
                <a:gd name="T43" fmla="*/ 0 h 238"/>
                <a:gd name="T44" fmla="*/ 0 w 903"/>
                <a:gd name="T45" fmla="*/ 0 h 238"/>
                <a:gd name="T46" fmla="*/ 0 w 903"/>
                <a:gd name="T47" fmla="*/ 0 h 238"/>
                <a:gd name="T48" fmla="*/ 0 w 903"/>
                <a:gd name="T49" fmla="*/ 0 h 238"/>
                <a:gd name="T50" fmla="*/ 0 w 903"/>
                <a:gd name="T51" fmla="*/ 0 h 238"/>
                <a:gd name="T52" fmla="*/ 0 w 903"/>
                <a:gd name="T53" fmla="*/ 0 h 238"/>
                <a:gd name="T54" fmla="*/ 0 w 903"/>
                <a:gd name="T55" fmla="*/ 0 h 238"/>
                <a:gd name="T56" fmla="*/ 0 w 903"/>
                <a:gd name="T57" fmla="*/ 0 h 238"/>
                <a:gd name="T58" fmla="*/ 0 w 903"/>
                <a:gd name="T59" fmla="*/ 0 h 238"/>
                <a:gd name="T60" fmla="*/ 0 w 903"/>
                <a:gd name="T61" fmla="*/ 0 h 238"/>
                <a:gd name="T62" fmla="*/ 0 w 903"/>
                <a:gd name="T63" fmla="*/ 0 h 238"/>
                <a:gd name="T64" fmla="*/ 0 w 903"/>
                <a:gd name="T65" fmla="*/ 0 h 238"/>
                <a:gd name="T66" fmla="*/ 0 w 903"/>
                <a:gd name="T67" fmla="*/ 0 h 238"/>
                <a:gd name="T68" fmla="*/ 0 w 903"/>
                <a:gd name="T69" fmla="*/ 0 h 238"/>
                <a:gd name="T70" fmla="*/ 0 w 903"/>
                <a:gd name="T71" fmla="*/ 0 h 238"/>
                <a:gd name="T72" fmla="*/ 0 w 903"/>
                <a:gd name="T73" fmla="*/ 0 h 238"/>
                <a:gd name="T74" fmla="*/ 0 w 903"/>
                <a:gd name="T75" fmla="*/ 0 h 238"/>
                <a:gd name="T76" fmla="*/ 0 w 903"/>
                <a:gd name="T77" fmla="*/ 0 h 238"/>
                <a:gd name="T78" fmla="*/ 0 w 903"/>
                <a:gd name="T79" fmla="*/ 0 h 238"/>
                <a:gd name="T80" fmla="*/ 0 w 903"/>
                <a:gd name="T81" fmla="*/ 0 h 238"/>
                <a:gd name="T82" fmla="*/ 0 w 903"/>
                <a:gd name="T83" fmla="*/ 0 h 238"/>
                <a:gd name="T84" fmla="*/ 0 w 903"/>
                <a:gd name="T85" fmla="*/ 0 h 238"/>
                <a:gd name="T86" fmla="*/ 0 w 903"/>
                <a:gd name="T87" fmla="*/ 0 h 238"/>
                <a:gd name="T88" fmla="*/ 0 w 903"/>
                <a:gd name="T89" fmla="*/ 0 h 238"/>
                <a:gd name="T90" fmla="*/ 0 w 903"/>
                <a:gd name="T91" fmla="*/ 0 h 238"/>
                <a:gd name="T92" fmla="*/ 0 w 903"/>
                <a:gd name="T93" fmla="*/ 0 h 238"/>
                <a:gd name="T94" fmla="*/ 0 w 903"/>
                <a:gd name="T95" fmla="*/ 0 h 238"/>
                <a:gd name="T96" fmla="*/ 0 w 903"/>
                <a:gd name="T97" fmla="*/ 0 h 238"/>
                <a:gd name="T98" fmla="*/ 0 w 903"/>
                <a:gd name="T99" fmla="*/ 0 h 238"/>
                <a:gd name="T100" fmla="*/ 0 w 903"/>
                <a:gd name="T101" fmla="*/ 0 h 238"/>
                <a:gd name="T102" fmla="*/ 0 w 903"/>
                <a:gd name="T103" fmla="*/ 0 h 2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3"/>
                <a:gd name="T157" fmla="*/ 0 h 238"/>
                <a:gd name="T158" fmla="*/ 903 w 903"/>
                <a:gd name="T159" fmla="*/ 238 h 2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3" h="238">
                  <a:moveTo>
                    <a:pt x="523" y="0"/>
                  </a:moveTo>
                  <a:lnTo>
                    <a:pt x="554" y="3"/>
                  </a:lnTo>
                  <a:lnTo>
                    <a:pt x="584" y="7"/>
                  </a:lnTo>
                  <a:lnTo>
                    <a:pt x="611" y="11"/>
                  </a:lnTo>
                  <a:lnTo>
                    <a:pt x="639" y="16"/>
                  </a:lnTo>
                  <a:lnTo>
                    <a:pt x="664" y="21"/>
                  </a:lnTo>
                  <a:lnTo>
                    <a:pt x="686" y="26"/>
                  </a:lnTo>
                  <a:lnTo>
                    <a:pt x="709" y="32"/>
                  </a:lnTo>
                  <a:lnTo>
                    <a:pt x="727" y="39"/>
                  </a:lnTo>
                  <a:lnTo>
                    <a:pt x="746" y="47"/>
                  </a:lnTo>
                  <a:lnTo>
                    <a:pt x="761" y="54"/>
                  </a:lnTo>
                  <a:lnTo>
                    <a:pt x="775" y="62"/>
                  </a:lnTo>
                  <a:lnTo>
                    <a:pt x="786" y="69"/>
                  </a:lnTo>
                  <a:lnTo>
                    <a:pt x="795" y="78"/>
                  </a:lnTo>
                  <a:lnTo>
                    <a:pt x="803" y="87"/>
                  </a:lnTo>
                  <a:lnTo>
                    <a:pt x="806" y="94"/>
                  </a:lnTo>
                  <a:lnTo>
                    <a:pt x="808" y="103"/>
                  </a:lnTo>
                  <a:lnTo>
                    <a:pt x="805" y="113"/>
                  </a:lnTo>
                  <a:lnTo>
                    <a:pt x="800" y="123"/>
                  </a:lnTo>
                  <a:lnTo>
                    <a:pt x="790" y="132"/>
                  </a:lnTo>
                  <a:lnTo>
                    <a:pt x="776" y="141"/>
                  </a:lnTo>
                  <a:lnTo>
                    <a:pt x="760" y="149"/>
                  </a:lnTo>
                  <a:lnTo>
                    <a:pt x="740" y="158"/>
                  </a:lnTo>
                  <a:lnTo>
                    <a:pt x="717" y="166"/>
                  </a:lnTo>
                  <a:lnTo>
                    <a:pt x="692" y="172"/>
                  </a:lnTo>
                  <a:lnTo>
                    <a:pt x="664" y="178"/>
                  </a:lnTo>
                  <a:lnTo>
                    <a:pt x="634" y="184"/>
                  </a:lnTo>
                  <a:lnTo>
                    <a:pt x="601" y="189"/>
                  </a:lnTo>
                  <a:lnTo>
                    <a:pt x="567" y="193"/>
                  </a:lnTo>
                  <a:lnTo>
                    <a:pt x="531" y="196"/>
                  </a:lnTo>
                  <a:lnTo>
                    <a:pt x="492" y="198"/>
                  </a:lnTo>
                  <a:lnTo>
                    <a:pt x="453" y="201"/>
                  </a:lnTo>
                  <a:lnTo>
                    <a:pt x="413" y="201"/>
                  </a:lnTo>
                  <a:lnTo>
                    <a:pt x="373" y="201"/>
                  </a:lnTo>
                  <a:lnTo>
                    <a:pt x="333" y="198"/>
                  </a:lnTo>
                  <a:lnTo>
                    <a:pt x="296" y="196"/>
                  </a:lnTo>
                  <a:lnTo>
                    <a:pt x="259" y="193"/>
                  </a:lnTo>
                  <a:lnTo>
                    <a:pt x="224" y="189"/>
                  </a:lnTo>
                  <a:lnTo>
                    <a:pt x="192" y="184"/>
                  </a:lnTo>
                  <a:lnTo>
                    <a:pt x="162" y="178"/>
                  </a:lnTo>
                  <a:lnTo>
                    <a:pt x="133" y="172"/>
                  </a:lnTo>
                  <a:lnTo>
                    <a:pt x="108" y="166"/>
                  </a:lnTo>
                  <a:lnTo>
                    <a:pt x="85" y="158"/>
                  </a:lnTo>
                  <a:lnTo>
                    <a:pt x="65" y="149"/>
                  </a:lnTo>
                  <a:lnTo>
                    <a:pt x="49" y="141"/>
                  </a:lnTo>
                  <a:lnTo>
                    <a:pt x="35" y="132"/>
                  </a:lnTo>
                  <a:lnTo>
                    <a:pt x="25" y="123"/>
                  </a:lnTo>
                  <a:lnTo>
                    <a:pt x="20" y="113"/>
                  </a:lnTo>
                  <a:lnTo>
                    <a:pt x="18" y="103"/>
                  </a:lnTo>
                  <a:lnTo>
                    <a:pt x="18" y="98"/>
                  </a:lnTo>
                  <a:lnTo>
                    <a:pt x="19" y="94"/>
                  </a:lnTo>
                  <a:lnTo>
                    <a:pt x="22" y="89"/>
                  </a:lnTo>
                  <a:lnTo>
                    <a:pt x="24" y="86"/>
                  </a:lnTo>
                  <a:lnTo>
                    <a:pt x="14" y="94"/>
                  </a:lnTo>
                  <a:lnTo>
                    <a:pt x="7" y="103"/>
                  </a:lnTo>
                  <a:lnTo>
                    <a:pt x="2" y="113"/>
                  </a:lnTo>
                  <a:lnTo>
                    <a:pt x="0" y="122"/>
                  </a:lnTo>
                  <a:lnTo>
                    <a:pt x="3" y="133"/>
                  </a:lnTo>
                  <a:lnTo>
                    <a:pt x="9" y="146"/>
                  </a:lnTo>
                  <a:lnTo>
                    <a:pt x="20" y="157"/>
                  </a:lnTo>
                  <a:lnTo>
                    <a:pt x="35" y="167"/>
                  </a:lnTo>
                  <a:lnTo>
                    <a:pt x="55" y="177"/>
                  </a:lnTo>
                  <a:lnTo>
                    <a:pt x="78" y="187"/>
                  </a:lnTo>
                  <a:lnTo>
                    <a:pt x="104" y="196"/>
                  </a:lnTo>
                  <a:lnTo>
                    <a:pt x="133" y="204"/>
                  </a:lnTo>
                  <a:lnTo>
                    <a:pt x="166" y="212"/>
                  </a:lnTo>
                  <a:lnTo>
                    <a:pt x="199" y="218"/>
                  </a:lnTo>
                  <a:lnTo>
                    <a:pt x="237" y="224"/>
                  </a:lnTo>
                  <a:lnTo>
                    <a:pt x="277" y="229"/>
                  </a:lnTo>
                  <a:lnTo>
                    <a:pt x="318" y="233"/>
                  </a:lnTo>
                  <a:lnTo>
                    <a:pt x="361" y="236"/>
                  </a:lnTo>
                  <a:lnTo>
                    <a:pt x="406" y="238"/>
                  </a:lnTo>
                  <a:lnTo>
                    <a:pt x="452" y="238"/>
                  </a:lnTo>
                  <a:lnTo>
                    <a:pt x="498" y="238"/>
                  </a:lnTo>
                  <a:lnTo>
                    <a:pt x="544" y="236"/>
                  </a:lnTo>
                  <a:lnTo>
                    <a:pt x="586" y="233"/>
                  </a:lnTo>
                  <a:lnTo>
                    <a:pt x="627" y="229"/>
                  </a:lnTo>
                  <a:lnTo>
                    <a:pt x="667" y="224"/>
                  </a:lnTo>
                  <a:lnTo>
                    <a:pt x="704" y="218"/>
                  </a:lnTo>
                  <a:lnTo>
                    <a:pt x="739" y="212"/>
                  </a:lnTo>
                  <a:lnTo>
                    <a:pt x="771" y="204"/>
                  </a:lnTo>
                  <a:lnTo>
                    <a:pt x="800" y="196"/>
                  </a:lnTo>
                  <a:lnTo>
                    <a:pt x="826" y="187"/>
                  </a:lnTo>
                  <a:lnTo>
                    <a:pt x="849" y="177"/>
                  </a:lnTo>
                  <a:lnTo>
                    <a:pt x="868" y="167"/>
                  </a:lnTo>
                  <a:lnTo>
                    <a:pt x="883" y="157"/>
                  </a:lnTo>
                  <a:lnTo>
                    <a:pt x="894" y="146"/>
                  </a:lnTo>
                  <a:lnTo>
                    <a:pt x="900" y="133"/>
                  </a:lnTo>
                  <a:lnTo>
                    <a:pt x="903" y="122"/>
                  </a:lnTo>
                  <a:lnTo>
                    <a:pt x="901" y="111"/>
                  </a:lnTo>
                  <a:lnTo>
                    <a:pt x="895" y="101"/>
                  </a:lnTo>
                  <a:lnTo>
                    <a:pt x="886" y="91"/>
                  </a:lnTo>
                  <a:lnTo>
                    <a:pt x="874" y="79"/>
                  </a:lnTo>
                  <a:lnTo>
                    <a:pt x="859" y="71"/>
                  </a:lnTo>
                  <a:lnTo>
                    <a:pt x="840" y="61"/>
                  </a:lnTo>
                  <a:lnTo>
                    <a:pt x="819" y="52"/>
                  </a:lnTo>
                  <a:lnTo>
                    <a:pt x="795" y="43"/>
                  </a:lnTo>
                  <a:lnTo>
                    <a:pt x="769" y="36"/>
                  </a:lnTo>
                  <a:lnTo>
                    <a:pt x="739" y="28"/>
                  </a:lnTo>
                  <a:lnTo>
                    <a:pt x="707" y="21"/>
                  </a:lnTo>
                  <a:lnTo>
                    <a:pt x="675" y="16"/>
                  </a:lnTo>
                  <a:lnTo>
                    <a:pt x="640" y="11"/>
                  </a:lnTo>
                  <a:lnTo>
                    <a:pt x="602" y="5"/>
                  </a:lnTo>
                  <a:lnTo>
                    <a:pt x="564" y="3"/>
                  </a:lnTo>
                  <a:lnTo>
                    <a:pt x="5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0" name="Freeform 163"/>
            <p:cNvSpPr>
              <a:spLocks/>
            </p:cNvSpPr>
            <p:nvPr/>
          </p:nvSpPr>
          <p:spPr bwMode="auto">
            <a:xfrm>
              <a:off x="4494" y="3278"/>
              <a:ext cx="224" cy="51"/>
            </a:xfrm>
            <a:custGeom>
              <a:avLst/>
              <a:gdLst>
                <a:gd name="T0" fmla="*/ 0 w 896"/>
                <a:gd name="T1" fmla="*/ 0 h 202"/>
                <a:gd name="T2" fmla="*/ 0 w 896"/>
                <a:gd name="T3" fmla="*/ 0 h 202"/>
                <a:gd name="T4" fmla="*/ 0 w 896"/>
                <a:gd name="T5" fmla="*/ 0 h 202"/>
                <a:gd name="T6" fmla="*/ 0 w 896"/>
                <a:gd name="T7" fmla="*/ 0 h 202"/>
                <a:gd name="T8" fmla="*/ 0 w 896"/>
                <a:gd name="T9" fmla="*/ 0 h 202"/>
                <a:gd name="T10" fmla="*/ 0 w 896"/>
                <a:gd name="T11" fmla="*/ 0 h 202"/>
                <a:gd name="T12" fmla="*/ 0 w 896"/>
                <a:gd name="T13" fmla="*/ 0 h 202"/>
                <a:gd name="T14" fmla="*/ 0 w 896"/>
                <a:gd name="T15" fmla="*/ 0 h 202"/>
                <a:gd name="T16" fmla="*/ 0 w 896"/>
                <a:gd name="T17" fmla="*/ 0 h 202"/>
                <a:gd name="T18" fmla="*/ 0 w 896"/>
                <a:gd name="T19" fmla="*/ 0 h 202"/>
                <a:gd name="T20" fmla="*/ 0 w 896"/>
                <a:gd name="T21" fmla="*/ 0 h 202"/>
                <a:gd name="T22" fmla="*/ 0 w 896"/>
                <a:gd name="T23" fmla="*/ 0 h 202"/>
                <a:gd name="T24" fmla="*/ 0 w 896"/>
                <a:gd name="T25" fmla="*/ 0 h 202"/>
                <a:gd name="T26" fmla="*/ 0 w 896"/>
                <a:gd name="T27" fmla="*/ 0 h 202"/>
                <a:gd name="T28" fmla="*/ 0 w 896"/>
                <a:gd name="T29" fmla="*/ 0 h 202"/>
                <a:gd name="T30" fmla="*/ 0 w 896"/>
                <a:gd name="T31" fmla="*/ 0 h 202"/>
                <a:gd name="T32" fmla="*/ 0 w 896"/>
                <a:gd name="T33" fmla="*/ 0 h 202"/>
                <a:gd name="T34" fmla="*/ 0 w 896"/>
                <a:gd name="T35" fmla="*/ 0 h 202"/>
                <a:gd name="T36" fmla="*/ 0 w 896"/>
                <a:gd name="T37" fmla="*/ 0 h 202"/>
                <a:gd name="T38" fmla="*/ 0 w 896"/>
                <a:gd name="T39" fmla="*/ 0 h 202"/>
                <a:gd name="T40" fmla="*/ 0 w 896"/>
                <a:gd name="T41" fmla="*/ 0 h 202"/>
                <a:gd name="T42" fmla="*/ 0 w 896"/>
                <a:gd name="T43" fmla="*/ 0 h 202"/>
                <a:gd name="T44" fmla="*/ 0 w 896"/>
                <a:gd name="T45" fmla="*/ 0 h 202"/>
                <a:gd name="T46" fmla="*/ 0 w 896"/>
                <a:gd name="T47" fmla="*/ 0 h 202"/>
                <a:gd name="T48" fmla="*/ 0 w 896"/>
                <a:gd name="T49" fmla="*/ 0 h 202"/>
                <a:gd name="T50" fmla="*/ 0 w 896"/>
                <a:gd name="T51" fmla="*/ 0 h 202"/>
                <a:gd name="T52" fmla="*/ 0 w 896"/>
                <a:gd name="T53" fmla="*/ 0 h 202"/>
                <a:gd name="T54" fmla="*/ 0 w 896"/>
                <a:gd name="T55" fmla="*/ 0 h 202"/>
                <a:gd name="T56" fmla="*/ 0 w 896"/>
                <a:gd name="T57" fmla="*/ 0 h 202"/>
                <a:gd name="T58" fmla="*/ 0 w 896"/>
                <a:gd name="T59" fmla="*/ 0 h 202"/>
                <a:gd name="T60" fmla="*/ 0 w 896"/>
                <a:gd name="T61" fmla="*/ 0 h 202"/>
                <a:gd name="T62" fmla="*/ 0 w 896"/>
                <a:gd name="T63" fmla="*/ 0 h 202"/>
                <a:gd name="T64" fmla="*/ 0 w 896"/>
                <a:gd name="T65" fmla="*/ 0 h 202"/>
                <a:gd name="T66" fmla="*/ 0 w 896"/>
                <a:gd name="T67" fmla="*/ 0 h 202"/>
                <a:gd name="T68" fmla="*/ 0 w 896"/>
                <a:gd name="T69" fmla="*/ 0 h 202"/>
                <a:gd name="T70" fmla="*/ 0 w 896"/>
                <a:gd name="T71" fmla="*/ 0 h 202"/>
                <a:gd name="T72" fmla="*/ 0 w 896"/>
                <a:gd name="T73" fmla="*/ 0 h 202"/>
                <a:gd name="T74" fmla="*/ 0 w 896"/>
                <a:gd name="T75" fmla="*/ 0 h 202"/>
                <a:gd name="T76" fmla="*/ 0 w 896"/>
                <a:gd name="T77" fmla="*/ 0 h 202"/>
                <a:gd name="T78" fmla="*/ 0 w 896"/>
                <a:gd name="T79" fmla="*/ 0 h 202"/>
                <a:gd name="T80" fmla="*/ 0 w 896"/>
                <a:gd name="T81" fmla="*/ 0 h 202"/>
                <a:gd name="T82" fmla="*/ 0 w 896"/>
                <a:gd name="T83" fmla="*/ 0 h 202"/>
                <a:gd name="T84" fmla="*/ 0 w 896"/>
                <a:gd name="T85" fmla="*/ 0 h 202"/>
                <a:gd name="T86" fmla="*/ 0 w 896"/>
                <a:gd name="T87" fmla="*/ 0 h 202"/>
                <a:gd name="T88" fmla="*/ 0 w 896"/>
                <a:gd name="T89" fmla="*/ 0 h 2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6"/>
                <a:gd name="T136" fmla="*/ 0 h 202"/>
                <a:gd name="T137" fmla="*/ 896 w 896"/>
                <a:gd name="T138" fmla="*/ 202 h 2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6" h="202">
                  <a:moveTo>
                    <a:pt x="846" y="0"/>
                  </a:moveTo>
                  <a:lnTo>
                    <a:pt x="844" y="26"/>
                  </a:lnTo>
                  <a:lnTo>
                    <a:pt x="845" y="31"/>
                  </a:lnTo>
                  <a:lnTo>
                    <a:pt x="848" y="35"/>
                  </a:lnTo>
                  <a:lnTo>
                    <a:pt x="849" y="40"/>
                  </a:lnTo>
                  <a:lnTo>
                    <a:pt x="849" y="45"/>
                  </a:lnTo>
                  <a:lnTo>
                    <a:pt x="846" y="57"/>
                  </a:lnTo>
                  <a:lnTo>
                    <a:pt x="840" y="70"/>
                  </a:lnTo>
                  <a:lnTo>
                    <a:pt x="830" y="82"/>
                  </a:lnTo>
                  <a:lnTo>
                    <a:pt x="816" y="93"/>
                  </a:lnTo>
                  <a:lnTo>
                    <a:pt x="799" y="105"/>
                  </a:lnTo>
                  <a:lnTo>
                    <a:pt x="779" y="116"/>
                  </a:lnTo>
                  <a:lnTo>
                    <a:pt x="755" y="125"/>
                  </a:lnTo>
                  <a:lnTo>
                    <a:pt x="729" y="133"/>
                  </a:lnTo>
                  <a:lnTo>
                    <a:pt x="700" y="142"/>
                  </a:lnTo>
                  <a:lnTo>
                    <a:pt x="667" y="150"/>
                  </a:lnTo>
                  <a:lnTo>
                    <a:pt x="634" y="156"/>
                  </a:lnTo>
                  <a:lnTo>
                    <a:pt x="599" y="161"/>
                  </a:lnTo>
                  <a:lnTo>
                    <a:pt x="560" y="165"/>
                  </a:lnTo>
                  <a:lnTo>
                    <a:pt x="521" y="168"/>
                  </a:lnTo>
                  <a:lnTo>
                    <a:pt x="481" y="170"/>
                  </a:lnTo>
                  <a:lnTo>
                    <a:pt x="438" y="171"/>
                  </a:lnTo>
                  <a:lnTo>
                    <a:pt x="396" y="170"/>
                  </a:lnTo>
                  <a:lnTo>
                    <a:pt x="356" y="168"/>
                  </a:lnTo>
                  <a:lnTo>
                    <a:pt x="317" y="165"/>
                  </a:lnTo>
                  <a:lnTo>
                    <a:pt x="278" y="161"/>
                  </a:lnTo>
                  <a:lnTo>
                    <a:pt x="243" y="156"/>
                  </a:lnTo>
                  <a:lnTo>
                    <a:pt x="209" y="150"/>
                  </a:lnTo>
                  <a:lnTo>
                    <a:pt x="177" y="142"/>
                  </a:lnTo>
                  <a:lnTo>
                    <a:pt x="148" y="133"/>
                  </a:lnTo>
                  <a:lnTo>
                    <a:pt x="122" y="125"/>
                  </a:lnTo>
                  <a:lnTo>
                    <a:pt x="98" y="116"/>
                  </a:lnTo>
                  <a:lnTo>
                    <a:pt x="78" y="105"/>
                  </a:lnTo>
                  <a:lnTo>
                    <a:pt x="60" y="93"/>
                  </a:lnTo>
                  <a:lnTo>
                    <a:pt x="47" y="82"/>
                  </a:lnTo>
                  <a:lnTo>
                    <a:pt x="37" y="70"/>
                  </a:lnTo>
                  <a:lnTo>
                    <a:pt x="30" y="57"/>
                  </a:lnTo>
                  <a:lnTo>
                    <a:pt x="28" y="45"/>
                  </a:lnTo>
                  <a:lnTo>
                    <a:pt x="29" y="37"/>
                  </a:lnTo>
                  <a:lnTo>
                    <a:pt x="30" y="28"/>
                  </a:lnTo>
                  <a:lnTo>
                    <a:pt x="34" y="21"/>
                  </a:lnTo>
                  <a:lnTo>
                    <a:pt x="40" y="13"/>
                  </a:lnTo>
                  <a:lnTo>
                    <a:pt x="39" y="8"/>
                  </a:lnTo>
                  <a:lnTo>
                    <a:pt x="30" y="15"/>
                  </a:lnTo>
                  <a:lnTo>
                    <a:pt x="23" y="21"/>
                  </a:lnTo>
                  <a:lnTo>
                    <a:pt x="17" y="28"/>
                  </a:lnTo>
                  <a:lnTo>
                    <a:pt x="10" y="35"/>
                  </a:lnTo>
                  <a:lnTo>
                    <a:pt x="7" y="42"/>
                  </a:lnTo>
                  <a:lnTo>
                    <a:pt x="3" y="50"/>
                  </a:lnTo>
                  <a:lnTo>
                    <a:pt x="2" y="57"/>
                  </a:lnTo>
                  <a:lnTo>
                    <a:pt x="0" y="65"/>
                  </a:lnTo>
                  <a:lnTo>
                    <a:pt x="3" y="78"/>
                  </a:lnTo>
                  <a:lnTo>
                    <a:pt x="9" y="92"/>
                  </a:lnTo>
                  <a:lnTo>
                    <a:pt x="20" y="106"/>
                  </a:lnTo>
                  <a:lnTo>
                    <a:pt x="35" y="118"/>
                  </a:lnTo>
                  <a:lnTo>
                    <a:pt x="54" y="131"/>
                  </a:lnTo>
                  <a:lnTo>
                    <a:pt x="77" y="142"/>
                  </a:lnTo>
                  <a:lnTo>
                    <a:pt x="103" y="152"/>
                  </a:lnTo>
                  <a:lnTo>
                    <a:pt x="132" y="162"/>
                  </a:lnTo>
                  <a:lnTo>
                    <a:pt x="164" y="171"/>
                  </a:lnTo>
                  <a:lnTo>
                    <a:pt x="198" y="178"/>
                  </a:lnTo>
                  <a:lnTo>
                    <a:pt x="236" y="186"/>
                  </a:lnTo>
                  <a:lnTo>
                    <a:pt x="274" y="191"/>
                  </a:lnTo>
                  <a:lnTo>
                    <a:pt x="316" y="196"/>
                  </a:lnTo>
                  <a:lnTo>
                    <a:pt x="358" y="200"/>
                  </a:lnTo>
                  <a:lnTo>
                    <a:pt x="403" y="201"/>
                  </a:lnTo>
                  <a:lnTo>
                    <a:pt x="448" y="202"/>
                  </a:lnTo>
                  <a:lnTo>
                    <a:pt x="495" y="201"/>
                  </a:lnTo>
                  <a:lnTo>
                    <a:pt x="539" y="200"/>
                  </a:lnTo>
                  <a:lnTo>
                    <a:pt x="582" y="196"/>
                  </a:lnTo>
                  <a:lnTo>
                    <a:pt x="622" y="191"/>
                  </a:lnTo>
                  <a:lnTo>
                    <a:pt x="662" y="186"/>
                  </a:lnTo>
                  <a:lnTo>
                    <a:pt x="699" y="178"/>
                  </a:lnTo>
                  <a:lnTo>
                    <a:pt x="734" y="171"/>
                  </a:lnTo>
                  <a:lnTo>
                    <a:pt x="765" y="162"/>
                  </a:lnTo>
                  <a:lnTo>
                    <a:pt x="794" y="152"/>
                  </a:lnTo>
                  <a:lnTo>
                    <a:pt x="820" y="142"/>
                  </a:lnTo>
                  <a:lnTo>
                    <a:pt x="843" y="131"/>
                  </a:lnTo>
                  <a:lnTo>
                    <a:pt x="861" y="118"/>
                  </a:lnTo>
                  <a:lnTo>
                    <a:pt x="876" y="106"/>
                  </a:lnTo>
                  <a:lnTo>
                    <a:pt x="888" y="92"/>
                  </a:lnTo>
                  <a:lnTo>
                    <a:pt x="894" y="78"/>
                  </a:lnTo>
                  <a:lnTo>
                    <a:pt x="896" y="65"/>
                  </a:lnTo>
                  <a:lnTo>
                    <a:pt x="895" y="56"/>
                  </a:lnTo>
                  <a:lnTo>
                    <a:pt x="893" y="47"/>
                  </a:lnTo>
                  <a:lnTo>
                    <a:pt x="889" y="38"/>
                  </a:lnTo>
                  <a:lnTo>
                    <a:pt x="884" y="31"/>
                  </a:lnTo>
                  <a:lnTo>
                    <a:pt x="876" y="22"/>
                  </a:lnTo>
                  <a:lnTo>
                    <a:pt x="868" y="15"/>
                  </a:lnTo>
                  <a:lnTo>
                    <a:pt x="858" y="7"/>
                  </a:lnTo>
                  <a:lnTo>
                    <a:pt x="8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1" name="Freeform 164"/>
            <p:cNvSpPr>
              <a:spLocks/>
            </p:cNvSpPr>
            <p:nvPr/>
          </p:nvSpPr>
          <p:spPr bwMode="auto">
            <a:xfrm>
              <a:off x="4500" y="3233"/>
              <a:ext cx="5" cy="53"/>
            </a:xfrm>
            <a:custGeom>
              <a:avLst/>
              <a:gdLst>
                <a:gd name="T0" fmla="*/ 0 w 21"/>
                <a:gd name="T1" fmla="*/ 0 h 214"/>
                <a:gd name="T2" fmla="*/ 0 w 21"/>
                <a:gd name="T3" fmla="*/ 0 h 214"/>
                <a:gd name="T4" fmla="*/ 0 w 21"/>
                <a:gd name="T5" fmla="*/ 0 h 214"/>
                <a:gd name="T6" fmla="*/ 0 w 21"/>
                <a:gd name="T7" fmla="*/ 0 h 214"/>
                <a:gd name="T8" fmla="*/ 0 w 21"/>
                <a:gd name="T9" fmla="*/ 0 h 214"/>
                <a:gd name="T10" fmla="*/ 0 w 21"/>
                <a:gd name="T11" fmla="*/ 0 h 214"/>
                <a:gd name="T12" fmla="*/ 0 w 21"/>
                <a:gd name="T13" fmla="*/ 0 h 214"/>
                <a:gd name="T14" fmla="*/ 0 w 21"/>
                <a:gd name="T15" fmla="*/ 0 h 214"/>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14"/>
                <a:gd name="T26" fmla="*/ 21 w 21"/>
                <a:gd name="T27" fmla="*/ 214 h 2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14">
                  <a:moveTo>
                    <a:pt x="21" y="9"/>
                  </a:moveTo>
                  <a:lnTo>
                    <a:pt x="0" y="0"/>
                  </a:lnTo>
                  <a:lnTo>
                    <a:pt x="6" y="214"/>
                  </a:lnTo>
                  <a:lnTo>
                    <a:pt x="8" y="211"/>
                  </a:lnTo>
                  <a:lnTo>
                    <a:pt x="11" y="209"/>
                  </a:lnTo>
                  <a:lnTo>
                    <a:pt x="13" y="208"/>
                  </a:lnTo>
                  <a:lnTo>
                    <a:pt x="16" y="205"/>
                  </a:ln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2" name="Freeform 165"/>
            <p:cNvSpPr>
              <a:spLocks/>
            </p:cNvSpPr>
            <p:nvPr/>
          </p:nvSpPr>
          <p:spPr bwMode="auto">
            <a:xfrm>
              <a:off x="4704" y="3231"/>
              <a:ext cx="7" cy="58"/>
            </a:xfrm>
            <a:custGeom>
              <a:avLst/>
              <a:gdLst>
                <a:gd name="T0" fmla="*/ 0 w 26"/>
                <a:gd name="T1" fmla="*/ 0 h 235"/>
                <a:gd name="T2" fmla="*/ 0 w 26"/>
                <a:gd name="T3" fmla="*/ 0 h 235"/>
                <a:gd name="T4" fmla="*/ 0 w 26"/>
                <a:gd name="T5" fmla="*/ 0 h 235"/>
                <a:gd name="T6" fmla="*/ 0 w 26"/>
                <a:gd name="T7" fmla="*/ 0 h 235"/>
                <a:gd name="T8" fmla="*/ 0 w 26"/>
                <a:gd name="T9" fmla="*/ 0 h 235"/>
                <a:gd name="T10" fmla="*/ 0 w 26"/>
                <a:gd name="T11" fmla="*/ 0 h 235"/>
                <a:gd name="T12" fmla="*/ 0 w 26"/>
                <a:gd name="T13" fmla="*/ 0 h 235"/>
                <a:gd name="T14" fmla="*/ 0 w 26"/>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5"/>
                <a:gd name="T26" fmla="*/ 26 w 26"/>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5">
                  <a:moveTo>
                    <a:pt x="26" y="0"/>
                  </a:moveTo>
                  <a:lnTo>
                    <a:pt x="3" y="9"/>
                  </a:lnTo>
                  <a:lnTo>
                    <a:pt x="0" y="228"/>
                  </a:lnTo>
                  <a:lnTo>
                    <a:pt x="2" y="229"/>
                  </a:lnTo>
                  <a:lnTo>
                    <a:pt x="6" y="232"/>
                  </a:lnTo>
                  <a:lnTo>
                    <a:pt x="8" y="233"/>
                  </a:lnTo>
                  <a:lnTo>
                    <a:pt x="11" y="235"/>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3" name="Freeform 166"/>
            <p:cNvSpPr>
              <a:spLocks/>
            </p:cNvSpPr>
            <p:nvPr/>
          </p:nvSpPr>
          <p:spPr bwMode="auto">
            <a:xfrm>
              <a:off x="4494" y="3431"/>
              <a:ext cx="224" cy="64"/>
            </a:xfrm>
            <a:custGeom>
              <a:avLst/>
              <a:gdLst>
                <a:gd name="T0" fmla="*/ 0 w 896"/>
                <a:gd name="T1" fmla="*/ 0 h 256"/>
                <a:gd name="T2" fmla="*/ 0 w 896"/>
                <a:gd name="T3" fmla="*/ 0 h 256"/>
                <a:gd name="T4" fmla="*/ 0 w 896"/>
                <a:gd name="T5" fmla="*/ 0 h 256"/>
                <a:gd name="T6" fmla="*/ 0 w 896"/>
                <a:gd name="T7" fmla="*/ 0 h 256"/>
                <a:gd name="T8" fmla="*/ 0 w 896"/>
                <a:gd name="T9" fmla="*/ 0 h 256"/>
                <a:gd name="T10" fmla="*/ 0 w 896"/>
                <a:gd name="T11" fmla="*/ 0 h 256"/>
                <a:gd name="T12" fmla="*/ 0 w 896"/>
                <a:gd name="T13" fmla="*/ 0 h 256"/>
                <a:gd name="T14" fmla="*/ 0 w 896"/>
                <a:gd name="T15" fmla="*/ 0 h 256"/>
                <a:gd name="T16" fmla="*/ 0 w 896"/>
                <a:gd name="T17" fmla="*/ 0 h 256"/>
                <a:gd name="T18" fmla="*/ 0 w 896"/>
                <a:gd name="T19" fmla="*/ 0 h 256"/>
                <a:gd name="T20" fmla="*/ 0 w 896"/>
                <a:gd name="T21" fmla="*/ 0 h 256"/>
                <a:gd name="T22" fmla="*/ 0 w 896"/>
                <a:gd name="T23" fmla="*/ 0 h 256"/>
                <a:gd name="T24" fmla="*/ 0 w 896"/>
                <a:gd name="T25" fmla="*/ 0 h 256"/>
                <a:gd name="T26" fmla="*/ 0 w 896"/>
                <a:gd name="T27" fmla="*/ 0 h 256"/>
                <a:gd name="T28" fmla="*/ 0 w 896"/>
                <a:gd name="T29" fmla="*/ 0 h 256"/>
                <a:gd name="T30" fmla="*/ 0 w 896"/>
                <a:gd name="T31" fmla="*/ 0 h 256"/>
                <a:gd name="T32" fmla="*/ 0 w 896"/>
                <a:gd name="T33" fmla="*/ 0 h 256"/>
                <a:gd name="T34" fmla="*/ 0 w 896"/>
                <a:gd name="T35" fmla="*/ 0 h 256"/>
                <a:gd name="T36" fmla="*/ 0 w 896"/>
                <a:gd name="T37" fmla="*/ 0 h 256"/>
                <a:gd name="T38" fmla="*/ 0 w 896"/>
                <a:gd name="T39" fmla="*/ 0 h 256"/>
                <a:gd name="T40" fmla="*/ 0 w 896"/>
                <a:gd name="T41" fmla="*/ 0 h 256"/>
                <a:gd name="T42" fmla="*/ 0 w 896"/>
                <a:gd name="T43" fmla="*/ 0 h 256"/>
                <a:gd name="T44" fmla="*/ 0 w 896"/>
                <a:gd name="T45" fmla="*/ 0 h 256"/>
                <a:gd name="T46" fmla="*/ 0 w 896"/>
                <a:gd name="T47" fmla="*/ 0 h 256"/>
                <a:gd name="T48" fmla="*/ 0 w 896"/>
                <a:gd name="T49" fmla="*/ 0 h 256"/>
                <a:gd name="T50" fmla="*/ 0 w 896"/>
                <a:gd name="T51" fmla="*/ 0 h 256"/>
                <a:gd name="T52" fmla="*/ 0 w 896"/>
                <a:gd name="T53" fmla="*/ 0 h 256"/>
                <a:gd name="T54" fmla="*/ 0 w 896"/>
                <a:gd name="T55" fmla="*/ 0 h 256"/>
                <a:gd name="T56" fmla="*/ 0 w 896"/>
                <a:gd name="T57" fmla="*/ 0 h 256"/>
                <a:gd name="T58" fmla="*/ 0 w 896"/>
                <a:gd name="T59" fmla="*/ 0 h 256"/>
                <a:gd name="T60" fmla="*/ 0 w 896"/>
                <a:gd name="T61" fmla="*/ 0 h 256"/>
                <a:gd name="T62" fmla="*/ 0 w 896"/>
                <a:gd name="T63" fmla="*/ 0 h 256"/>
                <a:gd name="T64" fmla="*/ 0 w 896"/>
                <a:gd name="T65" fmla="*/ 0 h 256"/>
                <a:gd name="T66" fmla="*/ 0 w 896"/>
                <a:gd name="T67" fmla="*/ 0 h 256"/>
                <a:gd name="T68" fmla="*/ 0 w 896"/>
                <a:gd name="T69" fmla="*/ 0 h 256"/>
                <a:gd name="T70" fmla="*/ 0 w 896"/>
                <a:gd name="T71" fmla="*/ 0 h 256"/>
                <a:gd name="T72" fmla="*/ 0 w 896"/>
                <a:gd name="T73" fmla="*/ 0 h 256"/>
                <a:gd name="T74" fmla="*/ 0 w 896"/>
                <a:gd name="T75" fmla="*/ 0 h 256"/>
                <a:gd name="T76" fmla="*/ 0 w 896"/>
                <a:gd name="T77" fmla="*/ 0 h 256"/>
                <a:gd name="T78" fmla="*/ 0 w 896"/>
                <a:gd name="T79" fmla="*/ 0 h 256"/>
                <a:gd name="T80" fmla="*/ 0 w 896"/>
                <a:gd name="T81" fmla="*/ 0 h 256"/>
                <a:gd name="T82" fmla="*/ 0 w 896"/>
                <a:gd name="T83" fmla="*/ 0 h 256"/>
                <a:gd name="T84" fmla="*/ 0 w 896"/>
                <a:gd name="T85" fmla="*/ 0 h 256"/>
                <a:gd name="T86" fmla="*/ 0 w 896"/>
                <a:gd name="T87" fmla="*/ 0 h 256"/>
                <a:gd name="T88" fmla="*/ 0 w 89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6"/>
                <a:gd name="T136" fmla="*/ 0 h 256"/>
                <a:gd name="T137" fmla="*/ 896 w 896"/>
                <a:gd name="T138" fmla="*/ 256 h 2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6" h="256">
                  <a:moveTo>
                    <a:pt x="846" y="0"/>
                  </a:moveTo>
                  <a:lnTo>
                    <a:pt x="844" y="32"/>
                  </a:lnTo>
                  <a:lnTo>
                    <a:pt x="845" y="39"/>
                  </a:lnTo>
                  <a:lnTo>
                    <a:pt x="848" y="44"/>
                  </a:lnTo>
                  <a:lnTo>
                    <a:pt x="849" y="50"/>
                  </a:lnTo>
                  <a:lnTo>
                    <a:pt x="849" y="56"/>
                  </a:lnTo>
                  <a:lnTo>
                    <a:pt x="846" y="72"/>
                  </a:lnTo>
                  <a:lnTo>
                    <a:pt x="840" y="89"/>
                  </a:lnTo>
                  <a:lnTo>
                    <a:pt x="830" y="104"/>
                  </a:lnTo>
                  <a:lnTo>
                    <a:pt x="816" y="119"/>
                  </a:lnTo>
                  <a:lnTo>
                    <a:pt x="799" y="132"/>
                  </a:lnTo>
                  <a:lnTo>
                    <a:pt x="779" y="146"/>
                  </a:lnTo>
                  <a:lnTo>
                    <a:pt x="755" y="159"/>
                  </a:lnTo>
                  <a:lnTo>
                    <a:pt x="729" y="170"/>
                  </a:lnTo>
                  <a:lnTo>
                    <a:pt x="700" y="180"/>
                  </a:lnTo>
                  <a:lnTo>
                    <a:pt x="667" y="189"/>
                  </a:lnTo>
                  <a:lnTo>
                    <a:pt x="634" y="198"/>
                  </a:lnTo>
                  <a:lnTo>
                    <a:pt x="599" y="204"/>
                  </a:lnTo>
                  <a:lnTo>
                    <a:pt x="560" y="209"/>
                  </a:lnTo>
                  <a:lnTo>
                    <a:pt x="521" y="213"/>
                  </a:lnTo>
                  <a:lnTo>
                    <a:pt x="481" y="215"/>
                  </a:lnTo>
                  <a:lnTo>
                    <a:pt x="438" y="216"/>
                  </a:lnTo>
                  <a:lnTo>
                    <a:pt x="396" y="215"/>
                  </a:lnTo>
                  <a:lnTo>
                    <a:pt x="356" y="213"/>
                  </a:lnTo>
                  <a:lnTo>
                    <a:pt x="317" y="209"/>
                  </a:lnTo>
                  <a:lnTo>
                    <a:pt x="278" y="204"/>
                  </a:lnTo>
                  <a:lnTo>
                    <a:pt x="243" y="198"/>
                  </a:lnTo>
                  <a:lnTo>
                    <a:pt x="209" y="189"/>
                  </a:lnTo>
                  <a:lnTo>
                    <a:pt x="177" y="180"/>
                  </a:lnTo>
                  <a:lnTo>
                    <a:pt x="148" y="170"/>
                  </a:lnTo>
                  <a:lnTo>
                    <a:pt x="122" y="159"/>
                  </a:lnTo>
                  <a:lnTo>
                    <a:pt x="98" y="146"/>
                  </a:lnTo>
                  <a:lnTo>
                    <a:pt x="78" y="132"/>
                  </a:lnTo>
                  <a:lnTo>
                    <a:pt x="60" y="119"/>
                  </a:lnTo>
                  <a:lnTo>
                    <a:pt x="47" y="104"/>
                  </a:lnTo>
                  <a:lnTo>
                    <a:pt x="37" y="89"/>
                  </a:lnTo>
                  <a:lnTo>
                    <a:pt x="30" y="72"/>
                  </a:lnTo>
                  <a:lnTo>
                    <a:pt x="28" y="56"/>
                  </a:lnTo>
                  <a:lnTo>
                    <a:pt x="29" y="46"/>
                  </a:lnTo>
                  <a:lnTo>
                    <a:pt x="30" y="36"/>
                  </a:lnTo>
                  <a:lnTo>
                    <a:pt x="34" y="27"/>
                  </a:lnTo>
                  <a:lnTo>
                    <a:pt x="40" y="17"/>
                  </a:lnTo>
                  <a:lnTo>
                    <a:pt x="39" y="10"/>
                  </a:lnTo>
                  <a:lnTo>
                    <a:pt x="30" y="19"/>
                  </a:lnTo>
                  <a:lnTo>
                    <a:pt x="23" y="26"/>
                  </a:lnTo>
                  <a:lnTo>
                    <a:pt x="17" y="35"/>
                  </a:lnTo>
                  <a:lnTo>
                    <a:pt x="10" y="44"/>
                  </a:lnTo>
                  <a:lnTo>
                    <a:pt x="7" y="54"/>
                  </a:lnTo>
                  <a:lnTo>
                    <a:pt x="3" y="62"/>
                  </a:lnTo>
                  <a:lnTo>
                    <a:pt x="2" y="72"/>
                  </a:lnTo>
                  <a:lnTo>
                    <a:pt x="0" y="81"/>
                  </a:lnTo>
                  <a:lnTo>
                    <a:pt x="3" y="99"/>
                  </a:lnTo>
                  <a:lnTo>
                    <a:pt x="9" y="116"/>
                  </a:lnTo>
                  <a:lnTo>
                    <a:pt x="20" y="134"/>
                  </a:lnTo>
                  <a:lnTo>
                    <a:pt x="35" y="149"/>
                  </a:lnTo>
                  <a:lnTo>
                    <a:pt x="54" y="165"/>
                  </a:lnTo>
                  <a:lnTo>
                    <a:pt x="77" y="179"/>
                  </a:lnTo>
                  <a:lnTo>
                    <a:pt x="103" y="193"/>
                  </a:lnTo>
                  <a:lnTo>
                    <a:pt x="132" y="205"/>
                  </a:lnTo>
                  <a:lnTo>
                    <a:pt x="164" y="216"/>
                  </a:lnTo>
                  <a:lnTo>
                    <a:pt x="198" y="226"/>
                  </a:lnTo>
                  <a:lnTo>
                    <a:pt x="236" y="235"/>
                  </a:lnTo>
                  <a:lnTo>
                    <a:pt x="274" y="243"/>
                  </a:lnTo>
                  <a:lnTo>
                    <a:pt x="316" y="249"/>
                  </a:lnTo>
                  <a:lnTo>
                    <a:pt x="358" y="253"/>
                  </a:lnTo>
                  <a:lnTo>
                    <a:pt x="403" y="255"/>
                  </a:lnTo>
                  <a:lnTo>
                    <a:pt x="448" y="256"/>
                  </a:lnTo>
                  <a:lnTo>
                    <a:pt x="495" y="255"/>
                  </a:lnTo>
                  <a:lnTo>
                    <a:pt x="539" y="253"/>
                  </a:lnTo>
                  <a:lnTo>
                    <a:pt x="582" y="249"/>
                  </a:lnTo>
                  <a:lnTo>
                    <a:pt x="622" y="243"/>
                  </a:lnTo>
                  <a:lnTo>
                    <a:pt x="662" y="235"/>
                  </a:lnTo>
                  <a:lnTo>
                    <a:pt x="699" y="226"/>
                  </a:lnTo>
                  <a:lnTo>
                    <a:pt x="734" y="216"/>
                  </a:lnTo>
                  <a:lnTo>
                    <a:pt x="765" y="205"/>
                  </a:lnTo>
                  <a:lnTo>
                    <a:pt x="794" y="193"/>
                  </a:lnTo>
                  <a:lnTo>
                    <a:pt x="820" y="179"/>
                  </a:lnTo>
                  <a:lnTo>
                    <a:pt x="843" y="165"/>
                  </a:lnTo>
                  <a:lnTo>
                    <a:pt x="861" y="149"/>
                  </a:lnTo>
                  <a:lnTo>
                    <a:pt x="876" y="134"/>
                  </a:lnTo>
                  <a:lnTo>
                    <a:pt x="888" y="116"/>
                  </a:lnTo>
                  <a:lnTo>
                    <a:pt x="894" y="99"/>
                  </a:lnTo>
                  <a:lnTo>
                    <a:pt x="896" y="81"/>
                  </a:lnTo>
                  <a:lnTo>
                    <a:pt x="895" y="70"/>
                  </a:lnTo>
                  <a:lnTo>
                    <a:pt x="893" y="59"/>
                  </a:lnTo>
                  <a:lnTo>
                    <a:pt x="889" y="49"/>
                  </a:lnTo>
                  <a:lnTo>
                    <a:pt x="884" y="39"/>
                  </a:lnTo>
                  <a:lnTo>
                    <a:pt x="876" y="29"/>
                  </a:lnTo>
                  <a:lnTo>
                    <a:pt x="868" y="19"/>
                  </a:lnTo>
                  <a:lnTo>
                    <a:pt x="858" y="9"/>
                  </a:lnTo>
                  <a:lnTo>
                    <a:pt x="8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4" name="Freeform 167"/>
            <p:cNvSpPr>
              <a:spLocks/>
            </p:cNvSpPr>
            <p:nvPr/>
          </p:nvSpPr>
          <p:spPr bwMode="auto">
            <a:xfrm>
              <a:off x="4500" y="3303"/>
              <a:ext cx="6" cy="135"/>
            </a:xfrm>
            <a:custGeom>
              <a:avLst/>
              <a:gdLst>
                <a:gd name="T0" fmla="*/ 0 w 22"/>
                <a:gd name="T1" fmla="*/ 0 h 538"/>
                <a:gd name="T2" fmla="*/ 0 w 22"/>
                <a:gd name="T3" fmla="*/ 0 h 538"/>
                <a:gd name="T4" fmla="*/ 0 w 22"/>
                <a:gd name="T5" fmla="*/ 0 h 538"/>
                <a:gd name="T6" fmla="*/ 0 w 22"/>
                <a:gd name="T7" fmla="*/ 0 h 538"/>
                <a:gd name="T8" fmla="*/ 0 w 22"/>
                <a:gd name="T9" fmla="*/ 0 h 538"/>
                <a:gd name="T10" fmla="*/ 0 w 22"/>
                <a:gd name="T11" fmla="*/ 0 h 538"/>
                <a:gd name="T12" fmla="*/ 0 w 22"/>
                <a:gd name="T13" fmla="*/ 0 h 538"/>
                <a:gd name="T14" fmla="*/ 0 w 22"/>
                <a:gd name="T15" fmla="*/ 0 h 538"/>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538"/>
                <a:gd name="T26" fmla="*/ 22 w 22"/>
                <a:gd name="T27" fmla="*/ 538 h 5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538">
                  <a:moveTo>
                    <a:pt x="22" y="16"/>
                  </a:moveTo>
                  <a:lnTo>
                    <a:pt x="0" y="0"/>
                  </a:lnTo>
                  <a:lnTo>
                    <a:pt x="4" y="538"/>
                  </a:lnTo>
                  <a:lnTo>
                    <a:pt x="6" y="535"/>
                  </a:lnTo>
                  <a:lnTo>
                    <a:pt x="9" y="531"/>
                  </a:lnTo>
                  <a:lnTo>
                    <a:pt x="11" y="528"/>
                  </a:lnTo>
                  <a:lnTo>
                    <a:pt x="14" y="525"/>
                  </a:lnTo>
                  <a:lnTo>
                    <a:pt x="2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5" name="Freeform 168"/>
            <p:cNvSpPr>
              <a:spLocks/>
            </p:cNvSpPr>
            <p:nvPr/>
          </p:nvSpPr>
          <p:spPr bwMode="auto">
            <a:xfrm>
              <a:off x="4702" y="3305"/>
              <a:ext cx="7" cy="135"/>
            </a:xfrm>
            <a:custGeom>
              <a:avLst/>
              <a:gdLst>
                <a:gd name="T0" fmla="*/ 0 w 28"/>
                <a:gd name="T1" fmla="*/ 0 h 539"/>
                <a:gd name="T2" fmla="*/ 0 w 28"/>
                <a:gd name="T3" fmla="*/ 0 h 539"/>
                <a:gd name="T4" fmla="*/ 0 w 28"/>
                <a:gd name="T5" fmla="*/ 0 h 539"/>
                <a:gd name="T6" fmla="*/ 0 w 28"/>
                <a:gd name="T7" fmla="*/ 0 h 539"/>
                <a:gd name="T8" fmla="*/ 0 w 28"/>
                <a:gd name="T9" fmla="*/ 0 h 539"/>
                <a:gd name="T10" fmla="*/ 0 w 28"/>
                <a:gd name="T11" fmla="*/ 0 h 539"/>
                <a:gd name="T12" fmla="*/ 0 w 28"/>
                <a:gd name="T13" fmla="*/ 0 h 539"/>
                <a:gd name="T14" fmla="*/ 0 w 28"/>
                <a:gd name="T15" fmla="*/ 0 h 539"/>
                <a:gd name="T16" fmla="*/ 0 w 28"/>
                <a:gd name="T17" fmla="*/ 0 h 5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39"/>
                <a:gd name="T29" fmla="*/ 28 w 28"/>
                <a:gd name="T30" fmla="*/ 539 h 5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39">
                  <a:moveTo>
                    <a:pt x="28" y="0"/>
                  </a:moveTo>
                  <a:lnTo>
                    <a:pt x="6" y="14"/>
                  </a:lnTo>
                  <a:lnTo>
                    <a:pt x="0" y="464"/>
                  </a:lnTo>
                  <a:lnTo>
                    <a:pt x="0" y="528"/>
                  </a:lnTo>
                  <a:lnTo>
                    <a:pt x="3" y="531"/>
                  </a:lnTo>
                  <a:lnTo>
                    <a:pt x="6" y="533"/>
                  </a:lnTo>
                  <a:lnTo>
                    <a:pt x="9" y="537"/>
                  </a:lnTo>
                  <a:lnTo>
                    <a:pt x="11" y="539"/>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6" name="Freeform 169"/>
            <p:cNvSpPr>
              <a:spLocks/>
            </p:cNvSpPr>
            <p:nvPr/>
          </p:nvSpPr>
          <p:spPr bwMode="auto">
            <a:xfrm>
              <a:off x="4494" y="3510"/>
              <a:ext cx="224" cy="75"/>
            </a:xfrm>
            <a:custGeom>
              <a:avLst/>
              <a:gdLst>
                <a:gd name="T0" fmla="*/ 0 w 896"/>
                <a:gd name="T1" fmla="*/ 0 h 298"/>
                <a:gd name="T2" fmla="*/ 0 w 896"/>
                <a:gd name="T3" fmla="*/ 0 h 298"/>
                <a:gd name="T4" fmla="*/ 0 w 896"/>
                <a:gd name="T5" fmla="*/ 0 h 298"/>
                <a:gd name="T6" fmla="*/ 0 w 896"/>
                <a:gd name="T7" fmla="*/ 0 h 298"/>
                <a:gd name="T8" fmla="*/ 0 w 896"/>
                <a:gd name="T9" fmla="*/ 0 h 298"/>
                <a:gd name="T10" fmla="*/ 0 w 896"/>
                <a:gd name="T11" fmla="*/ 0 h 298"/>
                <a:gd name="T12" fmla="*/ 0 w 896"/>
                <a:gd name="T13" fmla="*/ 0 h 298"/>
                <a:gd name="T14" fmla="*/ 0 w 896"/>
                <a:gd name="T15" fmla="*/ 0 h 298"/>
                <a:gd name="T16" fmla="*/ 0 w 896"/>
                <a:gd name="T17" fmla="*/ 0 h 298"/>
                <a:gd name="T18" fmla="*/ 0 w 896"/>
                <a:gd name="T19" fmla="*/ 0 h 298"/>
                <a:gd name="T20" fmla="*/ 0 w 896"/>
                <a:gd name="T21" fmla="*/ 0 h 298"/>
                <a:gd name="T22" fmla="*/ 0 w 896"/>
                <a:gd name="T23" fmla="*/ 0 h 298"/>
                <a:gd name="T24" fmla="*/ 0 w 896"/>
                <a:gd name="T25" fmla="*/ 0 h 298"/>
                <a:gd name="T26" fmla="*/ 0 w 896"/>
                <a:gd name="T27" fmla="*/ 0 h 298"/>
                <a:gd name="T28" fmla="*/ 0 w 896"/>
                <a:gd name="T29" fmla="*/ 0 h 298"/>
                <a:gd name="T30" fmla="*/ 0 w 896"/>
                <a:gd name="T31" fmla="*/ 0 h 298"/>
                <a:gd name="T32" fmla="*/ 0 w 896"/>
                <a:gd name="T33" fmla="*/ 0 h 298"/>
                <a:gd name="T34" fmla="*/ 0 w 896"/>
                <a:gd name="T35" fmla="*/ 0 h 298"/>
                <a:gd name="T36" fmla="*/ 0 w 896"/>
                <a:gd name="T37" fmla="*/ 0 h 298"/>
                <a:gd name="T38" fmla="*/ 0 w 896"/>
                <a:gd name="T39" fmla="*/ 0 h 298"/>
                <a:gd name="T40" fmla="*/ 0 w 896"/>
                <a:gd name="T41" fmla="*/ 0 h 298"/>
                <a:gd name="T42" fmla="*/ 0 w 896"/>
                <a:gd name="T43" fmla="*/ 0 h 298"/>
                <a:gd name="T44" fmla="*/ 0 w 896"/>
                <a:gd name="T45" fmla="*/ 0 h 298"/>
                <a:gd name="T46" fmla="*/ 0 w 896"/>
                <a:gd name="T47" fmla="*/ 0 h 298"/>
                <a:gd name="T48" fmla="*/ 0 w 896"/>
                <a:gd name="T49" fmla="*/ 0 h 298"/>
                <a:gd name="T50" fmla="*/ 0 w 896"/>
                <a:gd name="T51" fmla="*/ 0 h 298"/>
                <a:gd name="T52" fmla="*/ 0 w 896"/>
                <a:gd name="T53" fmla="*/ 0 h 298"/>
                <a:gd name="T54" fmla="*/ 0 w 896"/>
                <a:gd name="T55" fmla="*/ 0 h 298"/>
                <a:gd name="T56" fmla="*/ 0 w 896"/>
                <a:gd name="T57" fmla="*/ 0 h 298"/>
                <a:gd name="T58" fmla="*/ 0 w 896"/>
                <a:gd name="T59" fmla="*/ 0 h 298"/>
                <a:gd name="T60" fmla="*/ 0 w 896"/>
                <a:gd name="T61" fmla="*/ 0 h 298"/>
                <a:gd name="T62" fmla="*/ 0 w 896"/>
                <a:gd name="T63" fmla="*/ 0 h 298"/>
                <a:gd name="T64" fmla="*/ 0 w 896"/>
                <a:gd name="T65" fmla="*/ 0 h 298"/>
                <a:gd name="T66" fmla="*/ 0 w 896"/>
                <a:gd name="T67" fmla="*/ 0 h 298"/>
                <a:gd name="T68" fmla="*/ 0 w 896"/>
                <a:gd name="T69" fmla="*/ 0 h 298"/>
                <a:gd name="T70" fmla="*/ 0 w 896"/>
                <a:gd name="T71" fmla="*/ 0 h 298"/>
                <a:gd name="T72" fmla="*/ 0 w 896"/>
                <a:gd name="T73" fmla="*/ 0 h 298"/>
                <a:gd name="T74" fmla="*/ 0 w 896"/>
                <a:gd name="T75" fmla="*/ 0 h 298"/>
                <a:gd name="T76" fmla="*/ 0 w 896"/>
                <a:gd name="T77" fmla="*/ 0 h 298"/>
                <a:gd name="T78" fmla="*/ 0 w 896"/>
                <a:gd name="T79" fmla="*/ 0 h 298"/>
                <a:gd name="T80" fmla="*/ 0 w 896"/>
                <a:gd name="T81" fmla="*/ 0 h 298"/>
                <a:gd name="T82" fmla="*/ 0 w 896"/>
                <a:gd name="T83" fmla="*/ 0 h 298"/>
                <a:gd name="T84" fmla="*/ 0 w 896"/>
                <a:gd name="T85" fmla="*/ 0 h 298"/>
                <a:gd name="T86" fmla="*/ 0 w 896"/>
                <a:gd name="T87" fmla="*/ 0 h 298"/>
                <a:gd name="T88" fmla="*/ 0 w 896"/>
                <a:gd name="T89" fmla="*/ 0 h 2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6"/>
                <a:gd name="T136" fmla="*/ 0 h 298"/>
                <a:gd name="T137" fmla="*/ 896 w 896"/>
                <a:gd name="T138" fmla="*/ 298 h 2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6" h="298">
                  <a:moveTo>
                    <a:pt x="846" y="0"/>
                  </a:moveTo>
                  <a:lnTo>
                    <a:pt x="844" y="37"/>
                  </a:lnTo>
                  <a:lnTo>
                    <a:pt x="845" y="44"/>
                  </a:lnTo>
                  <a:lnTo>
                    <a:pt x="848" y="51"/>
                  </a:lnTo>
                  <a:lnTo>
                    <a:pt x="849" y="59"/>
                  </a:lnTo>
                  <a:lnTo>
                    <a:pt x="849" y="65"/>
                  </a:lnTo>
                  <a:lnTo>
                    <a:pt x="846" y="84"/>
                  </a:lnTo>
                  <a:lnTo>
                    <a:pt x="840" y="102"/>
                  </a:lnTo>
                  <a:lnTo>
                    <a:pt x="830" y="121"/>
                  </a:lnTo>
                  <a:lnTo>
                    <a:pt x="816" y="138"/>
                  </a:lnTo>
                  <a:lnTo>
                    <a:pt x="799" y="155"/>
                  </a:lnTo>
                  <a:lnTo>
                    <a:pt x="779" y="170"/>
                  </a:lnTo>
                  <a:lnTo>
                    <a:pt x="755" y="184"/>
                  </a:lnTo>
                  <a:lnTo>
                    <a:pt x="729" y="198"/>
                  </a:lnTo>
                  <a:lnTo>
                    <a:pt x="700" y="210"/>
                  </a:lnTo>
                  <a:lnTo>
                    <a:pt x="667" y="220"/>
                  </a:lnTo>
                  <a:lnTo>
                    <a:pt x="634" y="230"/>
                  </a:lnTo>
                  <a:lnTo>
                    <a:pt x="599" y="238"/>
                  </a:lnTo>
                  <a:lnTo>
                    <a:pt x="560" y="244"/>
                  </a:lnTo>
                  <a:lnTo>
                    <a:pt x="521" y="249"/>
                  </a:lnTo>
                  <a:lnTo>
                    <a:pt x="481" y="251"/>
                  </a:lnTo>
                  <a:lnTo>
                    <a:pt x="438" y="253"/>
                  </a:lnTo>
                  <a:lnTo>
                    <a:pt x="396" y="251"/>
                  </a:lnTo>
                  <a:lnTo>
                    <a:pt x="356" y="249"/>
                  </a:lnTo>
                  <a:lnTo>
                    <a:pt x="317" y="244"/>
                  </a:lnTo>
                  <a:lnTo>
                    <a:pt x="278" y="238"/>
                  </a:lnTo>
                  <a:lnTo>
                    <a:pt x="243" y="230"/>
                  </a:lnTo>
                  <a:lnTo>
                    <a:pt x="209" y="220"/>
                  </a:lnTo>
                  <a:lnTo>
                    <a:pt x="177" y="210"/>
                  </a:lnTo>
                  <a:lnTo>
                    <a:pt x="148" y="198"/>
                  </a:lnTo>
                  <a:lnTo>
                    <a:pt x="122" y="184"/>
                  </a:lnTo>
                  <a:lnTo>
                    <a:pt x="98" y="170"/>
                  </a:lnTo>
                  <a:lnTo>
                    <a:pt x="78" y="155"/>
                  </a:lnTo>
                  <a:lnTo>
                    <a:pt x="60" y="138"/>
                  </a:lnTo>
                  <a:lnTo>
                    <a:pt x="47" y="121"/>
                  </a:lnTo>
                  <a:lnTo>
                    <a:pt x="37" y="102"/>
                  </a:lnTo>
                  <a:lnTo>
                    <a:pt x="30" y="84"/>
                  </a:lnTo>
                  <a:lnTo>
                    <a:pt x="28" y="65"/>
                  </a:lnTo>
                  <a:lnTo>
                    <a:pt x="29" y="54"/>
                  </a:lnTo>
                  <a:lnTo>
                    <a:pt x="30" y="42"/>
                  </a:lnTo>
                  <a:lnTo>
                    <a:pt x="34" y="31"/>
                  </a:lnTo>
                  <a:lnTo>
                    <a:pt x="40" y="20"/>
                  </a:lnTo>
                  <a:lnTo>
                    <a:pt x="39" y="11"/>
                  </a:lnTo>
                  <a:lnTo>
                    <a:pt x="30" y="21"/>
                  </a:lnTo>
                  <a:lnTo>
                    <a:pt x="23" y="30"/>
                  </a:lnTo>
                  <a:lnTo>
                    <a:pt x="17" y="40"/>
                  </a:lnTo>
                  <a:lnTo>
                    <a:pt x="10" y="50"/>
                  </a:lnTo>
                  <a:lnTo>
                    <a:pt x="7" y="61"/>
                  </a:lnTo>
                  <a:lnTo>
                    <a:pt x="3" y="71"/>
                  </a:lnTo>
                  <a:lnTo>
                    <a:pt x="2" y="82"/>
                  </a:lnTo>
                  <a:lnTo>
                    <a:pt x="0" y="94"/>
                  </a:lnTo>
                  <a:lnTo>
                    <a:pt x="3" y="115"/>
                  </a:lnTo>
                  <a:lnTo>
                    <a:pt x="9" y="135"/>
                  </a:lnTo>
                  <a:lnTo>
                    <a:pt x="20" y="154"/>
                  </a:lnTo>
                  <a:lnTo>
                    <a:pt x="35" y="173"/>
                  </a:lnTo>
                  <a:lnTo>
                    <a:pt x="54" y="191"/>
                  </a:lnTo>
                  <a:lnTo>
                    <a:pt x="77" y="208"/>
                  </a:lnTo>
                  <a:lnTo>
                    <a:pt x="103" y="224"/>
                  </a:lnTo>
                  <a:lnTo>
                    <a:pt x="132" y="238"/>
                  </a:lnTo>
                  <a:lnTo>
                    <a:pt x="164" y="251"/>
                  </a:lnTo>
                  <a:lnTo>
                    <a:pt x="198" y="263"/>
                  </a:lnTo>
                  <a:lnTo>
                    <a:pt x="236" y="273"/>
                  </a:lnTo>
                  <a:lnTo>
                    <a:pt x="274" y="281"/>
                  </a:lnTo>
                  <a:lnTo>
                    <a:pt x="316" y="289"/>
                  </a:lnTo>
                  <a:lnTo>
                    <a:pt x="358" y="294"/>
                  </a:lnTo>
                  <a:lnTo>
                    <a:pt x="403" y="296"/>
                  </a:lnTo>
                  <a:lnTo>
                    <a:pt x="448" y="298"/>
                  </a:lnTo>
                  <a:lnTo>
                    <a:pt x="495" y="296"/>
                  </a:lnTo>
                  <a:lnTo>
                    <a:pt x="539" y="294"/>
                  </a:lnTo>
                  <a:lnTo>
                    <a:pt x="582" y="289"/>
                  </a:lnTo>
                  <a:lnTo>
                    <a:pt x="622" y="281"/>
                  </a:lnTo>
                  <a:lnTo>
                    <a:pt x="662" y="273"/>
                  </a:lnTo>
                  <a:lnTo>
                    <a:pt x="699" y="263"/>
                  </a:lnTo>
                  <a:lnTo>
                    <a:pt x="734" y="251"/>
                  </a:lnTo>
                  <a:lnTo>
                    <a:pt x="765" y="238"/>
                  </a:lnTo>
                  <a:lnTo>
                    <a:pt x="794" y="224"/>
                  </a:lnTo>
                  <a:lnTo>
                    <a:pt x="820" y="208"/>
                  </a:lnTo>
                  <a:lnTo>
                    <a:pt x="843" y="191"/>
                  </a:lnTo>
                  <a:lnTo>
                    <a:pt x="861" y="173"/>
                  </a:lnTo>
                  <a:lnTo>
                    <a:pt x="876" y="154"/>
                  </a:lnTo>
                  <a:lnTo>
                    <a:pt x="888" y="135"/>
                  </a:lnTo>
                  <a:lnTo>
                    <a:pt x="894" y="115"/>
                  </a:lnTo>
                  <a:lnTo>
                    <a:pt x="896" y="94"/>
                  </a:lnTo>
                  <a:lnTo>
                    <a:pt x="895" y="81"/>
                  </a:lnTo>
                  <a:lnTo>
                    <a:pt x="893" y="69"/>
                  </a:lnTo>
                  <a:lnTo>
                    <a:pt x="889" y="56"/>
                  </a:lnTo>
                  <a:lnTo>
                    <a:pt x="884" y="45"/>
                  </a:lnTo>
                  <a:lnTo>
                    <a:pt x="876" y="32"/>
                  </a:lnTo>
                  <a:lnTo>
                    <a:pt x="868" y="21"/>
                  </a:lnTo>
                  <a:lnTo>
                    <a:pt x="858" y="10"/>
                  </a:lnTo>
                  <a:lnTo>
                    <a:pt x="8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7" name="Freeform 170"/>
            <p:cNvSpPr>
              <a:spLocks/>
            </p:cNvSpPr>
            <p:nvPr/>
          </p:nvSpPr>
          <p:spPr bwMode="auto">
            <a:xfrm>
              <a:off x="4500" y="3456"/>
              <a:ext cx="6" cy="60"/>
            </a:xfrm>
            <a:custGeom>
              <a:avLst/>
              <a:gdLst>
                <a:gd name="T0" fmla="*/ 0 w 22"/>
                <a:gd name="T1" fmla="*/ 0 h 243"/>
                <a:gd name="T2" fmla="*/ 0 w 22"/>
                <a:gd name="T3" fmla="*/ 0 h 243"/>
                <a:gd name="T4" fmla="*/ 0 w 22"/>
                <a:gd name="T5" fmla="*/ 0 h 243"/>
                <a:gd name="T6" fmla="*/ 0 w 22"/>
                <a:gd name="T7" fmla="*/ 0 h 243"/>
                <a:gd name="T8" fmla="*/ 0 w 22"/>
                <a:gd name="T9" fmla="*/ 0 h 243"/>
                <a:gd name="T10" fmla="*/ 0 w 22"/>
                <a:gd name="T11" fmla="*/ 0 h 243"/>
                <a:gd name="T12" fmla="*/ 0 w 22"/>
                <a:gd name="T13" fmla="*/ 0 h 243"/>
                <a:gd name="T14" fmla="*/ 0 w 22"/>
                <a:gd name="T15" fmla="*/ 0 h 243"/>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43"/>
                <a:gd name="T26" fmla="*/ 22 w 22"/>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43">
                  <a:moveTo>
                    <a:pt x="22" y="12"/>
                  </a:moveTo>
                  <a:lnTo>
                    <a:pt x="0" y="0"/>
                  </a:lnTo>
                  <a:lnTo>
                    <a:pt x="11" y="243"/>
                  </a:lnTo>
                  <a:lnTo>
                    <a:pt x="14" y="240"/>
                  </a:lnTo>
                  <a:lnTo>
                    <a:pt x="17" y="236"/>
                  </a:lnTo>
                  <a:lnTo>
                    <a:pt x="20" y="234"/>
                  </a:lnTo>
                  <a:lnTo>
                    <a:pt x="22" y="231"/>
                  </a:lnTo>
                  <a:lnTo>
                    <a:pt x="2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8" name="Freeform 171"/>
            <p:cNvSpPr>
              <a:spLocks/>
            </p:cNvSpPr>
            <p:nvPr/>
          </p:nvSpPr>
          <p:spPr bwMode="auto">
            <a:xfrm>
              <a:off x="4701" y="3458"/>
              <a:ext cx="7" cy="61"/>
            </a:xfrm>
            <a:custGeom>
              <a:avLst/>
              <a:gdLst>
                <a:gd name="T0" fmla="*/ 0 w 27"/>
                <a:gd name="T1" fmla="*/ 0 h 241"/>
                <a:gd name="T2" fmla="*/ 0 w 27"/>
                <a:gd name="T3" fmla="*/ 0 h 241"/>
                <a:gd name="T4" fmla="*/ 0 w 27"/>
                <a:gd name="T5" fmla="*/ 0 h 241"/>
                <a:gd name="T6" fmla="*/ 0 w 27"/>
                <a:gd name="T7" fmla="*/ 0 h 241"/>
                <a:gd name="T8" fmla="*/ 0 w 27"/>
                <a:gd name="T9" fmla="*/ 0 h 241"/>
                <a:gd name="T10" fmla="*/ 0 w 27"/>
                <a:gd name="T11" fmla="*/ 0 h 241"/>
                <a:gd name="T12" fmla="*/ 0 w 27"/>
                <a:gd name="T13" fmla="*/ 0 h 241"/>
                <a:gd name="T14" fmla="*/ 0 w 27"/>
                <a:gd name="T15" fmla="*/ 0 h 241"/>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41"/>
                <a:gd name="T26" fmla="*/ 27 w 27"/>
                <a:gd name="T27" fmla="*/ 241 h 2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41">
                  <a:moveTo>
                    <a:pt x="27" y="0"/>
                  </a:moveTo>
                  <a:lnTo>
                    <a:pt x="5" y="11"/>
                  </a:lnTo>
                  <a:lnTo>
                    <a:pt x="0" y="233"/>
                  </a:lnTo>
                  <a:lnTo>
                    <a:pt x="3" y="235"/>
                  </a:lnTo>
                  <a:lnTo>
                    <a:pt x="7" y="236"/>
                  </a:lnTo>
                  <a:lnTo>
                    <a:pt x="9" y="239"/>
                  </a:lnTo>
                  <a:lnTo>
                    <a:pt x="12" y="24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9" name="Freeform 172"/>
            <p:cNvSpPr>
              <a:spLocks/>
            </p:cNvSpPr>
            <p:nvPr/>
          </p:nvSpPr>
          <p:spPr bwMode="auto">
            <a:xfrm>
              <a:off x="4561" y="3351"/>
              <a:ext cx="79" cy="99"/>
            </a:xfrm>
            <a:custGeom>
              <a:avLst/>
              <a:gdLst>
                <a:gd name="T0" fmla="*/ 0 w 313"/>
                <a:gd name="T1" fmla="*/ 0 h 395"/>
                <a:gd name="T2" fmla="*/ 0 w 313"/>
                <a:gd name="T3" fmla="*/ 0 h 395"/>
                <a:gd name="T4" fmla="*/ 0 w 313"/>
                <a:gd name="T5" fmla="*/ 0 h 395"/>
                <a:gd name="T6" fmla="*/ 0 w 313"/>
                <a:gd name="T7" fmla="*/ 0 h 395"/>
                <a:gd name="T8" fmla="*/ 0 w 313"/>
                <a:gd name="T9" fmla="*/ 0 h 395"/>
                <a:gd name="T10" fmla="*/ 0 w 313"/>
                <a:gd name="T11" fmla="*/ 0 h 395"/>
                <a:gd name="T12" fmla="*/ 0 w 313"/>
                <a:gd name="T13" fmla="*/ 0 h 395"/>
                <a:gd name="T14" fmla="*/ 0 w 313"/>
                <a:gd name="T15" fmla="*/ 0 h 395"/>
                <a:gd name="T16" fmla="*/ 0 w 313"/>
                <a:gd name="T17" fmla="*/ 0 h 395"/>
                <a:gd name="T18" fmla="*/ 0 w 313"/>
                <a:gd name="T19" fmla="*/ 0 h 395"/>
                <a:gd name="T20" fmla="*/ 0 w 313"/>
                <a:gd name="T21" fmla="*/ 0 h 395"/>
                <a:gd name="T22" fmla="*/ 0 w 313"/>
                <a:gd name="T23" fmla="*/ 0 h 395"/>
                <a:gd name="T24" fmla="*/ 0 w 313"/>
                <a:gd name="T25" fmla="*/ 0 h 395"/>
                <a:gd name="T26" fmla="*/ 0 w 313"/>
                <a:gd name="T27" fmla="*/ 0 h 395"/>
                <a:gd name="T28" fmla="*/ 0 w 313"/>
                <a:gd name="T29" fmla="*/ 0 h 395"/>
                <a:gd name="T30" fmla="*/ 0 w 313"/>
                <a:gd name="T31" fmla="*/ 0 h 395"/>
                <a:gd name="T32" fmla="*/ 0 w 313"/>
                <a:gd name="T33" fmla="*/ 0 h 395"/>
                <a:gd name="T34" fmla="*/ 0 w 313"/>
                <a:gd name="T35" fmla="*/ 0 h 395"/>
                <a:gd name="T36" fmla="*/ 0 w 313"/>
                <a:gd name="T37" fmla="*/ 0 h 395"/>
                <a:gd name="T38" fmla="*/ 0 w 313"/>
                <a:gd name="T39" fmla="*/ 0 h 395"/>
                <a:gd name="T40" fmla="*/ 0 w 313"/>
                <a:gd name="T41" fmla="*/ 0 h 395"/>
                <a:gd name="T42" fmla="*/ 0 w 313"/>
                <a:gd name="T43" fmla="*/ 0 h 395"/>
                <a:gd name="T44" fmla="*/ 0 w 313"/>
                <a:gd name="T45" fmla="*/ 0 h 395"/>
                <a:gd name="T46" fmla="*/ 0 w 313"/>
                <a:gd name="T47" fmla="*/ 0 h 395"/>
                <a:gd name="T48" fmla="*/ 0 w 313"/>
                <a:gd name="T49" fmla="*/ 0 h 395"/>
                <a:gd name="T50" fmla="*/ 0 w 313"/>
                <a:gd name="T51" fmla="*/ 0 h 395"/>
                <a:gd name="T52" fmla="*/ 0 w 313"/>
                <a:gd name="T53" fmla="*/ 0 h 395"/>
                <a:gd name="T54" fmla="*/ 0 w 313"/>
                <a:gd name="T55" fmla="*/ 0 h 395"/>
                <a:gd name="T56" fmla="*/ 0 w 313"/>
                <a:gd name="T57" fmla="*/ 0 h 395"/>
                <a:gd name="T58" fmla="*/ 0 w 313"/>
                <a:gd name="T59" fmla="*/ 0 h 395"/>
                <a:gd name="T60" fmla="*/ 0 w 313"/>
                <a:gd name="T61" fmla="*/ 0 h 395"/>
                <a:gd name="T62" fmla="*/ 0 w 313"/>
                <a:gd name="T63" fmla="*/ 0 h 395"/>
                <a:gd name="T64" fmla="*/ 0 w 313"/>
                <a:gd name="T65" fmla="*/ 0 h 395"/>
                <a:gd name="T66" fmla="*/ 0 w 313"/>
                <a:gd name="T67" fmla="*/ 0 h 395"/>
                <a:gd name="T68" fmla="*/ 0 w 313"/>
                <a:gd name="T69" fmla="*/ 0 h 395"/>
                <a:gd name="T70" fmla="*/ 0 w 313"/>
                <a:gd name="T71" fmla="*/ 0 h 395"/>
                <a:gd name="T72" fmla="*/ 0 w 313"/>
                <a:gd name="T73" fmla="*/ 0 h 395"/>
                <a:gd name="T74" fmla="*/ 0 w 313"/>
                <a:gd name="T75" fmla="*/ 0 h 395"/>
                <a:gd name="T76" fmla="*/ 0 w 313"/>
                <a:gd name="T77" fmla="*/ 0 h 395"/>
                <a:gd name="T78" fmla="*/ 0 w 313"/>
                <a:gd name="T79" fmla="*/ 0 h 395"/>
                <a:gd name="T80" fmla="*/ 0 w 313"/>
                <a:gd name="T81" fmla="*/ 0 h 395"/>
                <a:gd name="T82" fmla="*/ 0 w 313"/>
                <a:gd name="T83" fmla="*/ 0 h 395"/>
                <a:gd name="T84" fmla="*/ 0 w 313"/>
                <a:gd name="T85" fmla="*/ 0 h 395"/>
                <a:gd name="T86" fmla="*/ 0 w 313"/>
                <a:gd name="T87" fmla="*/ 0 h 395"/>
                <a:gd name="T88" fmla="*/ 0 w 313"/>
                <a:gd name="T89" fmla="*/ 0 h 395"/>
                <a:gd name="T90" fmla="*/ 0 w 313"/>
                <a:gd name="T91" fmla="*/ 0 h 395"/>
                <a:gd name="T92" fmla="*/ 0 w 313"/>
                <a:gd name="T93" fmla="*/ 0 h 395"/>
                <a:gd name="T94" fmla="*/ 0 w 313"/>
                <a:gd name="T95" fmla="*/ 0 h 395"/>
                <a:gd name="T96" fmla="*/ 0 w 313"/>
                <a:gd name="T97" fmla="*/ 0 h 395"/>
                <a:gd name="T98" fmla="*/ 0 w 313"/>
                <a:gd name="T99" fmla="*/ 0 h 395"/>
                <a:gd name="T100" fmla="*/ 0 w 313"/>
                <a:gd name="T101" fmla="*/ 0 h 395"/>
                <a:gd name="T102" fmla="*/ 0 w 313"/>
                <a:gd name="T103" fmla="*/ 0 h 395"/>
                <a:gd name="T104" fmla="*/ 0 w 313"/>
                <a:gd name="T105" fmla="*/ 0 h 395"/>
                <a:gd name="T106" fmla="*/ 0 w 313"/>
                <a:gd name="T107" fmla="*/ 0 h 3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3"/>
                <a:gd name="T163" fmla="*/ 0 h 395"/>
                <a:gd name="T164" fmla="*/ 313 w 313"/>
                <a:gd name="T165" fmla="*/ 395 h 3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3" h="395">
                  <a:moveTo>
                    <a:pt x="287" y="238"/>
                  </a:moveTo>
                  <a:lnTo>
                    <a:pt x="282" y="237"/>
                  </a:lnTo>
                  <a:lnTo>
                    <a:pt x="277" y="242"/>
                  </a:lnTo>
                  <a:lnTo>
                    <a:pt x="272" y="247"/>
                  </a:lnTo>
                  <a:lnTo>
                    <a:pt x="269" y="253"/>
                  </a:lnTo>
                  <a:lnTo>
                    <a:pt x="267" y="258"/>
                  </a:lnTo>
                  <a:lnTo>
                    <a:pt x="265" y="265"/>
                  </a:lnTo>
                  <a:lnTo>
                    <a:pt x="263" y="274"/>
                  </a:lnTo>
                  <a:lnTo>
                    <a:pt x="259" y="283"/>
                  </a:lnTo>
                  <a:lnTo>
                    <a:pt x="254" y="289"/>
                  </a:lnTo>
                  <a:lnTo>
                    <a:pt x="250" y="292"/>
                  </a:lnTo>
                  <a:lnTo>
                    <a:pt x="248" y="290"/>
                  </a:lnTo>
                  <a:lnTo>
                    <a:pt x="246" y="289"/>
                  </a:lnTo>
                  <a:lnTo>
                    <a:pt x="248" y="283"/>
                  </a:lnTo>
                  <a:lnTo>
                    <a:pt x="251" y="269"/>
                  </a:lnTo>
                  <a:lnTo>
                    <a:pt x="253" y="252"/>
                  </a:lnTo>
                  <a:lnTo>
                    <a:pt x="249" y="237"/>
                  </a:lnTo>
                  <a:lnTo>
                    <a:pt x="244" y="230"/>
                  </a:lnTo>
                  <a:lnTo>
                    <a:pt x="236" y="225"/>
                  </a:lnTo>
                  <a:lnTo>
                    <a:pt x="228" y="222"/>
                  </a:lnTo>
                  <a:lnTo>
                    <a:pt x="219" y="218"/>
                  </a:lnTo>
                  <a:lnTo>
                    <a:pt x="211" y="214"/>
                  </a:lnTo>
                  <a:lnTo>
                    <a:pt x="203" y="212"/>
                  </a:lnTo>
                  <a:lnTo>
                    <a:pt x="196" y="208"/>
                  </a:lnTo>
                  <a:lnTo>
                    <a:pt x="193" y="205"/>
                  </a:lnTo>
                  <a:lnTo>
                    <a:pt x="188" y="199"/>
                  </a:lnTo>
                  <a:lnTo>
                    <a:pt x="185" y="191"/>
                  </a:lnTo>
                  <a:lnTo>
                    <a:pt x="185" y="186"/>
                  </a:lnTo>
                  <a:lnTo>
                    <a:pt x="186" y="183"/>
                  </a:lnTo>
                  <a:lnTo>
                    <a:pt x="190" y="181"/>
                  </a:lnTo>
                  <a:lnTo>
                    <a:pt x="193" y="183"/>
                  </a:lnTo>
                  <a:lnTo>
                    <a:pt x="195" y="185"/>
                  </a:lnTo>
                  <a:lnTo>
                    <a:pt x="196" y="186"/>
                  </a:lnTo>
                  <a:lnTo>
                    <a:pt x="198" y="188"/>
                  </a:lnTo>
                  <a:lnTo>
                    <a:pt x="201" y="190"/>
                  </a:lnTo>
                  <a:lnTo>
                    <a:pt x="206" y="193"/>
                  </a:lnTo>
                  <a:lnTo>
                    <a:pt x="213" y="196"/>
                  </a:lnTo>
                  <a:lnTo>
                    <a:pt x="220" y="200"/>
                  </a:lnTo>
                  <a:lnTo>
                    <a:pt x="230" y="204"/>
                  </a:lnTo>
                  <a:lnTo>
                    <a:pt x="239" y="207"/>
                  </a:lnTo>
                  <a:lnTo>
                    <a:pt x="249" y="208"/>
                  </a:lnTo>
                  <a:lnTo>
                    <a:pt x="258" y="208"/>
                  </a:lnTo>
                  <a:lnTo>
                    <a:pt x="268" y="208"/>
                  </a:lnTo>
                  <a:lnTo>
                    <a:pt x="277" y="207"/>
                  </a:lnTo>
                  <a:lnTo>
                    <a:pt x="284" y="204"/>
                  </a:lnTo>
                  <a:lnTo>
                    <a:pt x="290" y="203"/>
                  </a:lnTo>
                  <a:lnTo>
                    <a:pt x="295" y="200"/>
                  </a:lnTo>
                  <a:lnTo>
                    <a:pt x="299" y="199"/>
                  </a:lnTo>
                  <a:lnTo>
                    <a:pt x="302" y="198"/>
                  </a:lnTo>
                  <a:lnTo>
                    <a:pt x="305" y="194"/>
                  </a:lnTo>
                  <a:lnTo>
                    <a:pt x="307" y="189"/>
                  </a:lnTo>
                  <a:lnTo>
                    <a:pt x="308" y="183"/>
                  </a:lnTo>
                  <a:lnTo>
                    <a:pt x="308" y="176"/>
                  </a:lnTo>
                  <a:lnTo>
                    <a:pt x="307" y="173"/>
                  </a:lnTo>
                  <a:lnTo>
                    <a:pt x="305" y="170"/>
                  </a:lnTo>
                  <a:lnTo>
                    <a:pt x="303" y="168"/>
                  </a:lnTo>
                  <a:lnTo>
                    <a:pt x="300" y="164"/>
                  </a:lnTo>
                  <a:lnTo>
                    <a:pt x="293" y="145"/>
                  </a:lnTo>
                  <a:lnTo>
                    <a:pt x="292" y="128"/>
                  </a:lnTo>
                  <a:lnTo>
                    <a:pt x="289" y="111"/>
                  </a:lnTo>
                  <a:lnTo>
                    <a:pt x="282" y="98"/>
                  </a:lnTo>
                  <a:lnTo>
                    <a:pt x="272" y="91"/>
                  </a:lnTo>
                  <a:lnTo>
                    <a:pt x="260" y="85"/>
                  </a:lnTo>
                  <a:lnTo>
                    <a:pt x="251" y="80"/>
                  </a:lnTo>
                  <a:lnTo>
                    <a:pt x="248" y="75"/>
                  </a:lnTo>
                  <a:lnTo>
                    <a:pt x="249" y="73"/>
                  </a:lnTo>
                  <a:lnTo>
                    <a:pt x="253" y="71"/>
                  </a:lnTo>
                  <a:lnTo>
                    <a:pt x="256" y="71"/>
                  </a:lnTo>
                  <a:lnTo>
                    <a:pt x="263" y="71"/>
                  </a:lnTo>
                  <a:lnTo>
                    <a:pt x="268" y="73"/>
                  </a:lnTo>
                  <a:lnTo>
                    <a:pt x="274" y="75"/>
                  </a:lnTo>
                  <a:lnTo>
                    <a:pt x="282" y="78"/>
                  </a:lnTo>
                  <a:lnTo>
                    <a:pt x="288" y="81"/>
                  </a:lnTo>
                  <a:lnTo>
                    <a:pt x="299" y="94"/>
                  </a:lnTo>
                  <a:lnTo>
                    <a:pt x="303" y="106"/>
                  </a:lnTo>
                  <a:lnTo>
                    <a:pt x="303" y="121"/>
                  </a:lnTo>
                  <a:lnTo>
                    <a:pt x="303" y="136"/>
                  </a:lnTo>
                  <a:lnTo>
                    <a:pt x="304" y="145"/>
                  </a:lnTo>
                  <a:lnTo>
                    <a:pt x="305" y="153"/>
                  </a:lnTo>
                  <a:lnTo>
                    <a:pt x="308" y="159"/>
                  </a:lnTo>
                  <a:lnTo>
                    <a:pt x="310" y="163"/>
                  </a:lnTo>
                  <a:lnTo>
                    <a:pt x="312" y="161"/>
                  </a:lnTo>
                  <a:lnTo>
                    <a:pt x="312" y="159"/>
                  </a:lnTo>
                  <a:lnTo>
                    <a:pt x="312" y="158"/>
                  </a:lnTo>
                  <a:lnTo>
                    <a:pt x="312" y="156"/>
                  </a:lnTo>
                  <a:lnTo>
                    <a:pt x="313" y="115"/>
                  </a:lnTo>
                  <a:lnTo>
                    <a:pt x="309" y="81"/>
                  </a:lnTo>
                  <a:lnTo>
                    <a:pt x="300" y="54"/>
                  </a:lnTo>
                  <a:lnTo>
                    <a:pt x="285" y="33"/>
                  </a:lnTo>
                  <a:lnTo>
                    <a:pt x="264" y="18"/>
                  </a:lnTo>
                  <a:lnTo>
                    <a:pt x="235" y="8"/>
                  </a:lnTo>
                  <a:lnTo>
                    <a:pt x="200" y="3"/>
                  </a:lnTo>
                  <a:lnTo>
                    <a:pt x="156" y="0"/>
                  </a:lnTo>
                  <a:lnTo>
                    <a:pt x="113" y="1"/>
                  </a:lnTo>
                  <a:lnTo>
                    <a:pt x="76" y="6"/>
                  </a:lnTo>
                  <a:lnTo>
                    <a:pt x="49" y="16"/>
                  </a:lnTo>
                  <a:lnTo>
                    <a:pt x="26" y="31"/>
                  </a:lnTo>
                  <a:lnTo>
                    <a:pt x="11" y="51"/>
                  </a:lnTo>
                  <a:lnTo>
                    <a:pt x="2" y="78"/>
                  </a:lnTo>
                  <a:lnTo>
                    <a:pt x="0" y="111"/>
                  </a:lnTo>
                  <a:lnTo>
                    <a:pt x="1" y="153"/>
                  </a:lnTo>
                  <a:lnTo>
                    <a:pt x="2" y="149"/>
                  </a:lnTo>
                  <a:lnTo>
                    <a:pt x="5" y="144"/>
                  </a:lnTo>
                  <a:lnTo>
                    <a:pt x="6" y="138"/>
                  </a:lnTo>
                  <a:lnTo>
                    <a:pt x="7" y="131"/>
                  </a:lnTo>
                  <a:lnTo>
                    <a:pt x="7" y="116"/>
                  </a:lnTo>
                  <a:lnTo>
                    <a:pt x="7" y="101"/>
                  </a:lnTo>
                  <a:lnTo>
                    <a:pt x="11" y="89"/>
                  </a:lnTo>
                  <a:lnTo>
                    <a:pt x="22" y="78"/>
                  </a:lnTo>
                  <a:lnTo>
                    <a:pt x="29" y="74"/>
                  </a:lnTo>
                  <a:lnTo>
                    <a:pt x="36" y="71"/>
                  </a:lnTo>
                  <a:lnTo>
                    <a:pt x="42" y="70"/>
                  </a:lnTo>
                  <a:lnTo>
                    <a:pt x="49" y="69"/>
                  </a:lnTo>
                  <a:lnTo>
                    <a:pt x="54" y="69"/>
                  </a:lnTo>
                  <a:lnTo>
                    <a:pt x="59" y="69"/>
                  </a:lnTo>
                  <a:lnTo>
                    <a:pt x="63" y="70"/>
                  </a:lnTo>
                  <a:lnTo>
                    <a:pt x="64" y="73"/>
                  </a:lnTo>
                  <a:lnTo>
                    <a:pt x="60" y="78"/>
                  </a:lnTo>
                  <a:lnTo>
                    <a:pt x="51" y="81"/>
                  </a:lnTo>
                  <a:lnTo>
                    <a:pt x="40" y="88"/>
                  </a:lnTo>
                  <a:lnTo>
                    <a:pt x="29" y="94"/>
                  </a:lnTo>
                  <a:lnTo>
                    <a:pt x="21" y="108"/>
                  </a:lnTo>
                  <a:lnTo>
                    <a:pt x="20" y="123"/>
                  </a:lnTo>
                  <a:lnTo>
                    <a:pt x="17" y="141"/>
                  </a:lnTo>
                  <a:lnTo>
                    <a:pt x="10" y="159"/>
                  </a:lnTo>
                  <a:lnTo>
                    <a:pt x="9" y="161"/>
                  </a:lnTo>
                  <a:lnTo>
                    <a:pt x="6" y="163"/>
                  </a:lnTo>
                  <a:lnTo>
                    <a:pt x="5" y="166"/>
                  </a:lnTo>
                  <a:lnTo>
                    <a:pt x="4" y="171"/>
                  </a:lnTo>
                  <a:lnTo>
                    <a:pt x="4" y="178"/>
                  </a:lnTo>
                  <a:lnTo>
                    <a:pt x="6" y="185"/>
                  </a:lnTo>
                  <a:lnTo>
                    <a:pt x="10" y="191"/>
                  </a:lnTo>
                  <a:lnTo>
                    <a:pt x="12" y="195"/>
                  </a:lnTo>
                  <a:lnTo>
                    <a:pt x="15" y="196"/>
                  </a:lnTo>
                  <a:lnTo>
                    <a:pt x="20" y="199"/>
                  </a:lnTo>
                  <a:lnTo>
                    <a:pt x="25" y="200"/>
                  </a:lnTo>
                  <a:lnTo>
                    <a:pt x="32" y="203"/>
                  </a:lnTo>
                  <a:lnTo>
                    <a:pt x="40" y="204"/>
                  </a:lnTo>
                  <a:lnTo>
                    <a:pt x="49" y="205"/>
                  </a:lnTo>
                  <a:lnTo>
                    <a:pt x="59" y="207"/>
                  </a:lnTo>
                  <a:lnTo>
                    <a:pt x="69" y="207"/>
                  </a:lnTo>
                  <a:lnTo>
                    <a:pt x="79" y="205"/>
                  </a:lnTo>
                  <a:lnTo>
                    <a:pt x="89" y="203"/>
                  </a:lnTo>
                  <a:lnTo>
                    <a:pt x="99" y="199"/>
                  </a:lnTo>
                  <a:lnTo>
                    <a:pt x="106" y="196"/>
                  </a:lnTo>
                  <a:lnTo>
                    <a:pt x="114" y="193"/>
                  </a:lnTo>
                  <a:lnTo>
                    <a:pt x="119" y="189"/>
                  </a:lnTo>
                  <a:lnTo>
                    <a:pt x="123" y="188"/>
                  </a:lnTo>
                  <a:lnTo>
                    <a:pt x="124" y="186"/>
                  </a:lnTo>
                  <a:lnTo>
                    <a:pt x="125" y="185"/>
                  </a:lnTo>
                  <a:lnTo>
                    <a:pt x="128" y="183"/>
                  </a:lnTo>
                  <a:lnTo>
                    <a:pt x="130" y="181"/>
                  </a:lnTo>
                  <a:lnTo>
                    <a:pt x="134" y="181"/>
                  </a:lnTo>
                  <a:lnTo>
                    <a:pt x="135" y="185"/>
                  </a:lnTo>
                  <a:lnTo>
                    <a:pt x="135" y="190"/>
                  </a:lnTo>
                  <a:lnTo>
                    <a:pt x="133" y="198"/>
                  </a:lnTo>
                  <a:lnTo>
                    <a:pt x="128" y="204"/>
                  </a:lnTo>
                  <a:lnTo>
                    <a:pt x="124" y="208"/>
                  </a:lnTo>
                  <a:lnTo>
                    <a:pt x="116" y="210"/>
                  </a:lnTo>
                  <a:lnTo>
                    <a:pt x="109" y="214"/>
                  </a:lnTo>
                  <a:lnTo>
                    <a:pt x="100" y="217"/>
                  </a:lnTo>
                  <a:lnTo>
                    <a:pt x="90" y="220"/>
                  </a:lnTo>
                  <a:lnTo>
                    <a:pt x="81" y="225"/>
                  </a:lnTo>
                  <a:lnTo>
                    <a:pt x="74" y="229"/>
                  </a:lnTo>
                  <a:lnTo>
                    <a:pt x="68" y="235"/>
                  </a:lnTo>
                  <a:lnTo>
                    <a:pt x="64" y="250"/>
                  </a:lnTo>
                  <a:lnTo>
                    <a:pt x="66" y="268"/>
                  </a:lnTo>
                  <a:lnTo>
                    <a:pt x="69" y="283"/>
                  </a:lnTo>
                  <a:lnTo>
                    <a:pt x="71" y="289"/>
                  </a:lnTo>
                  <a:lnTo>
                    <a:pt x="70" y="290"/>
                  </a:lnTo>
                  <a:lnTo>
                    <a:pt x="68" y="290"/>
                  </a:lnTo>
                  <a:lnTo>
                    <a:pt x="64" y="289"/>
                  </a:lnTo>
                  <a:lnTo>
                    <a:pt x="58" y="282"/>
                  </a:lnTo>
                  <a:lnTo>
                    <a:pt x="54" y="273"/>
                  </a:lnTo>
                  <a:lnTo>
                    <a:pt x="51" y="264"/>
                  </a:lnTo>
                  <a:lnTo>
                    <a:pt x="50" y="257"/>
                  </a:lnTo>
                  <a:lnTo>
                    <a:pt x="47" y="250"/>
                  </a:lnTo>
                  <a:lnTo>
                    <a:pt x="44" y="244"/>
                  </a:lnTo>
                  <a:lnTo>
                    <a:pt x="39" y="239"/>
                  </a:lnTo>
                  <a:lnTo>
                    <a:pt x="34" y="234"/>
                  </a:lnTo>
                  <a:lnTo>
                    <a:pt x="30" y="235"/>
                  </a:lnTo>
                  <a:lnTo>
                    <a:pt x="27" y="237"/>
                  </a:lnTo>
                  <a:lnTo>
                    <a:pt x="26" y="239"/>
                  </a:lnTo>
                  <a:lnTo>
                    <a:pt x="26" y="240"/>
                  </a:lnTo>
                  <a:lnTo>
                    <a:pt x="26" y="243"/>
                  </a:lnTo>
                  <a:lnTo>
                    <a:pt x="30" y="254"/>
                  </a:lnTo>
                  <a:lnTo>
                    <a:pt x="35" y="265"/>
                  </a:lnTo>
                  <a:lnTo>
                    <a:pt x="40" y="275"/>
                  </a:lnTo>
                  <a:lnTo>
                    <a:pt x="45" y="285"/>
                  </a:lnTo>
                  <a:lnTo>
                    <a:pt x="50" y="297"/>
                  </a:lnTo>
                  <a:lnTo>
                    <a:pt x="55" y="307"/>
                  </a:lnTo>
                  <a:lnTo>
                    <a:pt x="61" y="315"/>
                  </a:lnTo>
                  <a:lnTo>
                    <a:pt x="66" y="325"/>
                  </a:lnTo>
                  <a:lnTo>
                    <a:pt x="78" y="343"/>
                  </a:lnTo>
                  <a:lnTo>
                    <a:pt x="89" y="357"/>
                  </a:lnTo>
                  <a:lnTo>
                    <a:pt x="100" y="369"/>
                  </a:lnTo>
                  <a:lnTo>
                    <a:pt x="110" y="379"/>
                  </a:lnTo>
                  <a:lnTo>
                    <a:pt x="121" y="385"/>
                  </a:lnTo>
                  <a:lnTo>
                    <a:pt x="134" y="390"/>
                  </a:lnTo>
                  <a:lnTo>
                    <a:pt x="145" y="394"/>
                  </a:lnTo>
                  <a:lnTo>
                    <a:pt x="158" y="395"/>
                  </a:lnTo>
                  <a:lnTo>
                    <a:pt x="176" y="392"/>
                  </a:lnTo>
                  <a:lnTo>
                    <a:pt x="194" y="383"/>
                  </a:lnTo>
                  <a:lnTo>
                    <a:pt x="213" y="369"/>
                  </a:lnTo>
                  <a:lnTo>
                    <a:pt x="230" y="350"/>
                  </a:lnTo>
                  <a:lnTo>
                    <a:pt x="246" y="329"/>
                  </a:lnTo>
                  <a:lnTo>
                    <a:pt x="263" y="304"/>
                  </a:lnTo>
                  <a:lnTo>
                    <a:pt x="277" y="277"/>
                  </a:lnTo>
                  <a:lnTo>
                    <a:pt x="289" y="247"/>
                  </a:lnTo>
                  <a:lnTo>
                    <a:pt x="289" y="244"/>
                  </a:lnTo>
                  <a:lnTo>
                    <a:pt x="289" y="242"/>
                  </a:lnTo>
                  <a:lnTo>
                    <a:pt x="288" y="240"/>
                  </a:lnTo>
                  <a:lnTo>
                    <a:pt x="287" y="2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0" name="Freeform 173"/>
            <p:cNvSpPr>
              <a:spLocks/>
            </p:cNvSpPr>
            <p:nvPr/>
          </p:nvSpPr>
          <p:spPr bwMode="auto">
            <a:xfrm>
              <a:off x="4571" y="3374"/>
              <a:ext cx="25" cy="21"/>
            </a:xfrm>
            <a:custGeom>
              <a:avLst/>
              <a:gdLst>
                <a:gd name="T0" fmla="*/ 0 w 96"/>
                <a:gd name="T1" fmla="*/ 0 h 85"/>
                <a:gd name="T2" fmla="*/ 0 w 96"/>
                <a:gd name="T3" fmla="*/ 0 h 85"/>
                <a:gd name="T4" fmla="*/ 0 w 96"/>
                <a:gd name="T5" fmla="*/ 0 h 85"/>
                <a:gd name="T6" fmla="*/ 0 w 96"/>
                <a:gd name="T7" fmla="*/ 0 h 85"/>
                <a:gd name="T8" fmla="*/ 0 w 96"/>
                <a:gd name="T9" fmla="*/ 0 h 85"/>
                <a:gd name="T10" fmla="*/ 0 w 96"/>
                <a:gd name="T11" fmla="*/ 0 h 85"/>
                <a:gd name="T12" fmla="*/ 0 w 96"/>
                <a:gd name="T13" fmla="*/ 0 h 85"/>
                <a:gd name="T14" fmla="*/ 0 w 96"/>
                <a:gd name="T15" fmla="*/ 0 h 85"/>
                <a:gd name="T16" fmla="*/ 0 w 96"/>
                <a:gd name="T17" fmla="*/ 0 h 85"/>
                <a:gd name="T18" fmla="*/ 0 w 96"/>
                <a:gd name="T19" fmla="*/ 0 h 85"/>
                <a:gd name="T20" fmla="*/ 0 w 96"/>
                <a:gd name="T21" fmla="*/ 0 h 85"/>
                <a:gd name="T22" fmla="*/ 0 w 96"/>
                <a:gd name="T23" fmla="*/ 0 h 85"/>
                <a:gd name="T24" fmla="*/ 0 w 96"/>
                <a:gd name="T25" fmla="*/ 0 h 85"/>
                <a:gd name="T26" fmla="*/ 0 w 96"/>
                <a:gd name="T27" fmla="*/ 0 h 85"/>
                <a:gd name="T28" fmla="*/ 0 w 96"/>
                <a:gd name="T29" fmla="*/ 0 h 85"/>
                <a:gd name="T30" fmla="*/ 0 w 96"/>
                <a:gd name="T31" fmla="*/ 0 h 85"/>
                <a:gd name="T32" fmla="*/ 0 w 96"/>
                <a:gd name="T33" fmla="*/ 0 h 85"/>
                <a:gd name="T34" fmla="*/ 0 w 96"/>
                <a:gd name="T35" fmla="*/ 0 h 85"/>
                <a:gd name="T36" fmla="*/ 0 w 96"/>
                <a:gd name="T37" fmla="*/ 0 h 85"/>
                <a:gd name="T38" fmla="*/ 0 w 96"/>
                <a:gd name="T39" fmla="*/ 0 h 85"/>
                <a:gd name="T40" fmla="*/ 0 w 96"/>
                <a:gd name="T41" fmla="*/ 0 h 85"/>
                <a:gd name="T42" fmla="*/ 0 w 96"/>
                <a:gd name="T43" fmla="*/ 0 h 85"/>
                <a:gd name="T44" fmla="*/ 0 w 96"/>
                <a:gd name="T45" fmla="*/ 0 h 85"/>
                <a:gd name="T46" fmla="*/ 0 w 96"/>
                <a:gd name="T47" fmla="*/ 0 h 85"/>
                <a:gd name="T48" fmla="*/ 0 w 96"/>
                <a:gd name="T49" fmla="*/ 0 h 85"/>
                <a:gd name="T50" fmla="*/ 0 w 96"/>
                <a:gd name="T51" fmla="*/ 0 h 85"/>
                <a:gd name="T52" fmla="*/ 0 w 96"/>
                <a:gd name="T53" fmla="*/ 0 h 85"/>
                <a:gd name="T54" fmla="*/ 0 w 96"/>
                <a:gd name="T55" fmla="*/ 0 h 85"/>
                <a:gd name="T56" fmla="*/ 0 w 96"/>
                <a:gd name="T57" fmla="*/ 0 h 85"/>
                <a:gd name="T58" fmla="*/ 0 w 96"/>
                <a:gd name="T59" fmla="*/ 0 h 85"/>
                <a:gd name="T60" fmla="*/ 0 w 96"/>
                <a:gd name="T61" fmla="*/ 0 h 85"/>
                <a:gd name="T62" fmla="*/ 0 w 96"/>
                <a:gd name="T63" fmla="*/ 0 h 85"/>
                <a:gd name="T64" fmla="*/ 0 w 9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5"/>
                <a:gd name="T101" fmla="*/ 96 w 9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5">
                  <a:moveTo>
                    <a:pt x="48" y="0"/>
                  </a:moveTo>
                  <a:lnTo>
                    <a:pt x="38" y="3"/>
                  </a:lnTo>
                  <a:lnTo>
                    <a:pt x="29" y="5"/>
                  </a:lnTo>
                  <a:lnTo>
                    <a:pt x="21" y="10"/>
                  </a:lnTo>
                  <a:lnTo>
                    <a:pt x="14" y="15"/>
                  </a:lnTo>
                  <a:lnTo>
                    <a:pt x="7" y="22"/>
                  </a:lnTo>
                  <a:lnTo>
                    <a:pt x="4" y="29"/>
                  </a:lnTo>
                  <a:lnTo>
                    <a:pt x="1" y="38"/>
                  </a:lnTo>
                  <a:lnTo>
                    <a:pt x="0" y="47"/>
                  </a:lnTo>
                  <a:lnTo>
                    <a:pt x="1" y="55"/>
                  </a:lnTo>
                  <a:lnTo>
                    <a:pt x="4" y="63"/>
                  </a:lnTo>
                  <a:lnTo>
                    <a:pt x="7" y="70"/>
                  </a:lnTo>
                  <a:lnTo>
                    <a:pt x="14" y="77"/>
                  </a:lnTo>
                  <a:lnTo>
                    <a:pt x="21" y="82"/>
                  </a:lnTo>
                  <a:lnTo>
                    <a:pt x="29" y="84"/>
                  </a:lnTo>
                  <a:lnTo>
                    <a:pt x="38" y="85"/>
                  </a:lnTo>
                  <a:lnTo>
                    <a:pt x="48" y="85"/>
                  </a:lnTo>
                  <a:lnTo>
                    <a:pt x="58" y="83"/>
                  </a:lnTo>
                  <a:lnTo>
                    <a:pt x="66" y="79"/>
                  </a:lnTo>
                  <a:lnTo>
                    <a:pt x="75" y="74"/>
                  </a:lnTo>
                  <a:lnTo>
                    <a:pt x="81" y="68"/>
                  </a:lnTo>
                  <a:lnTo>
                    <a:pt x="88" y="60"/>
                  </a:lnTo>
                  <a:lnTo>
                    <a:pt x="93" y="52"/>
                  </a:lnTo>
                  <a:lnTo>
                    <a:pt x="95" y="44"/>
                  </a:lnTo>
                  <a:lnTo>
                    <a:pt x="96" y="35"/>
                  </a:lnTo>
                  <a:lnTo>
                    <a:pt x="95" y="27"/>
                  </a:lnTo>
                  <a:lnTo>
                    <a:pt x="93" y="19"/>
                  </a:lnTo>
                  <a:lnTo>
                    <a:pt x="88" y="13"/>
                  </a:lnTo>
                  <a:lnTo>
                    <a:pt x="81" y="8"/>
                  </a:lnTo>
                  <a:lnTo>
                    <a:pt x="75" y="4"/>
                  </a:lnTo>
                  <a:lnTo>
                    <a:pt x="66" y="2"/>
                  </a:lnTo>
                  <a:lnTo>
                    <a:pt x="58" y="0"/>
                  </a:lnTo>
                  <a:lnTo>
                    <a:pt x="48"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1" name="Freeform 174"/>
            <p:cNvSpPr>
              <a:spLocks/>
            </p:cNvSpPr>
            <p:nvPr/>
          </p:nvSpPr>
          <p:spPr bwMode="auto">
            <a:xfrm>
              <a:off x="4607" y="3375"/>
              <a:ext cx="24" cy="20"/>
            </a:xfrm>
            <a:custGeom>
              <a:avLst/>
              <a:gdLst>
                <a:gd name="T0" fmla="*/ 0 w 96"/>
                <a:gd name="T1" fmla="*/ 0 h 80"/>
                <a:gd name="T2" fmla="*/ 0 w 96"/>
                <a:gd name="T3" fmla="*/ 0 h 80"/>
                <a:gd name="T4" fmla="*/ 0 w 96"/>
                <a:gd name="T5" fmla="*/ 0 h 80"/>
                <a:gd name="T6" fmla="*/ 0 w 96"/>
                <a:gd name="T7" fmla="*/ 0 h 80"/>
                <a:gd name="T8" fmla="*/ 0 w 96"/>
                <a:gd name="T9" fmla="*/ 0 h 80"/>
                <a:gd name="T10" fmla="*/ 0 w 96"/>
                <a:gd name="T11" fmla="*/ 0 h 80"/>
                <a:gd name="T12" fmla="*/ 0 w 96"/>
                <a:gd name="T13" fmla="*/ 0 h 80"/>
                <a:gd name="T14" fmla="*/ 0 w 96"/>
                <a:gd name="T15" fmla="*/ 0 h 80"/>
                <a:gd name="T16" fmla="*/ 0 w 96"/>
                <a:gd name="T17" fmla="*/ 0 h 80"/>
                <a:gd name="T18" fmla="*/ 0 w 96"/>
                <a:gd name="T19" fmla="*/ 0 h 80"/>
                <a:gd name="T20" fmla="*/ 0 w 96"/>
                <a:gd name="T21" fmla="*/ 0 h 80"/>
                <a:gd name="T22" fmla="*/ 0 w 96"/>
                <a:gd name="T23" fmla="*/ 0 h 80"/>
                <a:gd name="T24" fmla="*/ 0 w 96"/>
                <a:gd name="T25" fmla="*/ 0 h 80"/>
                <a:gd name="T26" fmla="*/ 0 w 96"/>
                <a:gd name="T27" fmla="*/ 0 h 80"/>
                <a:gd name="T28" fmla="*/ 0 w 96"/>
                <a:gd name="T29" fmla="*/ 0 h 80"/>
                <a:gd name="T30" fmla="*/ 0 w 96"/>
                <a:gd name="T31" fmla="*/ 0 h 80"/>
                <a:gd name="T32" fmla="*/ 0 w 96"/>
                <a:gd name="T33" fmla="*/ 0 h 80"/>
                <a:gd name="T34" fmla="*/ 0 w 96"/>
                <a:gd name="T35" fmla="*/ 0 h 80"/>
                <a:gd name="T36" fmla="*/ 0 w 96"/>
                <a:gd name="T37" fmla="*/ 0 h 80"/>
                <a:gd name="T38" fmla="*/ 0 w 96"/>
                <a:gd name="T39" fmla="*/ 0 h 80"/>
                <a:gd name="T40" fmla="*/ 0 w 96"/>
                <a:gd name="T41" fmla="*/ 0 h 80"/>
                <a:gd name="T42" fmla="*/ 0 w 96"/>
                <a:gd name="T43" fmla="*/ 0 h 80"/>
                <a:gd name="T44" fmla="*/ 0 w 96"/>
                <a:gd name="T45" fmla="*/ 0 h 80"/>
                <a:gd name="T46" fmla="*/ 0 w 96"/>
                <a:gd name="T47" fmla="*/ 0 h 80"/>
                <a:gd name="T48" fmla="*/ 0 w 96"/>
                <a:gd name="T49" fmla="*/ 0 h 80"/>
                <a:gd name="T50" fmla="*/ 0 w 96"/>
                <a:gd name="T51" fmla="*/ 0 h 80"/>
                <a:gd name="T52" fmla="*/ 0 w 96"/>
                <a:gd name="T53" fmla="*/ 0 h 80"/>
                <a:gd name="T54" fmla="*/ 0 w 96"/>
                <a:gd name="T55" fmla="*/ 0 h 80"/>
                <a:gd name="T56" fmla="*/ 0 w 96"/>
                <a:gd name="T57" fmla="*/ 0 h 80"/>
                <a:gd name="T58" fmla="*/ 0 w 96"/>
                <a:gd name="T59" fmla="*/ 0 h 80"/>
                <a:gd name="T60" fmla="*/ 0 w 96"/>
                <a:gd name="T61" fmla="*/ 0 h 80"/>
                <a:gd name="T62" fmla="*/ 0 w 96"/>
                <a:gd name="T63" fmla="*/ 0 h 80"/>
                <a:gd name="T64" fmla="*/ 0 w 96"/>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0"/>
                <a:gd name="T101" fmla="*/ 96 w 96"/>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0">
                  <a:moveTo>
                    <a:pt x="48" y="80"/>
                  </a:moveTo>
                  <a:lnTo>
                    <a:pt x="58" y="80"/>
                  </a:lnTo>
                  <a:lnTo>
                    <a:pt x="67" y="79"/>
                  </a:lnTo>
                  <a:lnTo>
                    <a:pt x="74" y="77"/>
                  </a:lnTo>
                  <a:lnTo>
                    <a:pt x="82" y="72"/>
                  </a:lnTo>
                  <a:lnTo>
                    <a:pt x="88" y="67"/>
                  </a:lnTo>
                  <a:lnTo>
                    <a:pt x="92" y="60"/>
                  </a:lnTo>
                  <a:lnTo>
                    <a:pt x="94" y="53"/>
                  </a:lnTo>
                  <a:lnTo>
                    <a:pt x="96" y="44"/>
                  </a:lnTo>
                  <a:lnTo>
                    <a:pt x="94" y="35"/>
                  </a:lnTo>
                  <a:lnTo>
                    <a:pt x="92" y="28"/>
                  </a:lnTo>
                  <a:lnTo>
                    <a:pt x="88" y="22"/>
                  </a:lnTo>
                  <a:lnTo>
                    <a:pt x="82" y="15"/>
                  </a:lnTo>
                  <a:lnTo>
                    <a:pt x="74" y="10"/>
                  </a:lnTo>
                  <a:lnTo>
                    <a:pt x="67" y="5"/>
                  </a:lnTo>
                  <a:lnTo>
                    <a:pt x="58" y="3"/>
                  </a:lnTo>
                  <a:lnTo>
                    <a:pt x="48" y="0"/>
                  </a:lnTo>
                  <a:lnTo>
                    <a:pt x="38" y="0"/>
                  </a:lnTo>
                  <a:lnTo>
                    <a:pt x="29" y="2"/>
                  </a:lnTo>
                  <a:lnTo>
                    <a:pt x="22" y="4"/>
                  </a:lnTo>
                  <a:lnTo>
                    <a:pt x="14" y="7"/>
                  </a:lnTo>
                  <a:lnTo>
                    <a:pt x="8" y="12"/>
                  </a:lnTo>
                  <a:lnTo>
                    <a:pt x="4" y="18"/>
                  </a:lnTo>
                  <a:lnTo>
                    <a:pt x="2" y="24"/>
                  </a:lnTo>
                  <a:lnTo>
                    <a:pt x="0" y="32"/>
                  </a:lnTo>
                  <a:lnTo>
                    <a:pt x="2" y="40"/>
                  </a:lnTo>
                  <a:lnTo>
                    <a:pt x="4" y="48"/>
                  </a:lnTo>
                  <a:lnTo>
                    <a:pt x="8" y="55"/>
                  </a:lnTo>
                  <a:lnTo>
                    <a:pt x="14" y="63"/>
                  </a:lnTo>
                  <a:lnTo>
                    <a:pt x="22" y="69"/>
                  </a:lnTo>
                  <a:lnTo>
                    <a:pt x="29" y="74"/>
                  </a:lnTo>
                  <a:lnTo>
                    <a:pt x="38" y="78"/>
                  </a:lnTo>
                  <a:lnTo>
                    <a:pt x="48" y="8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2" name="Freeform 175"/>
            <p:cNvSpPr>
              <a:spLocks/>
            </p:cNvSpPr>
            <p:nvPr/>
          </p:nvSpPr>
          <p:spPr bwMode="auto">
            <a:xfrm>
              <a:off x="4583" y="3407"/>
              <a:ext cx="36" cy="25"/>
            </a:xfrm>
            <a:custGeom>
              <a:avLst/>
              <a:gdLst>
                <a:gd name="T0" fmla="*/ 0 w 142"/>
                <a:gd name="T1" fmla="*/ 0 h 101"/>
                <a:gd name="T2" fmla="*/ 0 w 142"/>
                <a:gd name="T3" fmla="*/ 0 h 101"/>
                <a:gd name="T4" fmla="*/ 0 w 142"/>
                <a:gd name="T5" fmla="*/ 0 h 101"/>
                <a:gd name="T6" fmla="*/ 0 w 142"/>
                <a:gd name="T7" fmla="*/ 0 h 101"/>
                <a:gd name="T8" fmla="*/ 0 w 142"/>
                <a:gd name="T9" fmla="*/ 0 h 101"/>
                <a:gd name="T10" fmla="*/ 0 w 142"/>
                <a:gd name="T11" fmla="*/ 0 h 101"/>
                <a:gd name="T12" fmla="*/ 0 w 142"/>
                <a:gd name="T13" fmla="*/ 0 h 101"/>
                <a:gd name="T14" fmla="*/ 0 w 142"/>
                <a:gd name="T15" fmla="*/ 0 h 101"/>
                <a:gd name="T16" fmla="*/ 0 w 142"/>
                <a:gd name="T17" fmla="*/ 0 h 101"/>
                <a:gd name="T18" fmla="*/ 0 w 142"/>
                <a:gd name="T19" fmla="*/ 0 h 101"/>
                <a:gd name="T20" fmla="*/ 0 w 142"/>
                <a:gd name="T21" fmla="*/ 0 h 101"/>
                <a:gd name="T22" fmla="*/ 0 w 142"/>
                <a:gd name="T23" fmla="*/ 0 h 101"/>
                <a:gd name="T24" fmla="*/ 0 w 142"/>
                <a:gd name="T25" fmla="*/ 0 h 101"/>
                <a:gd name="T26" fmla="*/ 0 w 142"/>
                <a:gd name="T27" fmla="*/ 0 h 101"/>
                <a:gd name="T28" fmla="*/ 0 w 142"/>
                <a:gd name="T29" fmla="*/ 0 h 101"/>
                <a:gd name="T30" fmla="*/ 0 w 142"/>
                <a:gd name="T31" fmla="*/ 0 h 101"/>
                <a:gd name="T32" fmla="*/ 0 w 142"/>
                <a:gd name="T33" fmla="*/ 0 h 101"/>
                <a:gd name="T34" fmla="*/ 0 w 142"/>
                <a:gd name="T35" fmla="*/ 0 h 101"/>
                <a:gd name="T36" fmla="*/ 0 w 142"/>
                <a:gd name="T37" fmla="*/ 0 h 101"/>
                <a:gd name="T38" fmla="*/ 0 w 142"/>
                <a:gd name="T39" fmla="*/ 0 h 101"/>
                <a:gd name="T40" fmla="*/ 0 w 142"/>
                <a:gd name="T41" fmla="*/ 0 h 101"/>
                <a:gd name="T42" fmla="*/ 0 w 142"/>
                <a:gd name="T43" fmla="*/ 0 h 101"/>
                <a:gd name="T44" fmla="*/ 0 w 142"/>
                <a:gd name="T45" fmla="*/ 0 h 101"/>
                <a:gd name="T46" fmla="*/ 0 w 142"/>
                <a:gd name="T47" fmla="*/ 0 h 101"/>
                <a:gd name="T48" fmla="*/ 0 w 142"/>
                <a:gd name="T49" fmla="*/ 0 h 101"/>
                <a:gd name="T50" fmla="*/ 0 w 142"/>
                <a:gd name="T51" fmla="*/ 0 h 101"/>
                <a:gd name="T52" fmla="*/ 0 w 142"/>
                <a:gd name="T53" fmla="*/ 0 h 101"/>
                <a:gd name="T54" fmla="*/ 0 w 142"/>
                <a:gd name="T55" fmla="*/ 0 h 101"/>
                <a:gd name="T56" fmla="*/ 0 w 142"/>
                <a:gd name="T57" fmla="*/ 0 h 101"/>
                <a:gd name="T58" fmla="*/ 0 w 142"/>
                <a:gd name="T59" fmla="*/ 0 h 101"/>
                <a:gd name="T60" fmla="*/ 0 w 142"/>
                <a:gd name="T61" fmla="*/ 0 h 101"/>
                <a:gd name="T62" fmla="*/ 0 w 142"/>
                <a:gd name="T63" fmla="*/ 0 h 101"/>
                <a:gd name="T64" fmla="*/ 0 w 142"/>
                <a:gd name="T65" fmla="*/ 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01"/>
                <a:gd name="T101" fmla="*/ 142 w 142"/>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01">
                  <a:moveTo>
                    <a:pt x="71" y="0"/>
                  </a:moveTo>
                  <a:lnTo>
                    <a:pt x="56" y="1"/>
                  </a:lnTo>
                  <a:lnTo>
                    <a:pt x="43" y="2"/>
                  </a:lnTo>
                  <a:lnTo>
                    <a:pt x="31" y="6"/>
                  </a:lnTo>
                  <a:lnTo>
                    <a:pt x="21" y="11"/>
                  </a:lnTo>
                  <a:lnTo>
                    <a:pt x="12" y="17"/>
                  </a:lnTo>
                  <a:lnTo>
                    <a:pt x="6" y="25"/>
                  </a:lnTo>
                  <a:lnTo>
                    <a:pt x="1" y="34"/>
                  </a:lnTo>
                  <a:lnTo>
                    <a:pt x="0" y="44"/>
                  </a:lnTo>
                  <a:lnTo>
                    <a:pt x="1" y="55"/>
                  </a:lnTo>
                  <a:lnTo>
                    <a:pt x="6" y="65"/>
                  </a:lnTo>
                  <a:lnTo>
                    <a:pt x="12" y="74"/>
                  </a:lnTo>
                  <a:lnTo>
                    <a:pt x="21" y="82"/>
                  </a:lnTo>
                  <a:lnTo>
                    <a:pt x="31" y="90"/>
                  </a:lnTo>
                  <a:lnTo>
                    <a:pt x="43" y="96"/>
                  </a:lnTo>
                  <a:lnTo>
                    <a:pt x="56" y="100"/>
                  </a:lnTo>
                  <a:lnTo>
                    <a:pt x="71" y="101"/>
                  </a:lnTo>
                  <a:lnTo>
                    <a:pt x="86" y="100"/>
                  </a:lnTo>
                  <a:lnTo>
                    <a:pt x="98" y="96"/>
                  </a:lnTo>
                  <a:lnTo>
                    <a:pt x="111" y="90"/>
                  </a:lnTo>
                  <a:lnTo>
                    <a:pt x="121" y="84"/>
                  </a:lnTo>
                  <a:lnTo>
                    <a:pt x="130" y="75"/>
                  </a:lnTo>
                  <a:lnTo>
                    <a:pt x="136" y="66"/>
                  </a:lnTo>
                  <a:lnTo>
                    <a:pt x="141" y="55"/>
                  </a:lnTo>
                  <a:lnTo>
                    <a:pt x="142" y="45"/>
                  </a:lnTo>
                  <a:lnTo>
                    <a:pt x="141" y="35"/>
                  </a:lnTo>
                  <a:lnTo>
                    <a:pt x="136" y="26"/>
                  </a:lnTo>
                  <a:lnTo>
                    <a:pt x="130" y="19"/>
                  </a:lnTo>
                  <a:lnTo>
                    <a:pt x="121" y="12"/>
                  </a:lnTo>
                  <a:lnTo>
                    <a:pt x="111" y="7"/>
                  </a:lnTo>
                  <a:lnTo>
                    <a:pt x="98" y="4"/>
                  </a:lnTo>
                  <a:lnTo>
                    <a:pt x="86" y="1"/>
                  </a:lnTo>
                  <a:lnTo>
                    <a:pt x="71"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3" name="Freeform 176"/>
            <p:cNvSpPr>
              <a:spLocks/>
            </p:cNvSpPr>
            <p:nvPr/>
          </p:nvSpPr>
          <p:spPr bwMode="auto">
            <a:xfrm>
              <a:off x="4598" y="3392"/>
              <a:ext cx="7" cy="10"/>
            </a:xfrm>
            <a:custGeom>
              <a:avLst/>
              <a:gdLst>
                <a:gd name="T0" fmla="*/ 0 w 28"/>
                <a:gd name="T1" fmla="*/ 0 h 39"/>
                <a:gd name="T2" fmla="*/ 0 w 28"/>
                <a:gd name="T3" fmla="*/ 0 h 39"/>
                <a:gd name="T4" fmla="*/ 0 w 28"/>
                <a:gd name="T5" fmla="*/ 0 h 39"/>
                <a:gd name="T6" fmla="*/ 0 w 28"/>
                <a:gd name="T7" fmla="*/ 0 h 39"/>
                <a:gd name="T8" fmla="*/ 0 w 28"/>
                <a:gd name="T9" fmla="*/ 0 h 39"/>
                <a:gd name="T10" fmla="*/ 0 w 28"/>
                <a:gd name="T11" fmla="*/ 0 h 39"/>
                <a:gd name="T12" fmla="*/ 0 w 28"/>
                <a:gd name="T13" fmla="*/ 0 h 39"/>
                <a:gd name="T14" fmla="*/ 0 w 28"/>
                <a:gd name="T15" fmla="*/ 0 h 39"/>
                <a:gd name="T16" fmla="*/ 0 w 28"/>
                <a:gd name="T17" fmla="*/ 0 h 39"/>
                <a:gd name="T18" fmla="*/ 0 w 28"/>
                <a:gd name="T19" fmla="*/ 0 h 39"/>
                <a:gd name="T20" fmla="*/ 0 w 28"/>
                <a:gd name="T21" fmla="*/ 0 h 39"/>
                <a:gd name="T22" fmla="*/ 0 w 28"/>
                <a:gd name="T23" fmla="*/ 0 h 39"/>
                <a:gd name="T24" fmla="*/ 0 w 28"/>
                <a:gd name="T25" fmla="*/ 0 h 39"/>
                <a:gd name="T26" fmla="*/ 0 w 28"/>
                <a:gd name="T27" fmla="*/ 0 h 39"/>
                <a:gd name="T28" fmla="*/ 0 w 28"/>
                <a:gd name="T29" fmla="*/ 0 h 39"/>
                <a:gd name="T30" fmla="*/ 0 w 28"/>
                <a:gd name="T31" fmla="*/ 0 h 39"/>
                <a:gd name="T32" fmla="*/ 0 w 28"/>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9"/>
                <a:gd name="T53" fmla="*/ 28 w 28"/>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9">
                  <a:moveTo>
                    <a:pt x="14" y="39"/>
                  </a:moveTo>
                  <a:lnTo>
                    <a:pt x="19" y="36"/>
                  </a:lnTo>
                  <a:lnTo>
                    <a:pt x="24" y="32"/>
                  </a:lnTo>
                  <a:lnTo>
                    <a:pt x="27" y="26"/>
                  </a:lnTo>
                  <a:lnTo>
                    <a:pt x="28" y="19"/>
                  </a:lnTo>
                  <a:lnTo>
                    <a:pt x="27" y="11"/>
                  </a:lnTo>
                  <a:lnTo>
                    <a:pt x="24" y="5"/>
                  </a:lnTo>
                  <a:lnTo>
                    <a:pt x="19" y="1"/>
                  </a:lnTo>
                  <a:lnTo>
                    <a:pt x="14" y="0"/>
                  </a:lnTo>
                  <a:lnTo>
                    <a:pt x="9" y="1"/>
                  </a:lnTo>
                  <a:lnTo>
                    <a:pt x="4" y="5"/>
                  </a:lnTo>
                  <a:lnTo>
                    <a:pt x="2" y="11"/>
                  </a:lnTo>
                  <a:lnTo>
                    <a:pt x="0" y="19"/>
                  </a:lnTo>
                  <a:lnTo>
                    <a:pt x="2" y="26"/>
                  </a:lnTo>
                  <a:lnTo>
                    <a:pt x="4" y="32"/>
                  </a:lnTo>
                  <a:lnTo>
                    <a:pt x="9" y="36"/>
                  </a:lnTo>
                  <a:lnTo>
                    <a:pt x="14" y="39"/>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4" name="Freeform 177"/>
            <p:cNvSpPr>
              <a:spLocks/>
            </p:cNvSpPr>
            <p:nvPr/>
          </p:nvSpPr>
          <p:spPr bwMode="auto">
            <a:xfrm>
              <a:off x="4589" y="3434"/>
              <a:ext cx="23" cy="6"/>
            </a:xfrm>
            <a:custGeom>
              <a:avLst/>
              <a:gdLst>
                <a:gd name="T0" fmla="*/ 0 w 93"/>
                <a:gd name="T1" fmla="*/ 0 h 28"/>
                <a:gd name="T2" fmla="*/ 0 w 93"/>
                <a:gd name="T3" fmla="*/ 0 h 28"/>
                <a:gd name="T4" fmla="*/ 0 w 93"/>
                <a:gd name="T5" fmla="*/ 0 h 28"/>
                <a:gd name="T6" fmla="*/ 0 w 93"/>
                <a:gd name="T7" fmla="*/ 0 h 28"/>
                <a:gd name="T8" fmla="*/ 0 w 93"/>
                <a:gd name="T9" fmla="*/ 0 h 28"/>
                <a:gd name="T10" fmla="*/ 0 w 93"/>
                <a:gd name="T11" fmla="*/ 0 h 28"/>
                <a:gd name="T12" fmla="*/ 0 w 93"/>
                <a:gd name="T13" fmla="*/ 0 h 28"/>
                <a:gd name="T14" fmla="*/ 0 w 93"/>
                <a:gd name="T15" fmla="*/ 0 h 28"/>
                <a:gd name="T16" fmla="*/ 0 w 93"/>
                <a:gd name="T17" fmla="*/ 0 h 28"/>
                <a:gd name="T18" fmla="*/ 0 w 93"/>
                <a:gd name="T19" fmla="*/ 0 h 28"/>
                <a:gd name="T20" fmla="*/ 0 w 93"/>
                <a:gd name="T21" fmla="*/ 0 h 28"/>
                <a:gd name="T22" fmla="*/ 0 w 93"/>
                <a:gd name="T23" fmla="*/ 0 h 28"/>
                <a:gd name="T24" fmla="*/ 0 w 93"/>
                <a:gd name="T25" fmla="*/ 0 h 28"/>
                <a:gd name="T26" fmla="*/ 0 w 93"/>
                <a:gd name="T27" fmla="*/ 0 h 28"/>
                <a:gd name="T28" fmla="*/ 0 w 93"/>
                <a:gd name="T29" fmla="*/ 0 h 28"/>
                <a:gd name="T30" fmla="*/ 0 w 93"/>
                <a:gd name="T31" fmla="*/ 0 h 28"/>
                <a:gd name="T32" fmla="*/ 0 w 93"/>
                <a:gd name="T33" fmla="*/ 0 h 28"/>
                <a:gd name="T34" fmla="*/ 0 w 93"/>
                <a:gd name="T35" fmla="*/ 0 h 28"/>
                <a:gd name="T36" fmla="*/ 0 w 93"/>
                <a:gd name="T37" fmla="*/ 0 h 28"/>
                <a:gd name="T38" fmla="*/ 0 w 93"/>
                <a:gd name="T39" fmla="*/ 0 h 28"/>
                <a:gd name="T40" fmla="*/ 0 w 93"/>
                <a:gd name="T41" fmla="*/ 0 h 28"/>
                <a:gd name="T42" fmla="*/ 0 w 93"/>
                <a:gd name="T43" fmla="*/ 0 h 28"/>
                <a:gd name="T44" fmla="*/ 0 w 93"/>
                <a:gd name="T45" fmla="*/ 0 h 28"/>
                <a:gd name="T46" fmla="*/ 0 w 93"/>
                <a:gd name="T47" fmla="*/ 0 h 28"/>
                <a:gd name="T48" fmla="*/ 0 w 93"/>
                <a:gd name="T49" fmla="*/ 0 h 28"/>
                <a:gd name="T50" fmla="*/ 0 w 93"/>
                <a:gd name="T51" fmla="*/ 0 h 28"/>
                <a:gd name="T52" fmla="*/ 0 w 93"/>
                <a:gd name="T53" fmla="*/ 0 h 28"/>
                <a:gd name="T54" fmla="*/ 0 w 93"/>
                <a:gd name="T55" fmla="*/ 0 h 28"/>
                <a:gd name="T56" fmla="*/ 0 w 93"/>
                <a:gd name="T57" fmla="*/ 0 h 28"/>
                <a:gd name="T58" fmla="*/ 0 w 93"/>
                <a:gd name="T59" fmla="*/ 0 h 28"/>
                <a:gd name="T60" fmla="*/ 0 w 93"/>
                <a:gd name="T61" fmla="*/ 0 h 28"/>
                <a:gd name="T62" fmla="*/ 0 w 93"/>
                <a:gd name="T63" fmla="*/ 0 h 28"/>
                <a:gd name="T64" fmla="*/ 0 w 93"/>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28"/>
                <a:gd name="T101" fmla="*/ 93 w 93"/>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28">
                  <a:moveTo>
                    <a:pt x="0" y="0"/>
                  </a:moveTo>
                  <a:lnTo>
                    <a:pt x="3" y="5"/>
                  </a:lnTo>
                  <a:lnTo>
                    <a:pt x="5" y="10"/>
                  </a:lnTo>
                  <a:lnTo>
                    <a:pt x="10" y="15"/>
                  </a:lnTo>
                  <a:lnTo>
                    <a:pt x="17" y="19"/>
                  </a:lnTo>
                  <a:lnTo>
                    <a:pt x="23" y="23"/>
                  </a:lnTo>
                  <a:lnTo>
                    <a:pt x="30" y="25"/>
                  </a:lnTo>
                  <a:lnTo>
                    <a:pt x="38" y="28"/>
                  </a:lnTo>
                  <a:lnTo>
                    <a:pt x="47" y="28"/>
                  </a:lnTo>
                  <a:lnTo>
                    <a:pt x="55" y="28"/>
                  </a:lnTo>
                  <a:lnTo>
                    <a:pt x="64" y="25"/>
                  </a:lnTo>
                  <a:lnTo>
                    <a:pt x="72" y="23"/>
                  </a:lnTo>
                  <a:lnTo>
                    <a:pt x="78" y="19"/>
                  </a:lnTo>
                  <a:lnTo>
                    <a:pt x="84" y="15"/>
                  </a:lnTo>
                  <a:lnTo>
                    <a:pt x="88" y="10"/>
                  </a:lnTo>
                  <a:lnTo>
                    <a:pt x="92" y="5"/>
                  </a:lnTo>
                  <a:lnTo>
                    <a:pt x="93" y="0"/>
                  </a:lnTo>
                  <a:lnTo>
                    <a:pt x="89" y="3"/>
                  </a:lnTo>
                  <a:lnTo>
                    <a:pt x="84" y="6"/>
                  </a:lnTo>
                  <a:lnTo>
                    <a:pt x="79" y="9"/>
                  </a:lnTo>
                  <a:lnTo>
                    <a:pt x="74" y="10"/>
                  </a:lnTo>
                  <a:lnTo>
                    <a:pt x="68" y="11"/>
                  </a:lnTo>
                  <a:lnTo>
                    <a:pt x="62" y="13"/>
                  </a:lnTo>
                  <a:lnTo>
                    <a:pt x="55" y="14"/>
                  </a:lnTo>
                  <a:lnTo>
                    <a:pt x="48" y="14"/>
                  </a:lnTo>
                  <a:lnTo>
                    <a:pt x="40" y="14"/>
                  </a:lnTo>
                  <a:lnTo>
                    <a:pt x="34" y="13"/>
                  </a:lnTo>
                  <a:lnTo>
                    <a:pt x="27" y="11"/>
                  </a:lnTo>
                  <a:lnTo>
                    <a:pt x="20" y="10"/>
                  </a:lnTo>
                  <a:lnTo>
                    <a:pt x="15" y="9"/>
                  </a:lnTo>
                  <a:lnTo>
                    <a:pt x="9" y="6"/>
                  </a:lnTo>
                  <a:lnTo>
                    <a:pt x="5" y="3"/>
                  </a:lnTo>
                  <a:lnTo>
                    <a:pt x="0"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5" name="Freeform 178"/>
            <p:cNvSpPr>
              <a:spLocks/>
            </p:cNvSpPr>
            <p:nvPr/>
          </p:nvSpPr>
          <p:spPr bwMode="auto">
            <a:xfrm>
              <a:off x="4527" y="3352"/>
              <a:ext cx="30" cy="36"/>
            </a:xfrm>
            <a:custGeom>
              <a:avLst/>
              <a:gdLst>
                <a:gd name="T0" fmla="*/ 0 w 121"/>
                <a:gd name="T1" fmla="*/ 0 h 142"/>
                <a:gd name="T2" fmla="*/ 0 w 121"/>
                <a:gd name="T3" fmla="*/ 0 h 142"/>
                <a:gd name="T4" fmla="*/ 0 w 121"/>
                <a:gd name="T5" fmla="*/ 0 h 142"/>
                <a:gd name="T6" fmla="*/ 0 w 121"/>
                <a:gd name="T7" fmla="*/ 0 h 142"/>
                <a:gd name="T8" fmla="*/ 0 w 121"/>
                <a:gd name="T9" fmla="*/ 0 h 142"/>
                <a:gd name="T10" fmla="*/ 0 w 121"/>
                <a:gd name="T11" fmla="*/ 0 h 142"/>
                <a:gd name="T12" fmla="*/ 0 w 121"/>
                <a:gd name="T13" fmla="*/ 0 h 142"/>
                <a:gd name="T14" fmla="*/ 0 w 121"/>
                <a:gd name="T15" fmla="*/ 0 h 142"/>
                <a:gd name="T16" fmla="*/ 0 w 121"/>
                <a:gd name="T17" fmla="*/ 0 h 142"/>
                <a:gd name="T18" fmla="*/ 0 w 121"/>
                <a:gd name="T19" fmla="*/ 0 h 142"/>
                <a:gd name="T20" fmla="*/ 0 w 121"/>
                <a:gd name="T21" fmla="*/ 0 h 142"/>
                <a:gd name="T22" fmla="*/ 0 w 121"/>
                <a:gd name="T23" fmla="*/ 0 h 142"/>
                <a:gd name="T24" fmla="*/ 0 w 121"/>
                <a:gd name="T25" fmla="*/ 0 h 142"/>
                <a:gd name="T26" fmla="*/ 0 w 121"/>
                <a:gd name="T27" fmla="*/ 0 h 142"/>
                <a:gd name="T28" fmla="*/ 0 w 121"/>
                <a:gd name="T29" fmla="*/ 0 h 142"/>
                <a:gd name="T30" fmla="*/ 0 w 121"/>
                <a:gd name="T31" fmla="*/ 0 h 142"/>
                <a:gd name="T32" fmla="*/ 0 w 121"/>
                <a:gd name="T33" fmla="*/ 0 h 142"/>
                <a:gd name="T34" fmla="*/ 0 w 121"/>
                <a:gd name="T35" fmla="*/ 0 h 142"/>
                <a:gd name="T36" fmla="*/ 0 w 121"/>
                <a:gd name="T37" fmla="*/ 0 h 142"/>
                <a:gd name="T38" fmla="*/ 0 w 121"/>
                <a:gd name="T39" fmla="*/ 0 h 142"/>
                <a:gd name="T40" fmla="*/ 0 w 121"/>
                <a:gd name="T41" fmla="*/ 0 h 142"/>
                <a:gd name="T42" fmla="*/ 0 w 121"/>
                <a:gd name="T43" fmla="*/ 0 h 142"/>
                <a:gd name="T44" fmla="*/ 0 w 121"/>
                <a:gd name="T45" fmla="*/ 0 h 142"/>
                <a:gd name="T46" fmla="*/ 0 w 121"/>
                <a:gd name="T47" fmla="*/ 0 h 142"/>
                <a:gd name="T48" fmla="*/ 0 w 121"/>
                <a:gd name="T49" fmla="*/ 0 h 142"/>
                <a:gd name="T50" fmla="*/ 0 w 121"/>
                <a:gd name="T51" fmla="*/ 0 h 142"/>
                <a:gd name="T52" fmla="*/ 0 w 121"/>
                <a:gd name="T53" fmla="*/ 0 h 142"/>
                <a:gd name="T54" fmla="*/ 0 w 121"/>
                <a:gd name="T55" fmla="*/ 0 h 142"/>
                <a:gd name="T56" fmla="*/ 0 w 121"/>
                <a:gd name="T57" fmla="*/ 0 h 142"/>
                <a:gd name="T58" fmla="*/ 0 w 121"/>
                <a:gd name="T59" fmla="*/ 0 h 142"/>
                <a:gd name="T60" fmla="*/ 0 w 121"/>
                <a:gd name="T61" fmla="*/ 0 h 142"/>
                <a:gd name="T62" fmla="*/ 0 w 121"/>
                <a:gd name="T63" fmla="*/ 0 h 142"/>
                <a:gd name="T64" fmla="*/ 0 w 121"/>
                <a:gd name="T65" fmla="*/ 0 h 142"/>
                <a:gd name="T66" fmla="*/ 0 w 121"/>
                <a:gd name="T67" fmla="*/ 0 h 142"/>
                <a:gd name="T68" fmla="*/ 0 w 121"/>
                <a:gd name="T69" fmla="*/ 0 h 142"/>
                <a:gd name="T70" fmla="*/ 0 w 121"/>
                <a:gd name="T71" fmla="*/ 0 h 142"/>
                <a:gd name="T72" fmla="*/ 0 w 121"/>
                <a:gd name="T73" fmla="*/ 0 h 142"/>
                <a:gd name="T74" fmla="*/ 0 w 121"/>
                <a:gd name="T75" fmla="*/ 0 h 142"/>
                <a:gd name="T76" fmla="*/ 0 w 121"/>
                <a:gd name="T77" fmla="*/ 0 h 142"/>
                <a:gd name="T78" fmla="*/ 0 w 121"/>
                <a:gd name="T79" fmla="*/ 0 h 142"/>
                <a:gd name="T80" fmla="*/ 0 w 121"/>
                <a:gd name="T81" fmla="*/ 0 h 142"/>
                <a:gd name="T82" fmla="*/ 0 w 121"/>
                <a:gd name="T83" fmla="*/ 0 h 142"/>
                <a:gd name="T84" fmla="*/ 0 w 121"/>
                <a:gd name="T85" fmla="*/ 0 h 142"/>
                <a:gd name="T86" fmla="*/ 0 w 121"/>
                <a:gd name="T87" fmla="*/ 0 h 142"/>
                <a:gd name="T88" fmla="*/ 0 w 121"/>
                <a:gd name="T89" fmla="*/ 0 h 142"/>
                <a:gd name="T90" fmla="*/ 0 w 121"/>
                <a:gd name="T91" fmla="*/ 0 h 142"/>
                <a:gd name="T92" fmla="*/ 0 w 121"/>
                <a:gd name="T93" fmla="*/ 0 h 142"/>
                <a:gd name="T94" fmla="*/ 0 w 121"/>
                <a:gd name="T95" fmla="*/ 0 h 142"/>
                <a:gd name="T96" fmla="*/ 0 w 121"/>
                <a:gd name="T97" fmla="*/ 0 h 142"/>
                <a:gd name="T98" fmla="*/ 0 w 121"/>
                <a:gd name="T99" fmla="*/ 0 h 142"/>
                <a:gd name="T100" fmla="*/ 0 w 121"/>
                <a:gd name="T101" fmla="*/ 0 h 142"/>
                <a:gd name="T102" fmla="*/ 0 w 121"/>
                <a:gd name="T103" fmla="*/ 0 h 142"/>
                <a:gd name="T104" fmla="*/ 0 w 121"/>
                <a:gd name="T105" fmla="*/ 0 h 142"/>
                <a:gd name="T106" fmla="*/ 0 w 121"/>
                <a:gd name="T107" fmla="*/ 0 h 142"/>
                <a:gd name="T108" fmla="*/ 0 w 121"/>
                <a:gd name="T109" fmla="*/ 0 h 142"/>
                <a:gd name="T110" fmla="*/ 0 w 121"/>
                <a:gd name="T111" fmla="*/ 0 h 142"/>
                <a:gd name="T112" fmla="*/ 0 w 121"/>
                <a:gd name="T113" fmla="*/ 0 h 142"/>
                <a:gd name="T114" fmla="*/ 0 w 121"/>
                <a:gd name="T115" fmla="*/ 0 h 142"/>
                <a:gd name="T116" fmla="*/ 0 w 121"/>
                <a:gd name="T117" fmla="*/ 0 h 142"/>
                <a:gd name="T118" fmla="*/ 0 w 121"/>
                <a:gd name="T119" fmla="*/ 0 h 142"/>
                <a:gd name="T120" fmla="*/ 0 w 121"/>
                <a:gd name="T121" fmla="*/ 0 h 1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
                <a:gd name="T184" fmla="*/ 0 h 142"/>
                <a:gd name="T185" fmla="*/ 121 w 121"/>
                <a:gd name="T186" fmla="*/ 142 h 1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 h="142">
                  <a:moveTo>
                    <a:pt x="33" y="2"/>
                  </a:moveTo>
                  <a:lnTo>
                    <a:pt x="29" y="7"/>
                  </a:lnTo>
                  <a:lnTo>
                    <a:pt x="28" y="12"/>
                  </a:lnTo>
                  <a:lnTo>
                    <a:pt x="28" y="19"/>
                  </a:lnTo>
                  <a:lnTo>
                    <a:pt x="29" y="25"/>
                  </a:lnTo>
                  <a:lnTo>
                    <a:pt x="23" y="21"/>
                  </a:lnTo>
                  <a:lnTo>
                    <a:pt x="16" y="20"/>
                  </a:lnTo>
                  <a:lnTo>
                    <a:pt x="11" y="20"/>
                  </a:lnTo>
                  <a:lnTo>
                    <a:pt x="5" y="22"/>
                  </a:lnTo>
                  <a:lnTo>
                    <a:pt x="0" y="30"/>
                  </a:lnTo>
                  <a:lnTo>
                    <a:pt x="0" y="40"/>
                  </a:lnTo>
                  <a:lnTo>
                    <a:pt x="3" y="51"/>
                  </a:lnTo>
                  <a:lnTo>
                    <a:pt x="9" y="64"/>
                  </a:lnTo>
                  <a:lnTo>
                    <a:pt x="14" y="69"/>
                  </a:lnTo>
                  <a:lnTo>
                    <a:pt x="19" y="74"/>
                  </a:lnTo>
                  <a:lnTo>
                    <a:pt x="24" y="76"/>
                  </a:lnTo>
                  <a:lnTo>
                    <a:pt x="29" y="79"/>
                  </a:lnTo>
                  <a:lnTo>
                    <a:pt x="34" y="80"/>
                  </a:lnTo>
                  <a:lnTo>
                    <a:pt x="39" y="80"/>
                  </a:lnTo>
                  <a:lnTo>
                    <a:pt x="44" y="80"/>
                  </a:lnTo>
                  <a:lnTo>
                    <a:pt x="48" y="77"/>
                  </a:lnTo>
                  <a:lnTo>
                    <a:pt x="48" y="76"/>
                  </a:lnTo>
                  <a:lnTo>
                    <a:pt x="49" y="76"/>
                  </a:lnTo>
                  <a:lnTo>
                    <a:pt x="58" y="85"/>
                  </a:lnTo>
                  <a:lnTo>
                    <a:pt x="68" y="94"/>
                  </a:lnTo>
                  <a:lnTo>
                    <a:pt x="76" y="102"/>
                  </a:lnTo>
                  <a:lnTo>
                    <a:pt x="85" y="111"/>
                  </a:lnTo>
                  <a:lnTo>
                    <a:pt x="95" y="119"/>
                  </a:lnTo>
                  <a:lnTo>
                    <a:pt x="104" y="127"/>
                  </a:lnTo>
                  <a:lnTo>
                    <a:pt x="113" y="135"/>
                  </a:lnTo>
                  <a:lnTo>
                    <a:pt x="121" y="142"/>
                  </a:lnTo>
                  <a:lnTo>
                    <a:pt x="121" y="135"/>
                  </a:lnTo>
                  <a:lnTo>
                    <a:pt x="121" y="127"/>
                  </a:lnTo>
                  <a:lnTo>
                    <a:pt x="121" y="120"/>
                  </a:lnTo>
                  <a:lnTo>
                    <a:pt x="120" y="111"/>
                  </a:lnTo>
                  <a:lnTo>
                    <a:pt x="114" y="105"/>
                  </a:lnTo>
                  <a:lnTo>
                    <a:pt x="109" y="97"/>
                  </a:lnTo>
                  <a:lnTo>
                    <a:pt x="103" y="91"/>
                  </a:lnTo>
                  <a:lnTo>
                    <a:pt x="98" y="84"/>
                  </a:lnTo>
                  <a:lnTo>
                    <a:pt x="91" y="77"/>
                  </a:lnTo>
                  <a:lnTo>
                    <a:pt x="86" y="70"/>
                  </a:lnTo>
                  <a:lnTo>
                    <a:pt x="80" y="64"/>
                  </a:lnTo>
                  <a:lnTo>
                    <a:pt x="74" y="56"/>
                  </a:lnTo>
                  <a:lnTo>
                    <a:pt x="75" y="55"/>
                  </a:lnTo>
                  <a:lnTo>
                    <a:pt x="80" y="47"/>
                  </a:lnTo>
                  <a:lnTo>
                    <a:pt x="81" y="39"/>
                  </a:lnTo>
                  <a:lnTo>
                    <a:pt x="78" y="27"/>
                  </a:lnTo>
                  <a:lnTo>
                    <a:pt x="71" y="17"/>
                  </a:lnTo>
                  <a:lnTo>
                    <a:pt x="66" y="12"/>
                  </a:lnTo>
                  <a:lnTo>
                    <a:pt x="61" y="7"/>
                  </a:lnTo>
                  <a:lnTo>
                    <a:pt x="56" y="5"/>
                  </a:lnTo>
                  <a:lnTo>
                    <a:pt x="51" y="2"/>
                  </a:lnTo>
                  <a:lnTo>
                    <a:pt x="46" y="0"/>
                  </a:lnTo>
                  <a:lnTo>
                    <a:pt x="41" y="0"/>
                  </a:lnTo>
                  <a:lnTo>
                    <a:pt x="36" y="1"/>
                  </a:lnTo>
                  <a:lnTo>
                    <a:pt x="3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6" name="Freeform 179"/>
            <p:cNvSpPr>
              <a:spLocks/>
            </p:cNvSpPr>
            <p:nvPr/>
          </p:nvSpPr>
          <p:spPr bwMode="auto">
            <a:xfrm>
              <a:off x="4540" y="3428"/>
              <a:ext cx="33" cy="28"/>
            </a:xfrm>
            <a:custGeom>
              <a:avLst/>
              <a:gdLst>
                <a:gd name="T0" fmla="*/ 0 w 135"/>
                <a:gd name="T1" fmla="*/ 0 h 114"/>
                <a:gd name="T2" fmla="*/ 0 w 135"/>
                <a:gd name="T3" fmla="*/ 0 h 114"/>
                <a:gd name="T4" fmla="*/ 0 w 135"/>
                <a:gd name="T5" fmla="*/ 0 h 114"/>
                <a:gd name="T6" fmla="*/ 0 w 135"/>
                <a:gd name="T7" fmla="*/ 0 h 114"/>
                <a:gd name="T8" fmla="*/ 0 w 135"/>
                <a:gd name="T9" fmla="*/ 0 h 114"/>
                <a:gd name="T10" fmla="*/ 0 w 135"/>
                <a:gd name="T11" fmla="*/ 0 h 114"/>
                <a:gd name="T12" fmla="*/ 0 w 135"/>
                <a:gd name="T13" fmla="*/ 0 h 114"/>
                <a:gd name="T14" fmla="*/ 0 w 135"/>
                <a:gd name="T15" fmla="*/ 0 h 114"/>
                <a:gd name="T16" fmla="*/ 0 w 135"/>
                <a:gd name="T17" fmla="*/ 0 h 114"/>
                <a:gd name="T18" fmla="*/ 0 w 135"/>
                <a:gd name="T19" fmla="*/ 0 h 114"/>
                <a:gd name="T20" fmla="*/ 0 w 135"/>
                <a:gd name="T21" fmla="*/ 0 h 114"/>
                <a:gd name="T22" fmla="*/ 0 w 135"/>
                <a:gd name="T23" fmla="*/ 0 h 114"/>
                <a:gd name="T24" fmla="*/ 0 w 135"/>
                <a:gd name="T25" fmla="*/ 0 h 114"/>
                <a:gd name="T26" fmla="*/ 0 w 135"/>
                <a:gd name="T27" fmla="*/ 0 h 114"/>
                <a:gd name="T28" fmla="*/ 0 w 135"/>
                <a:gd name="T29" fmla="*/ 0 h 114"/>
                <a:gd name="T30" fmla="*/ 0 w 135"/>
                <a:gd name="T31" fmla="*/ 0 h 114"/>
                <a:gd name="T32" fmla="*/ 0 w 135"/>
                <a:gd name="T33" fmla="*/ 0 h 114"/>
                <a:gd name="T34" fmla="*/ 0 w 135"/>
                <a:gd name="T35" fmla="*/ 0 h 114"/>
                <a:gd name="T36" fmla="*/ 0 w 135"/>
                <a:gd name="T37" fmla="*/ 0 h 114"/>
                <a:gd name="T38" fmla="*/ 0 w 135"/>
                <a:gd name="T39" fmla="*/ 0 h 114"/>
                <a:gd name="T40" fmla="*/ 0 w 135"/>
                <a:gd name="T41" fmla="*/ 0 h 114"/>
                <a:gd name="T42" fmla="*/ 0 w 135"/>
                <a:gd name="T43" fmla="*/ 0 h 114"/>
                <a:gd name="T44" fmla="*/ 0 w 135"/>
                <a:gd name="T45" fmla="*/ 0 h 114"/>
                <a:gd name="T46" fmla="*/ 0 w 135"/>
                <a:gd name="T47" fmla="*/ 0 h 114"/>
                <a:gd name="T48" fmla="*/ 0 w 135"/>
                <a:gd name="T49" fmla="*/ 0 h 114"/>
                <a:gd name="T50" fmla="*/ 0 w 135"/>
                <a:gd name="T51" fmla="*/ 0 h 114"/>
                <a:gd name="T52" fmla="*/ 0 w 135"/>
                <a:gd name="T53" fmla="*/ 0 h 114"/>
                <a:gd name="T54" fmla="*/ 0 w 135"/>
                <a:gd name="T55" fmla="*/ 0 h 114"/>
                <a:gd name="T56" fmla="*/ 0 w 135"/>
                <a:gd name="T57" fmla="*/ 0 h 114"/>
                <a:gd name="T58" fmla="*/ 0 w 135"/>
                <a:gd name="T59" fmla="*/ 0 h 114"/>
                <a:gd name="T60" fmla="*/ 0 w 135"/>
                <a:gd name="T61" fmla="*/ 0 h 114"/>
                <a:gd name="T62" fmla="*/ 0 w 135"/>
                <a:gd name="T63" fmla="*/ 0 h 114"/>
                <a:gd name="T64" fmla="*/ 0 w 135"/>
                <a:gd name="T65" fmla="*/ 0 h 114"/>
                <a:gd name="T66" fmla="*/ 0 w 135"/>
                <a:gd name="T67" fmla="*/ 0 h 114"/>
                <a:gd name="T68" fmla="*/ 0 w 135"/>
                <a:gd name="T69" fmla="*/ 0 h 114"/>
                <a:gd name="T70" fmla="*/ 0 w 135"/>
                <a:gd name="T71" fmla="*/ 0 h 114"/>
                <a:gd name="T72" fmla="*/ 0 w 135"/>
                <a:gd name="T73" fmla="*/ 0 h 114"/>
                <a:gd name="T74" fmla="*/ 0 w 135"/>
                <a:gd name="T75" fmla="*/ 0 h 114"/>
                <a:gd name="T76" fmla="*/ 0 w 135"/>
                <a:gd name="T77" fmla="*/ 0 h 114"/>
                <a:gd name="T78" fmla="*/ 0 w 135"/>
                <a:gd name="T79" fmla="*/ 0 h 114"/>
                <a:gd name="T80" fmla="*/ 0 w 135"/>
                <a:gd name="T81" fmla="*/ 0 h 114"/>
                <a:gd name="T82" fmla="*/ 0 w 135"/>
                <a:gd name="T83" fmla="*/ 0 h 114"/>
                <a:gd name="T84" fmla="*/ 0 w 135"/>
                <a:gd name="T85" fmla="*/ 0 h 114"/>
                <a:gd name="T86" fmla="*/ 0 w 135"/>
                <a:gd name="T87" fmla="*/ 0 h 114"/>
                <a:gd name="T88" fmla="*/ 0 w 135"/>
                <a:gd name="T89" fmla="*/ 0 h 114"/>
                <a:gd name="T90" fmla="*/ 0 w 135"/>
                <a:gd name="T91" fmla="*/ 0 h 114"/>
                <a:gd name="T92" fmla="*/ 0 w 135"/>
                <a:gd name="T93" fmla="*/ 0 h 114"/>
                <a:gd name="T94" fmla="*/ 0 w 135"/>
                <a:gd name="T95" fmla="*/ 0 h 114"/>
                <a:gd name="T96" fmla="*/ 0 w 135"/>
                <a:gd name="T97" fmla="*/ 0 h 114"/>
                <a:gd name="T98" fmla="*/ 0 w 135"/>
                <a:gd name="T99" fmla="*/ 0 h 114"/>
                <a:gd name="T100" fmla="*/ 0 w 135"/>
                <a:gd name="T101" fmla="*/ 0 h 114"/>
                <a:gd name="T102" fmla="*/ 0 w 135"/>
                <a:gd name="T103" fmla="*/ 0 h 114"/>
                <a:gd name="T104" fmla="*/ 0 w 135"/>
                <a:gd name="T105" fmla="*/ 0 h 114"/>
                <a:gd name="T106" fmla="*/ 0 w 135"/>
                <a:gd name="T107" fmla="*/ 0 h 114"/>
                <a:gd name="T108" fmla="*/ 0 w 135"/>
                <a:gd name="T109" fmla="*/ 0 h 114"/>
                <a:gd name="T110" fmla="*/ 0 w 135"/>
                <a:gd name="T111" fmla="*/ 0 h 114"/>
                <a:gd name="T112" fmla="*/ 0 w 135"/>
                <a:gd name="T113" fmla="*/ 0 h 114"/>
                <a:gd name="T114" fmla="*/ 0 w 135"/>
                <a:gd name="T115" fmla="*/ 0 h 114"/>
                <a:gd name="T116" fmla="*/ 0 w 135"/>
                <a:gd name="T117" fmla="*/ 0 h 114"/>
                <a:gd name="T118" fmla="*/ 0 w 135"/>
                <a:gd name="T119" fmla="*/ 0 h 114"/>
                <a:gd name="T120" fmla="*/ 0 w 135"/>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
                <a:gd name="T184" fmla="*/ 0 h 114"/>
                <a:gd name="T185" fmla="*/ 135 w 135"/>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 h="114">
                  <a:moveTo>
                    <a:pt x="72" y="113"/>
                  </a:moveTo>
                  <a:lnTo>
                    <a:pt x="78" y="107"/>
                  </a:lnTo>
                  <a:lnTo>
                    <a:pt x="82" y="95"/>
                  </a:lnTo>
                  <a:lnTo>
                    <a:pt x="80" y="84"/>
                  </a:lnTo>
                  <a:lnTo>
                    <a:pt x="75" y="72"/>
                  </a:lnTo>
                  <a:lnTo>
                    <a:pt x="75" y="70"/>
                  </a:lnTo>
                  <a:lnTo>
                    <a:pt x="74" y="69"/>
                  </a:lnTo>
                  <a:lnTo>
                    <a:pt x="82" y="65"/>
                  </a:lnTo>
                  <a:lnTo>
                    <a:pt x="90" y="62"/>
                  </a:lnTo>
                  <a:lnTo>
                    <a:pt x="98" y="57"/>
                  </a:lnTo>
                  <a:lnTo>
                    <a:pt x="105" y="53"/>
                  </a:lnTo>
                  <a:lnTo>
                    <a:pt x="113" y="48"/>
                  </a:lnTo>
                  <a:lnTo>
                    <a:pt x="120" y="43"/>
                  </a:lnTo>
                  <a:lnTo>
                    <a:pt x="128" y="38"/>
                  </a:lnTo>
                  <a:lnTo>
                    <a:pt x="135" y="33"/>
                  </a:lnTo>
                  <a:lnTo>
                    <a:pt x="133" y="25"/>
                  </a:lnTo>
                  <a:lnTo>
                    <a:pt x="129" y="18"/>
                  </a:lnTo>
                  <a:lnTo>
                    <a:pt x="125" y="10"/>
                  </a:lnTo>
                  <a:lnTo>
                    <a:pt x="122" y="4"/>
                  </a:lnTo>
                  <a:lnTo>
                    <a:pt x="113" y="8"/>
                  </a:lnTo>
                  <a:lnTo>
                    <a:pt x="104" y="10"/>
                  </a:lnTo>
                  <a:lnTo>
                    <a:pt x="95" y="13"/>
                  </a:lnTo>
                  <a:lnTo>
                    <a:pt x="85" y="15"/>
                  </a:lnTo>
                  <a:lnTo>
                    <a:pt x="77" y="18"/>
                  </a:lnTo>
                  <a:lnTo>
                    <a:pt x="68" y="20"/>
                  </a:lnTo>
                  <a:lnTo>
                    <a:pt x="58" y="22"/>
                  </a:lnTo>
                  <a:lnTo>
                    <a:pt x="49" y="24"/>
                  </a:lnTo>
                  <a:lnTo>
                    <a:pt x="49" y="23"/>
                  </a:lnTo>
                  <a:lnTo>
                    <a:pt x="48" y="23"/>
                  </a:lnTo>
                  <a:lnTo>
                    <a:pt x="48" y="22"/>
                  </a:lnTo>
                  <a:lnTo>
                    <a:pt x="44" y="15"/>
                  </a:lnTo>
                  <a:lnTo>
                    <a:pt x="39" y="10"/>
                  </a:lnTo>
                  <a:lnTo>
                    <a:pt x="34" y="7"/>
                  </a:lnTo>
                  <a:lnTo>
                    <a:pt x="29" y="4"/>
                  </a:lnTo>
                  <a:lnTo>
                    <a:pt x="24" y="2"/>
                  </a:lnTo>
                  <a:lnTo>
                    <a:pt x="19" y="0"/>
                  </a:lnTo>
                  <a:lnTo>
                    <a:pt x="14" y="0"/>
                  </a:lnTo>
                  <a:lnTo>
                    <a:pt x="9" y="2"/>
                  </a:lnTo>
                  <a:lnTo>
                    <a:pt x="3" y="7"/>
                  </a:lnTo>
                  <a:lnTo>
                    <a:pt x="0" y="15"/>
                  </a:lnTo>
                  <a:lnTo>
                    <a:pt x="0" y="27"/>
                  </a:lnTo>
                  <a:lnTo>
                    <a:pt x="5" y="39"/>
                  </a:lnTo>
                  <a:lnTo>
                    <a:pt x="10" y="47"/>
                  </a:lnTo>
                  <a:lnTo>
                    <a:pt x="17" y="53"/>
                  </a:lnTo>
                  <a:lnTo>
                    <a:pt x="23" y="58"/>
                  </a:lnTo>
                  <a:lnTo>
                    <a:pt x="29" y="62"/>
                  </a:lnTo>
                  <a:lnTo>
                    <a:pt x="28" y="68"/>
                  </a:lnTo>
                  <a:lnTo>
                    <a:pt x="28" y="75"/>
                  </a:lnTo>
                  <a:lnTo>
                    <a:pt x="30" y="83"/>
                  </a:lnTo>
                  <a:lnTo>
                    <a:pt x="33" y="92"/>
                  </a:lnTo>
                  <a:lnTo>
                    <a:pt x="37" y="98"/>
                  </a:lnTo>
                  <a:lnTo>
                    <a:pt x="42" y="103"/>
                  </a:lnTo>
                  <a:lnTo>
                    <a:pt x="47" y="108"/>
                  </a:lnTo>
                  <a:lnTo>
                    <a:pt x="52" y="112"/>
                  </a:lnTo>
                  <a:lnTo>
                    <a:pt x="57" y="114"/>
                  </a:lnTo>
                  <a:lnTo>
                    <a:pt x="62" y="114"/>
                  </a:lnTo>
                  <a:lnTo>
                    <a:pt x="67" y="114"/>
                  </a:lnTo>
                  <a:lnTo>
                    <a:pt x="72"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7" name="Freeform 180"/>
            <p:cNvSpPr>
              <a:spLocks/>
            </p:cNvSpPr>
            <p:nvPr/>
          </p:nvSpPr>
          <p:spPr bwMode="auto">
            <a:xfrm>
              <a:off x="4645" y="3354"/>
              <a:ext cx="30" cy="36"/>
            </a:xfrm>
            <a:custGeom>
              <a:avLst/>
              <a:gdLst>
                <a:gd name="T0" fmla="*/ 0 w 121"/>
                <a:gd name="T1" fmla="*/ 0 h 141"/>
                <a:gd name="T2" fmla="*/ 0 w 121"/>
                <a:gd name="T3" fmla="*/ 0 h 141"/>
                <a:gd name="T4" fmla="*/ 0 w 121"/>
                <a:gd name="T5" fmla="*/ 0 h 141"/>
                <a:gd name="T6" fmla="*/ 0 w 121"/>
                <a:gd name="T7" fmla="*/ 0 h 141"/>
                <a:gd name="T8" fmla="*/ 0 w 121"/>
                <a:gd name="T9" fmla="*/ 0 h 141"/>
                <a:gd name="T10" fmla="*/ 0 w 121"/>
                <a:gd name="T11" fmla="*/ 0 h 141"/>
                <a:gd name="T12" fmla="*/ 0 w 121"/>
                <a:gd name="T13" fmla="*/ 0 h 141"/>
                <a:gd name="T14" fmla="*/ 0 w 121"/>
                <a:gd name="T15" fmla="*/ 0 h 141"/>
                <a:gd name="T16" fmla="*/ 0 w 121"/>
                <a:gd name="T17" fmla="*/ 0 h 141"/>
                <a:gd name="T18" fmla="*/ 0 w 121"/>
                <a:gd name="T19" fmla="*/ 0 h 141"/>
                <a:gd name="T20" fmla="*/ 0 w 121"/>
                <a:gd name="T21" fmla="*/ 0 h 141"/>
                <a:gd name="T22" fmla="*/ 0 w 121"/>
                <a:gd name="T23" fmla="*/ 0 h 141"/>
                <a:gd name="T24" fmla="*/ 0 w 121"/>
                <a:gd name="T25" fmla="*/ 0 h 141"/>
                <a:gd name="T26" fmla="*/ 0 w 121"/>
                <a:gd name="T27" fmla="*/ 0 h 141"/>
                <a:gd name="T28" fmla="*/ 0 w 121"/>
                <a:gd name="T29" fmla="*/ 0 h 141"/>
                <a:gd name="T30" fmla="*/ 0 w 121"/>
                <a:gd name="T31" fmla="*/ 0 h 141"/>
                <a:gd name="T32" fmla="*/ 0 w 121"/>
                <a:gd name="T33" fmla="*/ 0 h 141"/>
                <a:gd name="T34" fmla="*/ 0 w 121"/>
                <a:gd name="T35" fmla="*/ 0 h 141"/>
                <a:gd name="T36" fmla="*/ 0 w 121"/>
                <a:gd name="T37" fmla="*/ 0 h 141"/>
                <a:gd name="T38" fmla="*/ 0 w 121"/>
                <a:gd name="T39" fmla="*/ 0 h 141"/>
                <a:gd name="T40" fmla="*/ 0 w 121"/>
                <a:gd name="T41" fmla="*/ 0 h 141"/>
                <a:gd name="T42" fmla="*/ 0 w 121"/>
                <a:gd name="T43" fmla="*/ 0 h 141"/>
                <a:gd name="T44" fmla="*/ 0 w 121"/>
                <a:gd name="T45" fmla="*/ 0 h 141"/>
                <a:gd name="T46" fmla="*/ 0 w 121"/>
                <a:gd name="T47" fmla="*/ 0 h 141"/>
                <a:gd name="T48" fmla="*/ 0 w 121"/>
                <a:gd name="T49" fmla="*/ 0 h 141"/>
                <a:gd name="T50" fmla="*/ 0 w 121"/>
                <a:gd name="T51" fmla="*/ 0 h 141"/>
                <a:gd name="T52" fmla="*/ 0 w 121"/>
                <a:gd name="T53" fmla="*/ 0 h 141"/>
                <a:gd name="T54" fmla="*/ 0 w 121"/>
                <a:gd name="T55" fmla="*/ 0 h 141"/>
                <a:gd name="T56" fmla="*/ 0 w 121"/>
                <a:gd name="T57" fmla="*/ 0 h 141"/>
                <a:gd name="T58" fmla="*/ 0 w 121"/>
                <a:gd name="T59" fmla="*/ 0 h 141"/>
                <a:gd name="T60" fmla="*/ 0 w 121"/>
                <a:gd name="T61" fmla="*/ 0 h 141"/>
                <a:gd name="T62" fmla="*/ 0 w 121"/>
                <a:gd name="T63" fmla="*/ 0 h 141"/>
                <a:gd name="T64" fmla="*/ 0 w 121"/>
                <a:gd name="T65" fmla="*/ 0 h 141"/>
                <a:gd name="T66" fmla="*/ 0 w 121"/>
                <a:gd name="T67" fmla="*/ 0 h 141"/>
                <a:gd name="T68" fmla="*/ 0 w 121"/>
                <a:gd name="T69" fmla="*/ 0 h 141"/>
                <a:gd name="T70" fmla="*/ 0 w 121"/>
                <a:gd name="T71" fmla="*/ 0 h 141"/>
                <a:gd name="T72" fmla="*/ 0 w 121"/>
                <a:gd name="T73" fmla="*/ 0 h 141"/>
                <a:gd name="T74" fmla="*/ 0 w 121"/>
                <a:gd name="T75" fmla="*/ 0 h 141"/>
                <a:gd name="T76" fmla="*/ 0 w 121"/>
                <a:gd name="T77" fmla="*/ 0 h 141"/>
                <a:gd name="T78" fmla="*/ 0 w 121"/>
                <a:gd name="T79" fmla="*/ 0 h 141"/>
                <a:gd name="T80" fmla="*/ 0 w 121"/>
                <a:gd name="T81" fmla="*/ 0 h 141"/>
                <a:gd name="T82" fmla="*/ 0 w 121"/>
                <a:gd name="T83" fmla="*/ 0 h 141"/>
                <a:gd name="T84" fmla="*/ 0 w 121"/>
                <a:gd name="T85" fmla="*/ 0 h 141"/>
                <a:gd name="T86" fmla="*/ 0 w 121"/>
                <a:gd name="T87" fmla="*/ 0 h 141"/>
                <a:gd name="T88" fmla="*/ 0 w 121"/>
                <a:gd name="T89" fmla="*/ 0 h 141"/>
                <a:gd name="T90" fmla="*/ 0 w 121"/>
                <a:gd name="T91" fmla="*/ 0 h 141"/>
                <a:gd name="T92" fmla="*/ 0 w 121"/>
                <a:gd name="T93" fmla="*/ 0 h 141"/>
                <a:gd name="T94" fmla="*/ 0 w 121"/>
                <a:gd name="T95" fmla="*/ 0 h 141"/>
                <a:gd name="T96" fmla="*/ 0 w 121"/>
                <a:gd name="T97" fmla="*/ 0 h 141"/>
                <a:gd name="T98" fmla="*/ 0 w 121"/>
                <a:gd name="T99" fmla="*/ 0 h 141"/>
                <a:gd name="T100" fmla="*/ 0 w 121"/>
                <a:gd name="T101" fmla="*/ 0 h 141"/>
                <a:gd name="T102" fmla="*/ 0 w 121"/>
                <a:gd name="T103" fmla="*/ 0 h 141"/>
                <a:gd name="T104" fmla="*/ 0 w 121"/>
                <a:gd name="T105" fmla="*/ 0 h 141"/>
                <a:gd name="T106" fmla="*/ 0 w 121"/>
                <a:gd name="T107" fmla="*/ 0 h 141"/>
                <a:gd name="T108" fmla="*/ 0 w 121"/>
                <a:gd name="T109" fmla="*/ 0 h 141"/>
                <a:gd name="T110" fmla="*/ 0 w 121"/>
                <a:gd name="T111" fmla="*/ 0 h 141"/>
                <a:gd name="T112" fmla="*/ 0 w 121"/>
                <a:gd name="T113" fmla="*/ 0 h 141"/>
                <a:gd name="T114" fmla="*/ 0 w 121"/>
                <a:gd name="T115" fmla="*/ 0 h 141"/>
                <a:gd name="T116" fmla="*/ 0 w 121"/>
                <a:gd name="T117" fmla="*/ 0 h 141"/>
                <a:gd name="T118" fmla="*/ 0 w 121"/>
                <a:gd name="T119" fmla="*/ 0 h 141"/>
                <a:gd name="T120" fmla="*/ 0 w 121"/>
                <a:gd name="T121" fmla="*/ 0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
                <a:gd name="T184" fmla="*/ 0 h 141"/>
                <a:gd name="T185" fmla="*/ 121 w 121"/>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 h="141">
                  <a:moveTo>
                    <a:pt x="50" y="16"/>
                  </a:moveTo>
                  <a:lnTo>
                    <a:pt x="44" y="27"/>
                  </a:lnTo>
                  <a:lnTo>
                    <a:pt x="40" y="37"/>
                  </a:lnTo>
                  <a:lnTo>
                    <a:pt x="40" y="47"/>
                  </a:lnTo>
                  <a:lnTo>
                    <a:pt x="45" y="55"/>
                  </a:lnTo>
                  <a:lnTo>
                    <a:pt x="46" y="55"/>
                  </a:lnTo>
                  <a:lnTo>
                    <a:pt x="46" y="56"/>
                  </a:lnTo>
                  <a:lnTo>
                    <a:pt x="41" y="63"/>
                  </a:lnTo>
                  <a:lnTo>
                    <a:pt x="35" y="70"/>
                  </a:lnTo>
                  <a:lnTo>
                    <a:pt x="30" y="77"/>
                  </a:lnTo>
                  <a:lnTo>
                    <a:pt x="24" y="83"/>
                  </a:lnTo>
                  <a:lnTo>
                    <a:pt x="19" y="90"/>
                  </a:lnTo>
                  <a:lnTo>
                    <a:pt x="12" y="96"/>
                  </a:lnTo>
                  <a:lnTo>
                    <a:pt x="7" y="103"/>
                  </a:lnTo>
                  <a:lnTo>
                    <a:pt x="1" y="110"/>
                  </a:lnTo>
                  <a:lnTo>
                    <a:pt x="0" y="117"/>
                  </a:lnTo>
                  <a:lnTo>
                    <a:pt x="0" y="125"/>
                  </a:lnTo>
                  <a:lnTo>
                    <a:pt x="0" y="133"/>
                  </a:lnTo>
                  <a:lnTo>
                    <a:pt x="0" y="141"/>
                  </a:lnTo>
                  <a:lnTo>
                    <a:pt x="9" y="133"/>
                  </a:lnTo>
                  <a:lnTo>
                    <a:pt x="17" y="126"/>
                  </a:lnTo>
                  <a:lnTo>
                    <a:pt x="26" y="118"/>
                  </a:lnTo>
                  <a:lnTo>
                    <a:pt x="36" y="110"/>
                  </a:lnTo>
                  <a:lnTo>
                    <a:pt x="45" y="102"/>
                  </a:lnTo>
                  <a:lnTo>
                    <a:pt x="54" y="93"/>
                  </a:lnTo>
                  <a:lnTo>
                    <a:pt x="64" y="86"/>
                  </a:lnTo>
                  <a:lnTo>
                    <a:pt x="72" y="77"/>
                  </a:lnTo>
                  <a:lnTo>
                    <a:pt x="74" y="78"/>
                  </a:lnTo>
                  <a:lnTo>
                    <a:pt x="77" y="81"/>
                  </a:lnTo>
                  <a:lnTo>
                    <a:pt x="82" y="82"/>
                  </a:lnTo>
                  <a:lnTo>
                    <a:pt x="87" y="82"/>
                  </a:lnTo>
                  <a:lnTo>
                    <a:pt x="92" y="81"/>
                  </a:lnTo>
                  <a:lnTo>
                    <a:pt x="97" y="78"/>
                  </a:lnTo>
                  <a:lnTo>
                    <a:pt x="102" y="75"/>
                  </a:lnTo>
                  <a:lnTo>
                    <a:pt x="106" y="71"/>
                  </a:lnTo>
                  <a:lnTo>
                    <a:pt x="111" y="66"/>
                  </a:lnTo>
                  <a:lnTo>
                    <a:pt x="119" y="53"/>
                  </a:lnTo>
                  <a:lnTo>
                    <a:pt x="121" y="42"/>
                  </a:lnTo>
                  <a:lnTo>
                    <a:pt x="121" y="32"/>
                  </a:lnTo>
                  <a:lnTo>
                    <a:pt x="116" y="25"/>
                  </a:lnTo>
                  <a:lnTo>
                    <a:pt x="111" y="22"/>
                  </a:lnTo>
                  <a:lnTo>
                    <a:pt x="105" y="22"/>
                  </a:lnTo>
                  <a:lnTo>
                    <a:pt x="99" y="23"/>
                  </a:lnTo>
                  <a:lnTo>
                    <a:pt x="92" y="26"/>
                  </a:lnTo>
                  <a:lnTo>
                    <a:pt x="94" y="18"/>
                  </a:lnTo>
                  <a:lnTo>
                    <a:pt x="94" y="12"/>
                  </a:lnTo>
                  <a:lnTo>
                    <a:pt x="91" y="7"/>
                  </a:lnTo>
                  <a:lnTo>
                    <a:pt x="87" y="3"/>
                  </a:lnTo>
                  <a:lnTo>
                    <a:pt x="84" y="1"/>
                  </a:lnTo>
                  <a:lnTo>
                    <a:pt x="80" y="0"/>
                  </a:lnTo>
                  <a:lnTo>
                    <a:pt x="75" y="1"/>
                  </a:lnTo>
                  <a:lnTo>
                    <a:pt x="70" y="2"/>
                  </a:lnTo>
                  <a:lnTo>
                    <a:pt x="65" y="3"/>
                  </a:lnTo>
                  <a:lnTo>
                    <a:pt x="60" y="7"/>
                  </a:lnTo>
                  <a:lnTo>
                    <a:pt x="55" y="11"/>
                  </a:lnTo>
                  <a:lnTo>
                    <a:pt x="5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8" name="Freeform 181"/>
            <p:cNvSpPr>
              <a:spLocks/>
            </p:cNvSpPr>
            <p:nvPr/>
          </p:nvSpPr>
          <p:spPr bwMode="auto">
            <a:xfrm>
              <a:off x="4628" y="3428"/>
              <a:ext cx="34" cy="29"/>
            </a:xfrm>
            <a:custGeom>
              <a:avLst/>
              <a:gdLst>
                <a:gd name="T0" fmla="*/ 0 w 135"/>
                <a:gd name="T1" fmla="*/ 0 h 114"/>
                <a:gd name="T2" fmla="*/ 0 w 135"/>
                <a:gd name="T3" fmla="*/ 0 h 114"/>
                <a:gd name="T4" fmla="*/ 0 w 135"/>
                <a:gd name="T5" fmla="*/ 0 h 114"/>
                <a:gd name="T6" fmla="*/ 0 w 135"/>
                <a:gd name="T7" fmla="*/ 0 h 114"/>
                <a:gd name="T8" fmla="*/ 0 w 135"/>
                <a:gd name="T9" fmla="*/ 0 h 114"/>
                <a:gd name="T10" fmla="*/ 0 w 135"/>
                <a:gd name="T11" fmla="*/ 0 h 114"/>
                <a:gd name="T12" fmla="*/ 0 w 135"/>
                <a:gd name="T13" fmla="*/ 0 h 114"/>
                <a:gd name="T14" fmla="*/ 0 w 135"/>
                <a:gd name="T15" fmla="*/ 0 h 114"/>
                <a:gd name="T16" fmla="*/ 0 w 135"/>
                <a:gd name="T17" fmla="*/ 0 h 114"/>
                <a:gd name="T18" fmla="*/ 0 w 135"/>
                <a:gd name="T19" fmla="*/ 0 h 114"/>
                <a:gd name="T20" fmla="*/ 0 w 135"/>
                <a:gd name="T21" fmla="*/ 0 h 114"/>
                <a:gd name="T22" fmla="*/ 0 w 135"/>
                <a:gd name="T23" fmla="*/ 0 h 114"/>
                <a:gd name="T24" fmla="*/ 0 w 135"/>
                <a:gd name="T25" fmla="*/ 0 h 114"/>
                <a:gd name="T26" fmla="*/ 0 w 135"/>
                <a:gd name="T27" fmla="*/ 0 h 114"/>
                <a:gd name="T28" fmla="*/ 0 w 135"/>
                <a:gd name="T29" fmla="*/ 0 h 114"/>
                <a:gd name="T30" fmla="*/ 0 w 135"/>
                <a:gd name="T31" fmla="*/ 0 h 114"/>
                <a:gd name="T32" fmla="*/ 0 w 135"/>
                <a:gd name="T33" fmla="*/ 0 h 114"/>
                <a:gd name="T34" fmla="*/ 0 w 135"/>
                <a:gd name="T35" fmla="*/ 0 h 114"/>
                <a:gd name="T36" fmla="*/ 0 w 135"/>
                <a:gd name="T37" fmla="*/ 0 h 114"/>
                <a:gd name="T38" fmla="*/ 0 w 135"/>
                <a:gd name="T39" fmla="*/ 0 h 114"/>
                <a:gd name="T40" fmla="*/ 0 w 135"/>
                <a:gd name="T41" fmla="*/ 0 h 114"/>
                <a:gd name="T42" fmla="*/ 0 w 135"/>
                <a:gd name="T43" fmla="*/ 0 h 114"/>
                <a:gd name="T44" fmla="*/ 0 w 135"/>
                <a:gd name="T45" fmla="*/ 0 h 114"/>
                <a:gd name="T46" fmla="*/ 0 w 135"/>
                <a:gd name="T47" fmla="*/ 0 h 114"/>
                <a:gd name="T48" fmla="*/ 0 w 135"/>
                <a:gd name="T49" fmla="*/ 0 h 114"/>
                <a:gd name="T50" fmla="*/ 0 w 135"/>
                <a:gd name="T51" fmla="*/ 0 h 114"/>
                <a:gd name="T52" fmla="*/ 0 w 135"/>
                <a:gd name="T53" fmla="*/ 0 h 114"/>
                <a:gd name="T54" fmla="*/ 0 w 135"/>
                <a:gd name="T55" fmla="*/ 0 h 114"/>
                <a:gd name="T56" fmla="*/ 0 w 135"/>
                <a:gd name="T57" fmla="*/ 0 h 114"/>
                <a:gd name="T58" fmla="*/ 0 w 135"/>
                <a:gd name="T59" fmla="*/ 0 h 114"/>
                <a:gd name="T60" fmla="*/ 0 w 135"/>
                <a:gd name="T61" fmla="*/ 0 h 114"/>
                <a:gd name="T62" fmla="*/ 0 w 135"/>
                <a:gd name="T63" fmla="*/ 0 h 114"/>
                <a:gd name="T64" fmla="*/ 0 w 135"/>
                <a:gd name="T65" fmla="*/ 0 h 114"/>
                <a:gd name="T66" fmla="*/ 0 w 135"/>
                <a:gd name="T67" fmla="*/ 0 h 114"/>
                <a:gd name="T68" fmla="*/ 0 w 135"/>
                <a:gd name="T69" fmla="*/ 0 h 114"/>
                <a:gd name="T70" fmla="*/ 0 w 135"/>
                <a:gd name="T71" fmla="*/ 0 h 114"/>
                <a:gd name="T72" fmla="*/ 0 w 135"/>
                <a:gd name="T73" fmla="*/ 0 h 114"/>
                <a:gd name="T74" fmla="*/ 0 w 135"/>
                <a:gd name="T75" fmla="*/ 0 h 114"/>
                <a:gd name="T76" fmla="*/ 0 w 135"/>
                <a:gd name="T77" fmla="*/ 0 h 114"/>
                <a:gd name="T78" fmla="*/ 0 w 135"/>
                <a:gd name="T79" fmla="*/ 0 h 114"/>
                <a:gd name="T80" fmla="*/ 0 w 135"/>
                <a:gd name="T81" fmla="*/ 0 h 114"/>
                <a:gd name="T82" fmla="*/ 0 w 135"/>
                <a:gd name="T83" fmla="*/ 0 h 114"/>
                <a:gd name="T84" fmla="*/ 0 w 135"/>
                <a:gd name="T85" fmla="*/ 0 h 114"/>
                <a:gd name="T86" fmla="*/ 0 w 135"/>
                <a:gd name="T87" fmla="*/ 0 h 114"/>
                <a:gd name="T88" fmla="*/ 0 w 135"/>
                <a:gd name="T89" fmla="*/ 0 h 114"/>
                <a:gd name="T90" fmla="*/ 0 w 135"/>
                <a:gd name="T91" fmla="*/ 0 h 114"/>
                <a:gd name="T92" fmla="*/ 0 w 135"/>
                <a:gd name="T93" fmla="*/ 0 h 114"/>
                <a:gd name="T94" fmla="*/ 0 w 135"/>
                <a:gd name="T95" fmla="*/ 0 h 114"/>
                <a:gd name="T96" fmla="*/ 0 w 135"/>
                <a:gd name="T97" fmla="*/ 0 h 114"/>
                <a:gd name="T98" fmla="*/ 0 w 135"/>
                <a:gd name="T99" fmla="*/ 0 h 114"/>
                <a:gd name="T100" fmla="*/ 0 w 135"/>
                <a:gd name="T101" fmla="*/ 0 h 114"/>
                <a:gd name="T102" fmla="*/ 0 w 135"/>
                <a:gd name="T103" fmla="*/ 0 h 114"/>
                <a:gd name="T104" fmla="*/ 0 w 135"/>
                <a:gd name="T105" fmla="*/ 0 h 114"/>
                <a:gd name="T106" fmla="*/ 0 w 135"/>
                <a:gd name="T107" fmla="*/ 0 h 114"/>
                <a:gd name="T108" fmla="*/ 0 w 135"/>
                <a:gd name="T109" fmla="*/ 0 h 114"/>
                <a:gd name="T110" fmla="*/ 0 w 135"/>
                <a:gd name="T111" fmla="*/ 0 h 114"/>
                <a:gd name="T112" fmla="*/ 0 w 135"/>
                <a:gd name="T113" fmla="*/ 0 h 114"/>
                <a:gd name="T114" fmla="*/ 0 w 135"/>
                <a:gd name="T115" fmla="*/ 0 h 114"/>
                <a:gd name="T116" fmla="*/ 0 w 135"/>
                <a:gd name="T117" fmla="*/ 0 h 114"/>
                <a:gd name="T118" fmla="*/ 0 w 135"/>
                <a:gd name="T119" fmla="*/ 0 h 114"/>
                <a:gd name="T120" fmla="*/ 0 w 135"/>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
                <a:gd name="T184" fmla="*/ 0 h 114"/>
                <a:gd name="T185" fmla="*/ 135 w 135"/>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 h="114">
                  <a:moveTo>
                    <a:pt x="101" y="90"/>
                  </a:moveTo>
                  <a:lnTo>
                    <a:pt x="105" y="81"/>
                  </a:lnTo>
                  <a:lnTo>
                    <a:pt x="107" y="74"/>
                  </a:lnTo>
                  <a:lnTo>
                    <a:pt x="107" y="67"/>
                  </a:lnTo>
                  <a:lnTo>
                    <a:pt x="106" y="61"/>
                  </a:lnTo>
                  <a:lnTo>
                    <a:pt x="112" y="57"/>
                  </a:lnTo>
                  <a:lnTo>
                    <a:pt x="119" y="52"/>
                  </a:lnTo>
                  <a:lnTo>
                    <a:pt x="125" y="46"/>
                  </a:lnTo>
                  <a:lnTo>
                    <a:pt x="130" y="39"/>
                  </a:lnTo>
                  <a:lnTo>
                    <a:pt x="135" y="26"/>
                  </a:lnTo>
                  <a:lnTo>
                    <a:pt x="135" y="15"/>
                  </a:lnTo>
                  <a:lnTo>
                    <a:pt x="132" y="6"/>
                  </a:lnTo>
                  <a:lnTo>
                    <a:pt x="125" y="1"/>
                  </a:lnTo>
                  <a:lnTo>
                    <a:pt x="120" y="0"/>
                  </a:lnTo>
                  <a:lnTo>
                    <a:pt x="116" y="1"/>
                  </a:lnTo>
                  <a:lnTo>
                    <a:pt x="111" y="2"/>
                  </a:lnTo>
                  <a:lnTo>
                    <a:pt x="106" y="4"/>
                  </a:lnTo>
                  <a:lnTo>
                    <a:pt x="101" y="7"/>
                  </a:lnTo>
                  <a:lnTo>
                    <a:pt x="96" y="11"/>
                  </a:lnTo>
                  <a:lnTo>
                    <a:pt x="91" y="16"/>
                  </a:lnTo>
                  <a:lnTo>
                    <a:pt x="87" y="22"/>
                  </a:lnTo>
                  <a:lnTo>
                    <a:pt x="87" y="24"/>
                  </a:lnTo>
                  <a:lnTo>
                    <a:pt x="86" y="24"/>
                  </a:lnTo>
                  <a:lnTo>
                    <a:pt x="86" y="25"/>
                  </a:lnTo>
                  <a:lnTo>
                    <a:pt x="77" y="22"/>
                  </a:lnTo>
                  <a:lnTo>
                    <a:pt x="67" y="21"/>
                  </a:lnTo>
                  <a:lnTo>
                    <a:pt x="59" y="19"/>
                  </a:lnTo>
                  <a:lnTo>
                    <a:pt x="50" y="16"/>
                  </a:lnTo>
                  <a:lnTo>
                    <a:pt x="40" y="12"/>
                  </a:lnTo>
                  <a:lnTo>
                    <a:pt x="31" y="10"/>
                  </a:lnTo>
                  <a:lnTo>
                    <a:pt x="22" y="7"/>
                  </a:lnTo>
                  <a:lnTo>
                    <a:pt x="14" y="4"/>
                  </a:lnTo>
                  <a:lnTo>
                    <a:pt x="10" y="11"/>
                  </a:lnTo>
                  <a:lnTo>
                    <a:pt x="6" y="17"/>
                  </a:lnTo>
                  <a:lnTo>
                    <a:pt x="2" y="25"/>
                  </a:lnTo>
                  <a:lnTo>
                    <a:pt x="0" y="32"/>
                  </a:lnTo>
                  <a:lnTo>
                    <a:pt x="7" y="37"/>
                  </a:lnTo>
                  <a:lnTo>
                    <a:pt x="15" y="42"/>
                  </a:lnTo>
                  <a:lnTo>
                    <a:pt x="22" y="47"/>
                  </a:lnTo>
                  <a:lnTo>
                    <a:pt x="30" y="51"/>
                  </a:lnTo>
                  <a:lnTo>
                    <a:pt x="37" y="56"/>
                  </a:lnTo>
                  <a:lnTo>
                    <a:pt x="45" y="60"/>
                  </a:lnTo>
                  <a:lnTo>
                    <a:pt x="52" y="65"/>
                  </a:lnTo>
                  <a:lnTo>
                    <a:pt x="60" y="69"/>
                  </a:lnTo>
                  <a:lnTo>
                    <a:pt x="60" y="70"/>
                  </a:lnTo>
                  <a:lnTo>
                    <a:pt x="59" y="71"/>
                  </a:lnTo>
                  <a:lnTo>
                    <a:pt x="54" y="84"/>
                  </a:lnTo>
                  <a:lnTo>
                    <a:pt x="54" y="95"/>
                  </a:lnTo>
                  <a:lnTo>
                    <a:pt x="57" y="106"/>
                  </a:lnTo>
                  <a:lnTo>
                    <a:pt x="64" y="112"/>
                  </a:lnTo>
                  <a:lnTo>
                    <a:pt x="69" y="114"/>
                  </a:lnTo>
                  <a:lnTo>
                    <a:pt x="74" y="114"/>
                  </a:lnTo>
                  <a:lnTo>
                    <a:pt x="79" y="112"/>
                  </a:lnTo>
                  <a:lnTo>
                    <a:pt x="84" y="110"/>
                  </a:lnTo>
                  <a:lnTo>
                    <a:pt x="89" y="106"/>
                  </a:lnTo>
                  <a:lnTo>
                    <a:pt x="94" y="101"/>
                  </a:lnTo>
                  <a:lnTo>
                    <a:pt x="97" y="96"/>
                  </a:lnTo>
                  <a:lnTo>
                    <a:pt x="101"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9" name="Freeform 182"/>
            <p:cNvSpPr>
              <a:spLocks/>
            </p:cNvSpPr>
            <p:nvPr/>
          </p:nvSpPr>
          <p:spPr bwMode="auto">
            <a:xfrm>
              <a:off x="4516" y="3200"/>
              <a:ext cx="161" cy="28"/>
            </a:xfrm>
            <a:custGeom>
              <a:avLst/>
              <a:gdLst>
                <a:gd name="T0" fmla="*/ 0 w 643"/>
                <a:gd name="T1" fmla="*/ 0 h 114"/>
                <a:gd name="T2" fmla="*/ 0 w 643"/>
                <a:gd name="T3" fmla="*/ 0 h 114"/>
                <a:gd name="T4" fmla="*/ 0 w 643"/>
                <a:gd name="T5" fmla="*/ 0 h 114"/>
                <a:gd name="T6" fmla="*/ 0 w 643"/>
                <a:gd name="T7" fmla="*/ 0 h 114"/>
                <a:gd name="T8" fmla="*/ 0 w 643"/>
                <a:gd name="T9" fmla="*/ 0 h 114"/>
                <a:gd name="T10" fmla="*/ 0 w 643"/>
                <a:gd name="T11" fmla="*/ 0 h 114"/>
                <a:gd name="T12" fmla="*/ 0 w 643"/>
                <a:gd name="T13" fmla="*/ 0 h 114"/>
                <a:gd name="T14" fmla="*/ 0 w 643"/>
                <a:gd name="T15" fmla="*/ 0 h 114"/>
                <a:gd name="T16" fmla="*/ 0 w 643"/>
                <a:gd name="T17" fmla="*/ 0 h 114"/>
                <a:gd name="T18" fmla="*/ 0 w 643"/>
                <a:gd name="T19" fmla="*/ 0 h 114"/>
                <a:gd name="T20" fmla="*/ 0 w 643"/>
                <a:gd name="T21" fmla="*/ 0 h 114"/>
                <a:gd name="T22" fmla="*/ 0 w 643"/>
                <a:gd name="T23" fmla="*/ 0 h 114"/>
                <a:gd name="T24" fmla="*/ 0 w 643"/>
                <a:gd name="T25" fmla="*/ 0 h 114"/>
                <a:gd name="T26" fmla="*/ 0 w 643"/>
                <a:gd name="T27" fmla="*/ 0 h 114"/>
                <a:gd name="T28" fmla="*/ 0 w 643"/>
                <a:gd name="T29" fmla="*/ 0 h 114"/>
                <a:gd name="T30" fmla="*/ 0 w 643"/>
                <a:gd name="T31" fmla="*/ 0 h 114"/>
                <a:gd name="T32" fmla="*/ 0 w 643"/>
                <a:gd name="T33" fmla="*/ 0 h 114"/>
                <a:gd name="T34" fmla="*/ 0 w 643"/>
                <a:gd name="T35" fmla="*/ 0 h 114"/>
                <a:gd name="T36" fmla="*/ 0 w 643"/>
                <a:gd name="T37" fmla="*/ 0 h 114"/>
                <a:gd name="T38" fmla="*/ 0 w 643"/>
                <a:gd name="T39" fmla="*/ 0 h 114"/>
                <a:gd name="T40" fmla="*/ 0 w 643"/>
                <a:gd name="T41" fmla="*/ 0 h 114"/>
                <a:gd name="T42" fmla="*/ 0 w 643"/>
                <a:gd name="T43" fmla="*/ 0 h 114"/>
                <a:gd name="T44" fmla="*/ 0 w 643"/>
                <a:gd name="T45" fmla="*/ 0 h 114"/>
                <a:gd name="T46" fmla="*/ 0 w 643"/>
                <a:gd name="T47" fmla="*/ 0 h 114"/>
                <a:gd name="T48" fmla="*/ 0 w 643"/>
                <a:gd name="T49" fmla="*/ 0 h 114"/>
                <a:gd name="T50" fmla="*/ 0 w 643"/>
                <a:gd name="T51" fmla="*/ 0 h 114"/>
                <a:gd name="T52" fmla="*/ 0 w 643"/>
                <a:gd name="T53" fmla="*/ 0 h 114"/>
                <a:gd name="T54" fmla="*/ 0 w 643"/>
                <a:gd name="T55" fmla="*/ 0 h 114"/>
                <a:gd name="T56" fmla="*/ 0 w 643"/>
                <a:gd name="T57" fmla="*/ 0 h 114"/>
                <a:gd name="T58" fmla="*/ 0 w 643"/>
                <a:gd name="T59" fmla="*/ 0 h 114"/>
                <a:gd name="T60" fmla="*/ 0 w 643"/>
                <a:gd name="T61" fmla="*/ 0 h 114"/>
                <a:gd name="T62" fmla="*/ 0 w 643"/>
                <a:gd name="T63" fmla="*/ 0 h 114"/>
                <a:gd name="T64" fmla="*/ 0 w 643"/>
                <a:gd name="T65" fmla="*/ 0 h 114"/>
                <a:gd name="T66" fmla="*/ 0 w 643"/>
                <a:gd name="T67" fmla="*/ 0 h 114"/>
                <a:gd name="T68" fmla="*/ 0 w 643"/>
                <a:gd name="T69" fmla="*/ 0 h 114"/>
                <a:gd name="T70" fmla="*/ 0 w 643"/>
                <a:gd name="T71" fmla="*/ 0 h 114"/>
                <a:gd name="T72" fmla="*/ 0 w 643"/>
                <a:gd name="T73" fmla="*/ 0 h 114"/>
                <a:gd name="T74" fmla="*/ 0 w 643"/>
                <a:gd name="T75" fmla="*/ 0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3"/>
                <a:gd name="T115" fmla="*/ 0 h 114"/>
                <a:gd name="T116" fmla="*/ 643 w 643"/>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3" h="114">
                  <a:moveTo>
                    <a:pt x="27" y="89"/>
                  </a:moveTo>
                  <a:lnTo>
                    <a:pt x="28" y="82"/>
                  </a:lnTo>
                  <a:lnTo>
                    <a:pt x="34" y="74"/>
                  </a:lnTo>
                  <a:lnTo>
                    <a:pt x="42" y="67"/>
                  </a:lnTo>
                  <a:lnTo>
                    <a:pt x="54" y="60"/>
                  </a:lnTo>
                  <a:lnTo>
                    <a:pt x="67" y="53"/>
                  </a:lnTo>
                  <a:lnTo>
                    <a:pt x="84" y="48"/>
                  </a:lnTo>
                  <a:lnTo>
                    <a:pt x="102" y="42"/>
                  </a:lnTo>
                  <a:lnTo>
                    <a:pt x="124" y="37"/>
                  </a:lnTo>
                  <a:lnTo>
                    <a:pt x="147" y="32"/>
                  </a:lnTo>
                  <a:lnTo>
                    <a:pt x="172" y="27"/>
                  </a:lnTo>
                  <a:lnTo>
                    <a:pt x="200" y="23"/>
                  </a:lnTo>
                  <a:lnTo>
                    <a:pt x="229" y="20"/>
                  </a:lnTo>
                  <a:lnTo>
                    <a:pt x="259" y="18"/>
                  </a:lnTo>
                  <a:lnTo>
                    <a:pt x="291" y="15"/>
                  </a:lnTo>
                  <a:lnTo>
                    <a:pt x="324" y="14"/>
                  </a:lnTo>
                  <a:lnTo>
                    <a:pt x="358" y="14"/>
                  </a:lnTo>
                  <a:lnTo>
                    <a:pt x="380" y="14"/>
                  </a:lnTo>
                  <a:lnTo>
                    <a:pt x="403" y="15"/>
                  </a:lnTo>
                  <a:lnTo>
                    <a:pt x="424" y="15"/>
                  </a:lnTo>
                  <a:lnTo>
                    <a:pt x="445" y="17"/>
                  </a:lnTo>
                  <a:lnTo>
                    <a:pt x="467" y="18"/>
                  </a:lnTo>
                  <a:lnTo>
                    <a:pt x="487" y="20"/>
                  </a:lnTo>
                  <a:lnTo>
                    <a:pt x="505" y="22"/>
                  </a:lnTo>
                  <a:lnTo>
                    <a:pt x="524" y="24"/>
                  </a:lnTo>
                  <a:lnTo>
                    <a:pt x="542" y="27"/>
                  </a:lnTo>
                  <a:lnTo>
                    <a:pt x="559" y="30"/>
                  </a:lnTo>
                  <a:lnTo>
                    <a:pt x="575" y="33"/>
                  </a:lnTo>
                  <a:lnTo>
                    <a:pt x="592" y="37"/>
                  </a:lnTo>
                  <a:lnTo>
                    <a:pt x="605" y="40"/>
                  </a:lnTo>
                  <a:lnTo>
                    <a:pt x="619" y="44"/>
                  </a:lnTo>
                  <a:lnTo>
                    <a:pt x="632" y="48"/>
                  </a:lnTo>
                  <a:lnTo>
                    <a:pt x="643" y="52"/>
                  </a:lnTo>
                  <a:lnTo>
                    <a:pt x="634" y="47"/>
                  </a:lnTo>
                  <a:lnTo>
                    <a:pt x="623" y="40"/>
                  </a:lnTo>
                  <a:lnTo>
                    <a:pt x="610" y="35"/>
                  </a:lnTo>
                  <a:lnTo>
                    <a:pt x="595" y="30"/>
                  </a:lnTo>
                  <a:lnTo>
                    <a:pt x="580" y="27"/>
                  </a:lnTo>
                  <a:lnTo>
                    <a:pt x="563" y="22"/>
                  </a:lnTo>
                  <a:lnTo>
                    <a:pt x="544" y="18"/>
                  </a:lnTo>
                  <a:lnTo>
                    <a:pt x="524" y="14"/>
                  </a:lnTo>
                  <a:lnTo>
                    <a:pt x="504" y="12"/>
                  </a:lnTo>
                  <a:lnTo>
                    <a:pt x="482" y="9"/>
                  </a:lnTo>
                  <a:lnTo>
                    <a:pt x="458" y="7"/>
                  </a:lnTo>
                  <a:lnTo>
                    <a:pt x="434" y="4"/>
                  </a:lnTo>
                  <a:lnTo>
                    <a:pt x="409" y="3"/>
                  </a:lnTo>
                  <a:lnTo>
                    <a:pt x="384" y="2"/>
                  </a:lnTo>
                  <a:lnTo>
                    <a:pt x="358" y="0"/>
                  </a:lnTo>
                  <a:lnTo>
                    <a:pt x="330" y="0"/>
                  </a:lnTo>
                  <a:lnTo>
                    <a:pt x="296" y="0"/>
                  </a:lnTo>
                  <a:lnTo>
                    <a:pt x="264" y="2"/>
                  </a:lnTo>
                  <a:lnTo>
                    <a:pt x="231" y="4"/>
                  </a:lnTo>
                  <a:lnTo>
                    <a:pt x="201" y="7"/>
                  </a:lnTo>
                  <a:lnTo>
                    <a:pt x="172" y="9"/>
                  </a:lnTo>
                  <a:lnTo>
                    <a:pt x="145" y="13"/>
                  </a:lnTo>
                  <a:lnTo>
                    <a:pt x="120" y="18"/>
                  </a:lnTo>
                  <a:lnTo>
                    <a:pt x="96" y="23"/>
                  </a:lnTo>
                  <a:lnTo>
                    <a:pt x="75" y="28"/>
                  </a:lnTo>
                  <a:lnTo>
                    <a:pt x="56" y="34"/>
                  </a:lnTo>
                  <a:lnTo>
                    <a:pt x="40" y="39"/>
                  </a:lnTo>
                  <a:lnTo>
                    <a:pt x="26" y="47"/>
                  </a:lnTo>
                  <a:lnTo>
                    <a:pt x="15" y="53"/>
                  </a:lnTo>
                  <a:lnTo>
                    <a:pt x="6" y="60"/>
                  </a:lnTo>
                  <a:lnTo>
                    <a:pt x="1" y="68"/>
                  </a:lnTo>
                  <a:lnTo>
                    <a:pt x="0" y="75"/>
                  </a:lnTo>
                  <a:lnTo>
                    <a:pt x="1" y="80"/>
                  </a:lnTo>
                  <a:lnTo>
                    <a:pt x="2" y="85"/>
                  </a:lnTo>
                  <a:lnTo>
                    <a:pt x="6" y="90"/>
                  </a:lnTo>
                  <a:lnTo>
                    <a:pt x="11" y="95"/>
                  </a:lnTo>
                  <a:lnTo>
                    <a:pt x="18" y="100"/>
                  </a:lnTo>
                  <a:lnTo>
                    <a:pt x="26" y="105"/>
                  </a:lnTo>
                  <a:lnTo>
                    <a:pt x="35" y="110"/>
                  </a:lnTo>
                  <a:lnTo>
                    <a:pt x="45" y="114"/>
                  </a:lnTo>
                  <a:lnTo>
                    <a:pt x="37" y="108"/>
                  </a:lnTo>
                  <a:lnTo>
                    <a:pt x="32" y="102"/>
                  </a:lnTo>
                  <a:lnTo>
                    <a:pt x="28" y="95"/>
                  </a:lnTo>
                  <a:lnTo>
                    <a:pt x="27"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0" name="Freeform 183"/>
            <p:cNvSpPr>
              <a:spLocks/>
            </p:cNvSpPr>
            <p:nvPr/>
          </p:nvSpPr>
          <p:spPr bwMode="auto">
            <a:xfrm>
              <a:off x="4345" y="3334"/>
              <a:ext cx="216" cy="352"/>
            </a:xfrm>
            <a:custGeom>
              <a:avLst/>
              <a:gdLst>
                <a:gd name="T0" fmla="*/ 0 w 863"/>
                <a:gd name="T1" fmla="*/ 0 h 1407"/>
                <a:gd name="T2" fmla="*/ 0 w 863"/>
                <a:gd name="T3" fmla="*/ 0 h 1407"/>
                <a:gd name="T4" fmla="*/ 0 w 863"/>
                <a:gd name="T5" fmla="*/ 0 h 1407"/>
                <a:gd name="T6" fmla="*/ 0 w 863"/>
                <a:gd name="T7" fmla="*/ 0 h 1407"/>
                <a:gd name="T8" fmla="*/ 0 w 863"/>
                <a:gd name="T9" fmla="*/ 0 h 1407"/>
                <a:gd name="T10" fmla="*/ 0 w 863"/>
                <a:gd name="T11" fmla="*/ 0 h 1407"/>
                <a:gd name="T12" fmla="*/ 0 w 863"/>
                <a:gd name="T13" fmla="*/ 0 h 1407"/>
                <a:gd name="T14" fmla="*/ 0 w 863"/>
                <a:gd name="T15" fmla="*/ 0 h 1407"/>
                <a:gd name="T16" fmla="*/ 0 w 863"/>
                <a:gd name="T17" fmla="*/ 0 h 1407"/>
                <a:gd name="T18" fmla="*/ 0 w 863"/>
                <a:gd name="T19" fmla="*/ 0 h 1407"/>
                <a:gd name="T20" fmla="*/ 0 w 863"/>
                <a:gd name="T21" fmla="*/ 0 h 1407"/>
                <a:gd name="T22" fmla="*/ 0 w 863"/>
                <a:gd name="T23" fmla="*/ 0 h 1407"/>
                <a:gd name="T24" fmla="*/ 0 w 863"/>
                <a:gd name="T25" fmla="*/ 0 h 1407"/>
                <a:gd name="T26" fmla="*/ 0 w 863"/>
                <a:gd name="T27" fmla="*/ 0 h 1407"/>
                <a:gd name="T28" fmla="*/ 0 w 863"/>
                <a:gd name="T29" fmla="*/ 0 h 1407"/>
                <a:gd name="T30" fmla="*/ 0 w 863"/>
                <a:gd name="T31" fmla="*/ 0 h 1407"/>
                <a:gd name="T32" fmla="*/ 0 w 863"/>
                <a:gd name="T33" fmla="*/ 0 h 1407"/>
                <a:gd name="T34" fmla="*/ 0 w 863"/>
                <a:gd name="T35" fmla="*/ 0 h 1407"/>
                <a:gd name="T36" fmla="*/ 0 w 863"/>
                <a:gd name="T37" fmla="*/ 0 h 1407"/>
                <a:gd name="T38" fmla="*/ 0 w 863"/>
                <a:gd name="T39" fmla="*/ 0 h 1407"/>
                <a:gd name="T40" fmla="*/ 0 w 863"/>
                <a:gd name="T41" fmla="*/ 0 h 1407"/>
                <a:gd name="T42" fmla="*/ 0 w 863"/>
                <a:gd name="T43" fmla="*/ 0 h 1407"/>
                <a:gd name="T44" fmla="*/ 0 w 863"/>
                <a:gd name="T45" fmla="*/ 0 h 1407"/>
                <a:gd name="T46" fmla="*/ 0 w 863"/>
                <a:gd name="T47" fmla="*/ 0 h 1407"/>
                <a:gd name="T48" fmla="*/ 0 w 863"/>
                <a:gd name="T49" fmla="*/ 0 h 1407"/>
                <a:gd name="T50" fmla="*/ 0 w 863"/>
                <a:gd name="T51" fmla="*/ 0 h 1407"/>
                <a:gd name="T52" fmla="*/ 0 w 863"/>
                <a:gd name="T53" fmla="*/ 0 h 1407"/>
                <a:gd name="T54" fmla="*/ 0 w 863"/>
                <a:gd name="T55" fmla="*/ 0 h 1407"/>
                <a:gd name="T56" fmla="*/ 0 w 863"/>
                <a:gd name="T57" fmla="*/ 0 h 1407"/>
                <a:gd name="T58" fmla="*/ 0 w 863"/>
                <a:gd name="T59" fmla="*/ 0 h 1407"/>
                <a:gd name="T60" fmla="*/ 0 w 863"/>
                <a:gd name="T61" fmla="*/ 0 h 1407"/>
                <a:gd name="T62" fmla="*/ 0 w 863"/>
                <a:gd name="T63" fmla="*/ 0 h 1407"/>
                <a:gd name="T64" fmla="*/ 0 w 863"/>
                <a:gd name="T65" fmla="*/ 0 h 1407"/>
                <a:gd name="T66" fmla="*/ 0 w 863"/>
                <a:gd name="T67" fmla="*/ 0 h 1407"/>
                <a:gd name="T68" fmla="*/ 0 w 863"/>
                <a:gd name="T69" fmla="*/ 0 h 1407"/>
                <a:gd name="T70" fmla="*/ 0 w 863"/>
                <a:gd name="T71" fmla="*/ 0 h 1407"/>
                <a:gd name="T72" fmla="*/ 0 w 863"/>
                <a:gd name="T73" fmla="*/ 0 h 1407"/>
                <a:gd name="T74" fmla="*/ 0 w 863"/>
                <a:gd name="T75" fmla="*/ 0 h 1407"/>
                <a:gd name="T76" fmla="*/ 0 w 863"/>
                <a:gd name="T77" fmla="*/ 0 h 1407"/>
                <a:gd name="T78" fmla="*/ 0 w 863"/>
                <a:gd name="T79" fmla="*/ 0 h 1407"/>
                <a:gd name="T80" fmla="*/ 0 w 863"/>
                <a:gd name="T81" fmla="*/ 0 h 1407"/>
                <a:gd name="T82" fmla="*/ 0 w 863"/>
                <a:gd name="T83" fmla="*/ 0 h 1407"/>
                <a:gd name="T84" fmla="*/ 0 w 863"/>
                <a:gd name="T85" fmla="*/ 0 h 1407"/>
                <a:gd name="T86" fmla="*/ 0 w 863"/>
                <a:gd name="T87" fmla="*/ 0 h 1407"/>
                <a:gd name="T88" fmla="*/ 0 w 863"/>
                <a:gd name="T89" fmla="*/ 0 h 1407"/>
                <a:gd name="T90" fmla="*/ 0 w 863"/>
                <a:gd name="T91" fmla="*/ 0 h 1407"/>
                <a:gd name="T92" fmla="*/ 0 w 863"/>
                <a:gd name="T93" fmla="*/ 0 h 1407"/>
                <a:gd name="T94" fmla="*/ 0 w 863"/>
                <a:gd name="T95" fmla="*/ 0 h 1407"/>
                <a:gd name="T96" fmla="*/ 0 w 863"/>
                <a:gd name="T97" fmla="*/ 0 h 1407"/>
                <a:gd name="T98" fmla="*/ 0 w 863"/>
                <a:gd name="T99" fmla="*/ 0 h 1407"/>
                <a:gd name="T100" fmla="*/ 0 w 863"/>
                <a:gd name="T101" fmla="*/ 0 h 1407"/>
                <a:gd name="T102" fmla="*/ 0 w 863"/>
                <a:gd name="T103" fmla="*/ 0 h 1407"/>
                <a:gd name="T104" fmla="*/ 0 w 863"/>
                <a:gd name="T105" fmla="*/ 0 h 1407"/>
                <a:gd name="T106" fmla="*/ 0 w 863"/>
                <a:gd name="T107" fmla="*/ 0 h 14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3"/>
                <a:gd name="T163" fmla="*/ 0 h 1407"/>
                <a:gd name="T164" fmla="*/ 863 w 863"/>
                <a:gd name="T165" fmla="*/ 1407 h 14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3" h="1407">
                  <a:moveTo>
                    <a:pt x="825" y="1166"/>
                  </a:moveTo>
                  <a:lnTo>
                    <a:pt x="833" y="931"/>
                  </a:lnTo>
                  <a:lnTo>
                    <a:pt x="863" y="890"/>
                  </a:lnTo>
                  <a:lnTo>
                    <a:pt x="835" y="829"/>
                  </a:lnTo>
                  <a:lnTo>
                    <a:pt x="857" y="0"/>
                  </a:lnTo>
                  <a:lnTo>
                    <a:pt x="647" y="85"/>
                  </a:lnTo>
                  <a:lnTo>
                    <a:pt x="472" y="110"/>
                  </a:lnTo>
                  <a:lnTo>
                    <a:pt x="248" y="88"/>
                  </a:lnTo>
                  <a:lnTo>
                    <a:pt x="39" y="38"/>
                  </a:lnTo>
                  <a:lnTo>
                    <a:pt x="24" y="8"/>
                  </a:lnTo>
                  <a:lnTo>
                    <a:pt x="31" y="825"/>
                  </a:lnTo>
                  <a:lnTo>
                    <a:pt x="6" y="906"/>
                  </a:lnTo>
                  <a:lnTo>
                    <a:pt x="31" y="929"/>
                  </a:lnTo>
                  <a:lnTo>
                    <a:pt x="35" y="1168"/>
                  </a:lnTo>
                  <a:lnTo>
                    <a:pt x="20" y="1183"/>
                  </a:lnTo>
                  <a:lnTo>
                    <a:pt x="9" y="1199"/>
                  </a:lnTo>
                  <a:lnTo>
                    <a:pt x="2" y="1216"/>
                  </a:lnTo>
                  <a:lnTo>
                    <a:pt x="0" y="1234"/>
                  </a:lnTo>
                  <a:lnTo>
                    <a:pt x="2" y="1251"/>
                  </a:lnTo>
                  <a:lnTo>
                    <a:pt x="9" y="1269"/>
                  </a:lnTo>
                  <a:lnTo>
                    <a:pt x="19" y="1285"/>
                  </a:lnTo>
                  <a:lnTo>
                    <a:pt x="34" y="1301"/>
                  </a:lnTo>
                  <a:lnTo>
                    <a:pt x="52" y="1316"/>
                  </a:lnTo>
                  <a:lnTo>
                    <a:pt x="74" y="1331"/>
                  </a:lnTo>
                  <a:lnTo>
                    <a:pt x="99" y="1344"/>
                  </a:lnTo>
                  <a:lnTo>
                    <a:pt x="126" y="1356"/>
                  </a:lnTo>
                  <a:lnTo>
                    <a:pt x="156" y="1368"/>
                  </a:lnTo>
                  <a:lnTo>
                    <a:pt x="190" y="1378"/>
                  </a:lnTo>
                  <a:lnTo>
                    <a:pt x="225" y="1387"/>
                  </a:lnTo>
                  <a:lnTo>
                    <a:pt x="263" y="1393"/>
                  </a:lnTo>
                  <a:lnTo>
                    <a:pt x="303" y="1399"/>
                  </a:lnTo>
                  <a:lnTo>
                    <a:pt x="344" y="1403"/>
                  </a:lnTo>
                  <a:lnTo>
                    <a:pt x="387" y="1405"/>
                  </a:lnTo>
                  <a:lnTo>
                    <a:pt x="430" y="1407"/>
                  </a:lnTo>
                  <a:lnTo>
                    <a:pt x="474" y="1405"/>
                  </a:lnTo>
                  <a:lnTo>
                    <a:pt x="517" y="1403"/>
                  </a:lnTo>
                  <a:lnTo>
                    <a:pt x="558" y="1399"/>
                  </a:lnTo>
                  <a:lnTo>
                    <a:pt x="597" y="1393"/>
                  </a:lnTo>
                  <a:lnTo>
                    <a:pt x="636" y="1387"/>
                  </a:lnTo>
                  <a:lnTo>
                    <a:pt x="671" y="1378"/>
                  </a:lnTo>
                  <a:lnTo>
                    <a:pt x="703" y="1368"/>
                  </a:lnTo>
                  <a:lnTo>
                    <a:pt x="735" y="1356"/>
                  </a:lnTo>
                  <a:lnTo>
                    <a:pt x="762" y="1344"/>
                  </a:lnTo>
                  <a:lnTo>
                    <a:pt x="787" y="1331"/>
                  </a:lnTo>
                  <a:lnTo>
                    <a:pt x="808" y="1316"/>
                  </a:lnTo>
                  <a:lnTo>
                    <a:pt x="827" y="1301"/>
                  </a:lnTo>
                  <a:lnTo>
                    <a:pt x="841" y="1285"/>
                  </a:lnTo>
                  <a:lnTo>
                    <a:pt x="852" y="1269"/>
                  </a:lnTo>
                  <a:lnTo>
                    <a:pt x="858" y="1251"/>
                  </a:lnTo>
                  <a:lnTo>
                    <a:pt x="861" y="1234"/>
                  </a:lnTo>
                  <a:lnTo>
                    <a:pt x="858" y="1216"/>
                  </a:lnTo>
                  <a:lnTo>
                    <a:pt x="851" y="1199"/>
                  </a:lnTo>
                  <a:lnTo>
                    <a:pt x="840" y="1183"/>
                  </a:lnTo>
                  <a:lnTo>
                    <a:pt x="825" y="1166"/>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1" name="Freeform 184"/>
            <p:cNvSpPr>
              <a:spLocks/>
            </p:cNvSpPr>
            <p:nvPr/>
          </p:nvSpPr>
          <p:spPr bwMode="auto">
            <a:xfrm>
              <a:off x="4349" y="3305"/>
              <a:ext cx="207" cy="52"/>
            </a:xfrm>
            <a:custGeom>
              <a:avLst/>
              <a:gdLst>
                <a:gd name="T0" fmla="*/ 0 w 830"/>
                <a:gd name="T1" fmla="*/ 0 h 207"/>
                <a:gd name="T2" fmla="*/ 0 w 830"/>
                <a:gd name="T3" fmla="*/ 0 h 207"/>
                <a:gd name="T4" fmla="*/ 0 w 830"/>
                <a:gd name="T5" fmla="*/ 0 h 207"/>
                <a:gd name="T6" fmla="*/ 0 w 830"/>
                <a:gd name="T7" fmla="*/ 0 h 207"/>
                <a:gd name="T8" fmla="*/ 0 w 830"/>
                <a:gd name="T9" fmla="*/ 0 h 207"/>
                <a:gd name="T10" fmla="*/ 0 w 830"/>
                <a:gd name="T11" fmla="*/ 0 h 207"/>
                <a:gd name="T12" fmla="*/ 0 w 830"/>
                <a:gd name="T13" fmla="*/ 0 h 207"/>
                <a:gd name="T14" fmla="*/ 0 w 830"/>
                <a:gd name="T15" fmla="*/ 0 h 207"/>
                <a:gd name="T16" fmla="*/ 0 w 830"/>
                <a:gd name="T17" fmla="*/ 0 h 207"/>
                <a:gd name="T18" fmla="*/ 0 w 830"/>
                <a:gd name="T19" fmla="*/ 0 h 207"/>
                <a:gd name="T20" fmla="*/ 0 w 830"/>
                <a:gd name="T21" fmla="*/ 0 h 207"/>
                <a:gd name="T22" fmla="*/ 0 w 830"/>
                <a:gd name="T23" fmla="*/ 0 h 207"/>
                <a:gd name="T24" fmla="*/ 0 w 830"/>
                <a:gd name="T25" fmla="*/ 0 h 207"/>
                <a:gd name="T26" fmla="*/ 0 w 830"/>
                <a:gd name="T27" fmla="*/ 0 h 207"/>
                <a:gd name="T28" fmla="*/ 0 w 830"/>
                <a:gd name="T29" fmla="*/ 0 h 207"/>
                <a:gd name="T30" fmla="*/ 0 w 830"/>
                <a:gd name="T31" fmla="*/ 0 h 207"/>
                <a:gd name="T32" fmla="*/ 0 w 830"/>
                <a:gd name="T33" fmla="*/ 0 h 207"/>
                <a:gd name="T34" fmla="*/ 0 w 830"/>
                <a:gd name="T35" fmla="*/ 0 h 207"/>
                <a:gd name="T36" fmla="*/ 0 w 830"/>
                <a:gd name="T37" fmla="*/ 0 h 207"/>
                <a:gd name="T38" fmla="*/ 0 w 830"/>
                <a:gd name="T39" fmla="*/ 0 h 207"/>
                <a:gd name="T40" fmla="*/ 0 w 830"/>
                <a:gd name="T41" fmla="*/ 0 h 207"/>
                <a:gd name="T42" fmla="*/ 0 w 830"/>
                <a:gd name="T43" fmla="*/ 0 h 207"/>
                <a:gd name="T44" fmla="*/ 0 w 830"/>
                <a:gd name="T45" fmla="*/ 0 h 207"/>
                <a:gd name="T46" fmla="*/ 0 w 830"/>
                <a:gd name="T47" fmla="*/ 0 h 207"/>
                <a:gd name="T48" fmla="*/ 0 w 830"/>
                <a:gd name="T49" fmla="*/ 0 h 207"/>
                <a:gd name="T50" fmla="*/ 0 w 830"/>
                <a:gd name="T51" fmla="*/ 0 h 207"/>
                <a:gd name="T52" fmla="*/ 0 w 830"/>
                <a:gd name="T53" fmla="*/ 0 h 207"/>
                <a:gd name="T54" fmla="*/ 0 w 830"/>
                <a:gd name="T55" fmla="*/ 0 h 207"/>
                <a:gd name="T56" fmla="*/ 0 w 830"/>
                <a:gd name="T57" fmla="*/ 0 h 207"/>
                <a:gd name="T58" fmla="*/ 0 w 830"/>
                <a:gd name="T59" fmla="*/ 0 h 207"/>
                <a:gd name="T60" fmla="*/ 0 w 830"/>
                <a:gd name="T61" fmla="*/ 0 h 207"/>
                <a:gd name="T62" fmla="*/ 0 w 830"/>
                <a:gd name="T63" fmla="*/ 0 h 2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0"/>
                <a:gd name="T97" fmla="*/ 0 h 207"/>
                <a:gd name="T98" fmla="*/ 830 w 830"/>
                <a:gd name="T99" fmla="*/ 207 h 2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0" h="207">
                  <a:moveTo>
                    <a:pt x="415" y="207"/>
                  </a:moveTo>
                  <a:lnTo>
                    <a:pt x="458" y="207"/>
                  </a:lnTo>
                  <a:lnTo>
                    <a:pt x="499" y="204"/>
                  </a:lnTo>
                  <a:lnTo>
                    <a:pt x="539" y="202"/>
                  </a:lnTo>
                  <a:lnTo>
                    <a:pt x="577" y="199"/>
                  </a:lnTo>
                  <a:lnTo>
                    <a:pt x="613" y="194"/>
                  </a:lnTo>
                  <a:lnTo>
                    <a:pt x="647" y="189"/>
                  </a:lnTo>
                  <a:lnTo>
                    <a:pt x="679" y="184"/>
                  </a:lnTo>
                  <a:lnTo>
                    <a:pt x="708" y="177"/>
                  </a:lnTo>
                  <a:lnTo>
                    <a:pt x="735" y="169"/>
                  </a:lnTo>
                  <a:lnTo>
                    <a:pt x="760" y="162"/>
                  </a:lnTo>
                  <a:lnTo>
                    <a:pt x="780" y="153"/>
                  </a:lnTo>
                  <a:lnTo>
                    <a:pt x="797" y="144"/>
                  </a:lnTo>
                  <a:lnTo>
                    <a:pt x="811" y="135"/>
                  </a:lnTo>
                  <a:lnTo>
                    <a:pt x="821" y="125"/>
                  </a:lnTo>
                  <a:lnTo>
                    <a:pt x="827" y="115"/>
                  </a:lnTo>
                  <a:lnTo>
                    <a:pt x="830" y="104"/>
                  </a:lnTo>
                  <a:lnTo>
                    <a:pt x="827" y="93"/>
                  </a:lnTo>
                  <a:lnTo>
                    <a:pt x="821" y="83"/>
                  </a:lnTo>
                  <a:lnTo>
                    <a:pt x="811" y="73"/>
                  </a:lnTo>
                  <a:lnTo>
                    <a:pt x="797" y="64"/>
                  </a:lnTo>
                  <a:lnTo>
                    <a:pt x="780" y="54"/>
                  </a:lnTo>
                  <a:lnTo>
                    <a:pt x="760" y="46"/>
                  </a:lnTo>
                  <a:lnTo>
                    <a:pt x="735" y="38"/>
                  </a:lnTo>
                  <a:lnTo>
                    <a:pt x="708" y="30"/>
                  </a:lnTo>
                  <a:lnTo>
                    <a:pt x="679" y="24"/>
                  </a:lnTo>
                  <a:lnTo>
                    <a:pt x="647" y="18"/>
                  </a:lnTo>
                  <a:lnTo>
                    <a:pt x="613" y="13"/>
                  </a:lnTo>
                  <a:lnTo>
                    <a:pt x="577" y="8"/>
                  </a:lnTo>
                  <a:lnTo>
                    <a:pt x="539" y="5"/>
                  </a:lnTo>
                  <a:lnTo>
                    <a:pt x="499" y="3"/>
                  </a:lnTo>
                  <a:lnTo>
                    <a:pt x="458" y="0"/>
                  </a:lnTo>
                  <a:lnTo>
                    <a:pt x="415" y="0"/>
                  </a:lnTo>
                  <a:lnTo>
                    <a:pt x="373" y="0"/>
                  </a:lnTo>
                  <a:lnTo>
                    <a:pt x="332" y="3"/>
                  </a:lnTo>
                  <a:lnTo>
                    <a:pt x="292" y="5"/>
                  </a:lnTo>
                  <a:lnTo>
                    <a:pt x="254" y="8"/>
                  </a:lnTo>
                  <a:lnTo>
                    <a:pt x="218" y="13"/>
                  </a:lnTo>
                  <a:lnTo>
                    <a:pt x="184" y="18"/>
                  </a:lnTo>
                  <a:lnTo>
                    <a:pt x="151" y="24"/>
                  </a:lnTo>
                  <a:lnTo>
                    <a:pt x="121" y="30"/>
                  </a:lnTo>
                  <a:lnTo>
                    <a:pt x="95" y="38"/>
                  </a:lnTo>
                  <a:lnTo>
                    <a:pt x="71" y="46"/>
                  </a:lnTo>
                  <a:lnTo>
                    <a:pt x="50" y="54"/>
                  </a:lnTo>
                  <a:lnTo>
                    <a:pt x="32" y="64"/>
                  </a:lnTo>
                  <a:lnTo>
                    <a:pt x="19" y="73"/>
                  </a:lnTo>
                  <a:lnTo>
                    <a:pt x="9" y="83"/>
                  </a:lnTo>
                  <a:lnTo>
                    <a:pt x="2" y="93"/>
                  </a:lnTo>
                  <a:lnTo>
                    <a:pt x="0" y="104"/>
                  </a:lnTo>
                  <a:lnTo>
                    <a:pt x="2" y="115"/>
                  </a:lnTo>
                  <a:lnTo>
                    <a:pt x="9" y="125"/>
                  </a:lnTo>
                  <a:lnTo>
                    <a:pt x="19" y="135"/>
                  </a:lnTo>
                  <a:lnTo>
                    <a:pt x="32" y="144"/>
                  </a:lnTo>
                  <a:lnTo>
                    <a:pt x="50" y="153"/>
                  </a:lnTo>
                  <a:lnTo>
                    <a:pt x="71" y="162"/>
                  </a:lnTo>
                  <a:lnTo>
                    <a:pt x="95" y="169"/>
                  </a:lnTo>
                  <a:lnTo>
                    <a:pt x="121" y="177"/>
                  </a:lnTo>
                  <a:lnTo>
                    <a:pt x="151" y="184"/>
                  </a:lnTo>
                  <a:lnTo>
                    <a:pt x="184" y="189"/>
                  </a:lnTo>
                  <a:lnTo>
                    <a:pt x="218" y="194"/>
                  </a:lnTo>
                  <a:lnTo>
                    <a:pt x="254" y="199"/>
                  </a:lnTo>
                  <a:lnTo>
                    <a:pt x="292" y="202"/>
                  </a:lnTo>
                  <a:lnTo>
                    <a:pt x="332" y="204"/>
                  </a:lnTo>
                  <a:lnTo>
                    <a:pt x="373" y="207"/>
                  </a:lnTo>
                  <a:lnTo>
                    <a:pt x="415" y="207"/>
                  </a:lnTo>
                  <a:close/>
                </a:path>
              </a:pathLst>
            </a:custGeom>
            <a:solidFill>
              <a:srgbClr val="63E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2" name="Freeform 185"/>
            <p:cNvSpPr>
              <a:spLocks/>
            </p:cNvSpPr>
            <p:nvPr/>
          </p:nvSpPr>
          <p:spPr bwMode="auto">
            <a:xfrm>
              <a:off x="4344" y="3305"/>
              <a:ext cx="225" cy="59"/>
            </a:xfrm>
            <a:custGeom>
              <a:avLst/>
              <a:gdLst>
                <a:gd name="T0" fmla="*/ 0 w 901"/>
                <a:gd name="T1" fmla="*/ 0 h 237"/>
                <a:gd name="T2" fmla="*/ 0 w 901"/>
                <a:gd name="T3" fmla="*/ 0 h 237"/>
                <a:gd name="T4" fmla="*/ 0 w 901"/>
                <a:gd name="T5" fmla="*/ 0 h 237"/>
                <a:gd name="T6" fmla="*/ 0 w 901"/>
                <a:gd name="T7" fmla="*/ 0 h 237"/>
                <a:gd name="T8" fmla="*/ 0 w 901"/>
                <a:gd name="T9" fmla="*/ 0 h 237"/>
                <a:gd name="T10" fmla="*/ 0 w 901"/>
                <a:gd name="T11" fmla="*/ 0 h 237"/>
                <a:gd name="T12" fmla="*/ 0 w 901"/>
                <a:gd name="T13" fmla="*/ 0 h 237"/>
                <a:gd name="T14" fmla="*/ 0 w 901"/>
                <a:gd name="T15" fmla="*/ 0 h 237"/>
                <a:gd name="T16" fmla="*/ 0 w 901"/>
                <a:gd name="T17" fmla="*/ 0 h 237"/>
                <a:gd name="T18" fmla="*/ 0 w 901"/>
                <a:gd name="T19" fmla="*/ 0 h 237"/>
                <a:gd name="T20" fmla="*/ 0 w 901"/>
                <a:gd name="T21" fmla="*/ 0 h 237"/>
                <a:gd name="T22" fmla="*/ 0 w 901"/>
                <a:gd name="T23" fmla="*/ 0 h 237"/>
                <a:gd name="T24" fmla="*/ 0 w 901"/>
                <a:gd name="T25" fmla="*/ 0 h 237"/>
                <a:gd name="T26" fmla="*/ 0 w 901"/>
                <a:gd name="T27" fmla="*/ 0 h 237"/>
                <a:gd name="T28" fmla="*/ 0 w 901"/>
                <a:gd name="T29" fmla="*/ 0 h 237"/>
                <a:gd name="T30" fmla="*/ 0 w 901"/>
                <a:gd name="T31" fmla="*/ 0 h 237"/>
                <a:gd name="T32" fmla="*/ 0 w 901"/>
                <a:gd name="T33" fmla="*/ 0 h 237"/>
                <a:gd name="T34" fmla="*/ 0 w 901"/>
                <a:gd name="T35" fmla="*/ 0 h 237"/>
                <a:gd name="T36" fmla="*/ 0 w 901"/>
                <a:gd name="T37" fmla="*/ 0 h 237"/>
                <a:gd name="T38" fmla="*/ 0 w 901"/>
                <a:gd name="T39" fmla="*/ 0 h 237"/>
                <a:gd name="T40" fmla="*/ 0 w 901"/>
                <a:gd name="T41" fmla="*/ 0 h 237"/>
                <a:gd name="T42" fmla="*/ 0 w 901"/>
                <a:gd name="T43" fmla="*/ 0 h 237"/>
                <a:gd name="T44" fmla="*/ 0 w 901"/>
                <a:gd name="T45" fmla="*/ 0 h 237"/>
                <a:gd name="T46" fmla="*/ 0 w 901"/>
                <a:gd name="T47" fmla="*/ 0 h 237"/>
                <a:gd name="T48" fmla="*/ 0 w 901"/>
                <a:gd name="T49" fmla="*/ 0 h 237"/>
                <a:gd name="T50" fmla="*/ 0 w 901"/>
                <a:gd name="T51" fmla="*/ 0 h 237"/>
                <a:gd name="T52" fmla="*/ 0 w 901"/>
                <a:gd name="T53" fmla="*/ 0 h 237"/>
                <a:gd name="T54" fmla="*/ 0 w 901"/>
                <a:gd name="T55" fmla="*/ 0 h 237"/>
                <a:gd name="T56" fmla="*/ 0 w 901"/>
                <a:gd name="T57" fmla="*/ 0 h 237"/>
                <a:gd name="T58" fmla="*/ 0 w 901"/>
                <a:gd name="T59" fmla="*/ 0 h 237"/>
                <a:gd name="T60" fmla="*/ 0 w 901"/>
                <a:gd name="T61" fmla="*/ 0 h 237"/>
                <a:gd name="T62" fmla="*/ 0 w 901"/>
                <a:gd name="T63" fmla="*/ 0 h 237"/>
                <a:gd name="T64" fmla="*/ 0 w 901"/>
                <a:gd name="T65" fmla="*/ 0 h 237"/>
                <a:gd name="T66" fmla="*/ 0 w 901"/>
                <a:gd name="T67" fmla="*/ 0 h 237"/>
                <a:gd name="T68" fmla="*/ 0 w 901"/>
                <a:gd name="T69" fmla="*/ 0 h 237"/>
                <a:gd name="T70" fmla="*/ 0 w 901"/>
                <a:gd name="T71" fmla="*/ 0 h 237"/>
                <a:gd name="T72" fmla="*/ 0 w 901"/>
                <a:gd name="T73" fmla="*/ 0 h 237"/>
                <a:gd name="T74" fmla="*/ 0 w 901"/>
                <a:gd name="T75" fmla="*/ 0 h 237"/>
                <a:gd name="T76" fmla="*/ 0 w 901"/>
                <a:gd name="T77" fmla="*/ 0 h 237"/>
                <a:gd name="T78" fmla="*/ 0 w 901"/>
                <a:gd name="T79" fmla="*/ 0 h 237"/>
                <a:gd name="T80" fmla="*/ 0 w 901"/>
                <a:gd name="T81" fmla="*/ 0 h 237"/>
                <a:gd name="T82" fmla="*/ 0 w 901"/>
                <a:gd name="T83" fmla="*/ 0 h 237"/>
                <a:gd name="T84" fmla="*/ 0 w 901"/>
                <a:gd name="T85" fmla="*/ 0 h 237"/>
                <a:gd name="T86" fmla="*/ 0 w 901"/>
                <a:gd name="T87" fmla="*/ 0 h 237"/>
                <a:gd name="T88" fmla="*/ 0 w 901"/>
                <a:gd name="T89" fmla="*/ 0 h 237"/>
                <a:gd name="T90" fmla="*/ 0 w 901"/>
                <a:gd name="T91" fmla="*/ 0 h 237"/>
                <a:gd name="T92" fmla="*/ 0 w 901"/>
                <a:gd name="T93" fmla="*/ 0 h 237"/>
                <a:gd name="T94" fmla="*/ 0 w 901"/>
                <a:gd name="T95" fmla="*/ 0 h 237"/>
                <a:gd name="T96" fmla="*/ 0 w 901"/>
                <a:gd name="T97" fmla="*/ 0 h 237"/>
                <a:gd name="T98" fmla="*/ 0 w 901"/>
                <a:gd name="T99" fmla="*/ 0 h 237"/>
                <a:gd name="T100" fmla="*/ 0 w 901"/>
                <a:gd name="T101" fmla="*/ 0 h 237"/>
                <a:gd name="T102" fmla="*/ 0 w 901"/>
                <a:gd name="T103" fmla="*/ 0 h 2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1"/>
                <a:gd name="T157" fmla="*/ 0 h 237"/>
                <a:gd name="T158" fmla="*/ 901 w 901"/>
                <a:gd name="T159" fmla="*/ 237 h 2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1" h="237">
                  <a:moveTo>
                    <a:pt x="523" y="0"/>
                  </a:moveTo>
                  <a:lnTo>
                    <a:pt x="553" y="3"/>
                  </a:lnTo>
                  <a:lnTo>
                    <a:pt x="583" y="6"/>
                  </a:lnTo>
                  <a:lnTo>
                    <a:pt x="611" y="10"/>
                  </a:lnTo>
                  <a:lnTo>
                    <a:pt x="637" y="15"/>
                  </a:lnTo>
                  <a:lnTo>
                    <a:pt x="662" y="20"/>
                  </a:lnTo>
                  <a:lnTo>
                    <a:pt x="685" y="26"/>
                  </a:lnTo>
                  <a:lnTo>
                    <a:pt x="706" y="31"/>
                  </a:lnTo>
                  <a:lnTo>
                    <a:pt x="726" y="39"/>
                  </a:lnTo>
                  <a:lnTo>
                    <a:pt x="744" y="45"/>
                  </a:lnTo>
                  <a:lnTo>
                    <a:pt x="760" y="53"/>
                  </a:lnTo>
                  <a:lnTo>
                    <a:pt x="772" y="60"/>
                  </a:lnTo>
                  <a:lnTo>
                    <a:pt x="784" y="69"/>
                  </a:lnTo>
                  <a:lnTo>
                    <a:pt x="794" y="76"/>
                  </a:lnTo>
                  <a:lnTo>
                    <a:pt x="800" y="85"/>
                  </a:lnTo>
                  <a:lnTo>
                    <a:pt x="804" y="93"/>
                  </a:lnTo>
                  <a:lnTo>
                    <a:pt x="805" y="101"/>
                  </a:lnTo>
                  <a:lnTo>
                    <a:pt x="802" y="111"/>
                  </a:lnTo>
                  <a:lnTo>
                    <a:pt x="797" y="122"/>
                  </a:lnTo>
                  <a:lnTo>
                    <a:pt x="787" y="132"/>
                  </a:lnTo>
                  <a:lnTo>
                    <a:pt x="774" y="140"/>
                  </a:lnTo>
                  <a:lnTo>
                    <a:pt x="757" y="149"/>
                  </a:lnTo>
                  <a:lnTo>
                    <a:pt x="737" y="157"/>
                  </a:lnTo>
                  <a:lnTo>
                    <a:pt x="715" y="164"/>
                  </a:lnTo>
                  <a:lnTo>
                    <a:pt x="690" y="172"/>
                  </a:lnTo>
                  <a:lnTo>
                    <a:pt x="662" y="178"/>
                  </a:lnTo>
                  <a:lnTo>
                    <a:pt x="631" y="184"/>
                  </a:lnTo>
                  <a:lnTo>
                    <a:pt x="598" y="189"/>
                  </a:lnTo>
                  <a:lnTo>
                    <a:pt x="565" y="193"/>
                  </a:lnTo>
                  <a:lnTo>
                    <a:pt x="528" y="195"/>
                  </a:lnTo>
                  <a:lnTo>
                    <a:pt x="491" y="198"/>
                  </a:lnTo>
                  <a:lnTo>
                    <a:pt x="452" y="200"/>
                  </a:lnTo>
                  <a:lnTo>
                    <a:pt x="412" y="200"/>
                  </a:lnTo>
                  <a:lnTo>
                    <a:pt x="372" y="200"/>
                  </a:lnTo>
                  <a:lnTo>
                    <a:pt x="333" y="198"/>
                  </a:lnTo>
                  <a:lnTo>
                    <a:pt x="294" y="195"/>
                  </a:lnTo>
                  <a:lnTo>
                    <a:pt x="258" y="193"/>
                  </a:lnTo>
                  <a:lnTo>
                    <a:pt x="224" y="189"/>
                  </a:lnTo>
                  <a:lnTo>
                    <a:pt x="192" y="184"/>
                  </a:lnTo>
                  <a:lnTo>
                    <a:pt x="162" y="178"/>
                  </a:lnTo>
                  <a:lnTo>
                    <a:pt x="133" y="172"/>
                  </a:lnTo>
                  <a:lnTo>
                    <a:pt x="108" y="164"/>
                  </a:lnTo>
                  <a:lnTo>
                    <a:pt x="85" y="157"/>
                  </a:lnTo>
                  <a:lnTo>
                    <a:pt x="65" y="149"/>
                  </a:lnTo>
                  <a:lnTo>
                    <a:pt x="49" y="140"/>
                  </a:lnTo>
                  <a:lnTo>
                    <a:pt x="35" y="132"/>
                  </a:lnTo>
                  <a:lnTo>
                    <a:pt x="25" y="122"/>
                  </a:lnTo>
                  <a:lnTo>
                    <a:pt x="20" y="111"/>
                  </a:lnTo>
                  <a:lnTo>
                    <a:pt x="18" y="101"/>
                  </a:lnTo>
                  <a:lnTo>
                    <a:pt x="18" y="96"/>
                  </a:lnTo>
                  <a:lnTo>
                    <a:pt x="19" y="93"/>
                  </a:lnTo>
                  <a:lnTo>
                    <a:pt x="21" y="89"/>
                  </a:lnTo>
                  <a:lnTo>
                    <a:pt x="24" y="84"/>
                  </a:lnTo>
                  <a:lnTo>
                    <a:pt x="14" y="93"/>
                  </a:lnTo>
                  <a:lnTo>
                    <a:pt x="6" y="101"/>
                  </a:lnTo>
                  <a:lnTo>
                    <a:pt x="1" y="111"/>
                  </a:lnTo>
                  <a:lnTo>
                    <a:pt x="0" y="122"/>
                  </a:lnTo>
                  <a:lnTo>
                    <a:pt x="3" y="133"/>
                  </a:lnTo>
                  <a:lnTo>
                    <a:pt x="9" y="145"/>
                  </a:lnTo>
                  <a:lnTo>
                    <a:pt x="20" y="155"/>
                  </a:lnTo>
                  <a:lnTo>
                    <a:pt x="35" y="167"/>
                  </a:lnTo>
                  <a:lnTo>
                    <a:pt x="54" y="177"/>
                  </a:lnTo>
                  <a:lnTo>
                    <a:pt x="76" y="187"/>
                  </a:lnTo>
                  <a:lnTo>
                    <a:pt x="103" y="195"/>
                  </a:lnTo>
                  <a:lnTo>
                    <a:pt x="132" y="203"/>
                  </a:lnTo>
                  <a:lnTo>
                    <a:pt x="164" y="210"/>
                  </a:lnTo>
                  <a:lnTo>
                    <a:pt x="199" y="217"/>
                  </a:lnTo>
                  <a:lnTo>
                    <a:pt x="235" y="223"/>
                  </a:lnTo>
                  <a:lnTo>
                    <a:pt x="275" y="228"/>
                  </a:lnTo>
                  <a:lnTo>
                    <a:pt x="317" y="232"/>
                  </a:lnTo>
                  <a:lnTo>
                    <a:pt x="359" y="234"/>
                  </a:lnTo>
                  <a:lnTo>
                    <a:pt x="404" y="237"/>
                  </a:lnTo>
                  <a:lnTo>
                    <a:pt x="451" y="237"/>
                  </a:lnTo>
                  <a:lnTo>
                    <a:pt x="497" y="237"/>
                  </a:lnTo>
                  <a:lnTo>
                    <a:pt x="541" y="234"/>
                  </a:lnTo>
                  <a:lnTo>
                    <a:pt x="585" y="232"/>
                  </a:lnTo>
                  <a:lnTo>
                    <a:pt x="626" y="228"/>
                  </a:lnTo>
                  <a:lnTo>
                    <a:pt x="665" y="223"/>
                  </a:lnTo>
                  <a:lnTo>
                    <a:pt x="702" y="217"/>
                  </a:lnTo>
                  <a:lnTo>
                    <a:pt x="737" y="210"/>
                  </a:lnTo>
                  <a:lnTo>
                    <a:pt x="769" y="203"/>
                  </a:lnTo>
                  <a:lnTo>
                    <a:pt x="799" y="195"/>
                  </a:lnTo>
                  <a:lnTo>
                    <a:pt x="824" y="187"/>
                  </a:lnTo>
                  <a:lnTo>
                    <a:pt x="846" y="177"/>
                  </a:lnTo>
                  <a:lnTo>
                    <a:pt x="866" y="167"/>
                  </a:lnTo>
                  <a:lnTo>
                    <a:pt x="881" y="155"/>
                  </a:lnTo>
                  <a:lnTo>
                    <a:pt x="892" y="145"/>
                  </a:lnTo>
                  <a:lnTo>
                    <a:pt x="899" y="133"/>
                  </a:lnTo>
                  <a:lnTo>
                    <a:pt x="901" y="122"/>
                  </a:lnTo>
                  <a:lnTo>
                    <a:pt x="900" y="110"/>
                  </a:lnTo>
                  <a:lnTo>
                    <a:pt x="894" y="100"/>
                  </a:lnTo>
                  <a:lnTo>
                    <a:pt x="885" y="90"/>
                  </a:lnTo>
                  <a:lnTo>
                    <a:pt x="872" y="79"/>
                  </a:lnTo>
                  <a:lnTo>
                    <a:pt x="857" y="70"/>
                  </a:lnTo>
                  <a:lnTo>
                    <a:pt x="839" y="60"/>
                  </a:lnTo>
                  <a:lnTo>
                    <a:pt x="817" y="51"/>
                  </a:lnTo>
                  <a:lnTo>
                    <a:pt x="794" y="43"/>
                  </a:lnTo>
                  <a:lnTo>
                    <a:pt x="767" y="35"/>
                  </a:lnTo>
                  <a:lnTo>
                    <a:pt x="739" y="28"/>
                  </a:lnTo>
                  <a:lnTo>
                    <a:pt x="707" y="20"/>
                  </a:lnTo>
                  <a:lnTo>
                    <a:pt x="673" y="15"/>
                  </a:lnTo>
                  <a:lnTo>
                    <a:pt x="638" y="10"/>
                  </a:lnTo>
                  <a:lnTo>
                    <a:pt x="602" y="5"/>
                  </a:lnTo>
                  <a:lnTo>
                    <a:pt x="563" y="3"/>
                  </a:lnTo>
                  <a:lnTo>
                    <a:pt x="5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3" name="Freeform 186"/>
            <p:cNvSpPr>
              <a:spLocks/>
            </p:cNvSpPr>
            <p:nvPr/>
          </p:nvSpPr>
          <p:spPr bwMode="auto">
            <a:xfrm>
              <a:off x="4344" y="3390"/>
              <a:ext cx="224" cy="51"/>
            </a:xfrm>
            <a:custGeom>
              <a:avLst/>
              <a:gdLst>
                <a:gd name="T0" fmla="*/ 0 w 895"/>
                <a:gd name="T1" fmla="*/ 0 h 203"/>
                <a:gd name="T2" fmla="*/ 0 w 895"/>
                <a:gd name="T3" fmla="*/ 0 h 203"/>
                <a:gd name="T4" fmla="*/ 0 w 895"/>
                <a:gd name="T5" fmla="*/ 0 h 203"/>
                <a:gd name="T6" fmla="*/ 0 w 895"/>
                <a:gd name="T7" fmla="*/ 0 h 203"/>
                <a:gd name="T8" fmla="*/ 0 w 895"/>
                <a:gd name="T9" fmla="*/ 0 h 203"/>
                <a:gd name="T10" fmla="*/ 0 w 895"/>
                <a:gd name="T11" fmla="*/ 0 h 203"/>
                <a:gd name="T12" fmla="*/ 0 w 895"/>
                <a:gd name="T13" fmla="*/ 0 h 203"/>
                <a:gd name="T14" fmla="*/ 0 w 895"/>
                <a:gd name="T15" fmla="*/ 0 h 203"/>
                <a:gd name="T16" fmla="*/ 0 w 895"/>
                <a:gd name="T17" fmla="*/ 0 h 203"/>
                <a:gd name="T18" fmla="*/ 0 w 895"/>
                <a:gd name="T19" fmla="*/ 0 h 203"/>
                <a:gd name="T20" fmla="*/ 0 w 895"/>
                <a:gd name="T21" fmla="*/ 0 h 203"/>
                <a:gd name="T22" fmla="*/ 0 w 895"/>
                <a:gd name="T23" fmla="*/ 0 h 203"/>
                <a:gd name="T24" fmla="*/ 0 w 895"/>
                <a:gd name="T25" fmla="*/ 0 h 203"/>
                <a:gd name="T26" fmla="*/ 0 w 895"/>
                <a:gd name="T27" fmla="*/ 0 h 203"/>
                <a:gd name="T28" fmla="*/ 0 w 895"/>
                <a:gd name="T29" fmla="*/ 0 h 203"/>
                <a:gd name="T30" fmla="*/ 0 w 895"/>
                <a:gd name="T31" fmla="*/ 0 h 203"/>
                <a:gd name="T32" fmla="*/ 0 w 895"/>
                <a:gd name="T33" fmla="*/ 0 h 203"/>
                <a:gd name="T34" fmla="*/ 0 w 895"/>
                <a:gd name="T35" fmla="*/ 0 h 203"/>
                <a:gd name="T36" fmla="*/ 0 w 895"/>
                <a:gd name="T37" fmla="*/ 0 h 203"/>
                <a:gd name="T38" fmla="*/ 0 w 895"/>
                <a:gd name="T39" fmla="*/ 0 h 203"/>
                <a:gd name="T40" fmla="*/ 0 w 895"/>
                <a:gd name="T41" fmla="*/ 0 h 203"/>
                <a:gd name="T42" fmla="*/ 0 w 895"/>
                <a:gd name="T43" fmla="*/ 0 h 203"/>
                <a:gd name="T44" fmla="*/ 0 w 895"/>
                <a:gd name="T45" fmla="*/ 0 h 203"/>
                <a:gd name="T46" fmla="*/ 0 w 895"/>
                <a:gd name="T47" fmla="*/ 0 h 203"/>
                <a:gd name="T48" fmla="*/ 0 w 895"/>
                <a:gd name="T49" fmla="*/ 0 h 203"/>
                <a:gd name="T50" fmla="*/ 0 w 895"/>
                <a:gd name="T51" fmla="*/ 0 h 203"/>
                <a:gd name="T52" fmla="*/ 0 w 895"/>
                <a:gd name="T53" fmla="*/ 0 h 203"/>
                <a:gd name="T54" fmla="*/ 0 w 895"/>
                <a:gd name="T55" fmla="*/ 0 h 203"/>
                <a:gd name="T56" fmla="*/ 0 w 895"/>
                <a:gd name="T57" fmla="*/ 0 h 203"/>
                <a:gd name="T58" fmla="*/ 0 w 895"/>
                <a:gd name="T59" fmla="*/ 0 h 203"/>
                <a:gd name="T60" fmla="*/ 0 w 895"/>
                <a:gd name="T61" fmla="*/ 0 h 203"/>
                <a:gd name="T62" fmla="*/ 0 w 895"/>
                <a:gd name="T63" fmla="*/ 0 h 203"/>
                <a:gd name="T64" fmla="*/ 0 w 895"/>
                <a:gd name="T65" fmla="*/ 0 h 203"/>
                <a:gd name="T66" fmla="*/ 0 w 895"/>
                <a:gd name="T67" fmla="*/ 0 h 203"/>
                <a:gd name="T68" fmla="*/ 0 w 895"/>
                <a:gd name="T69" fmla="*/ 0 h 203"/>
                <a:gd name="T70" fmla="*/ 0 w 895"/>
                <a:gd name="T71" fmla="*/ 0 h 203"/>
                <a:gd name="T72" fmla="*/ 0 w 895"/>
                <a:gd name="T73" fmla="*/ 0 h 203"/>
                <a:gd name="T74" fmla="*/ 0 w 895"/>
                <a:gd name="T75" fmla="*/ 0 h 203"/>
                <a:gd name="T76" fmla="*/ 0 w 895"/>
                <a:gd name="T77" fmla="*/ 0 h 203"/>
                <a:gd name="T78" fmla="*/ 0 w 895"/>
                <a:gd name="T79" fmla="*/ 0 h 203"/>
                <a:gd name="T80" fmla="*/ 0 w 895"/>
                <a:gd name="T81" fmla="*/ 0 h 203"/>
                <a:gd name="T82" fmla="*/ 0 w 895"/>
                <a:gd name="T83" fmla="*/ 0 h 203"/>
                <a:gd name="T84" fmla="*/ 0 w 895"/>
                <a:gd name="T85" fmla="*/ 0 h 203"/>
                <a:gd name="T86" fmla="*/ 0 w 895"/>
                <a:gd name="T87" fmla="*/ 0 h 203"/>
                <a:gd name="T88" fmla="*/ 0 w 895"/>
                <a:gd name="T89" fmla="*/ 0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5"/>
                <a:gd name="T136" fmla="*/ 0 h 203"/>
                <a:gd name="T137" fmla="*/ 895 w 895"/>
                <a:gd name="T138" fmla="*/ 203 h 2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5" h="203">
                  <a:moveTo>
                    <a:pt x="844" y="0"/>
                  </a:moveTo>
                  <a:lnTo>
                    <a:pt x="841" y="25"/>
                  </a:lnTo>
                  <a:lnTo>
                    <a:pt x="844" y="30"/>
                  </a:lnTo>
                  <a:lnTo>
                    <a:pt x="845" y="34"/>
                  </a:lnTo>
                  <a:lnTo>
                    <a:pt x="846" y="39"/>
                  </a:lnTo>
                  <a:lnTo>
                    <a:pt x="846" y="44"/>
                  </a:lnTo>
                  <a:lnTo>
                    <a:pt x="844" y="57"/>
                  </a:lnTo>
                  <a:lnTo>
                    <a:pt x="837" y="69"/>
                  </a:lnTo>
                  <a:lnTo>
                    <a:pt x="827" y="82"/>
                  </a:lnTo>
                  <a:lnTo>
                    <a:pt x="814" y="94"/>
                  </a:lnTo>
                  <a:lnTo>
                    <a:pt x="796" y="104"/>
                  </a:lnTo>
                  <a:lnTo>
                    <a:pt x="776" y="115"/>
                  </a:lnTo>
                  <a:lnTo>
                    <a:pt x="752" y="125"/>
                  </a:lnTo>
                  <a:lnTo>
                    <a:pt x="726" y="134"/>
                  </a:lnTo>
                  <a:lnTo>
                    <a:pt x="697" y="143"/>
                  </a:lnTo>
                  <a:lnTo>
                    <a:pt x="666" y="149"/>
                  </a:lnTo>
                  <a:lnTo>
                    <a:pt x="632" y="157"/>
                  </a:lnTo>
                  <a:lnTo>
                    <a:pt x="596" y="162"/>
                  </a:lnTo>
                  <a:lnTo>
                    <a:pt x="558" y="165"/>
                  </a:lnTo>
                  <a:lnTo>
                    <a:pt x="520" y="169"/>
                  </a:lnTo>
                  <a:lnTo>
                    <a:pt x="478" y="170"/>
                  </a:lnTo>
                  <a:lnTo>
                    <a:pt x="437" y="172"/>
                  </a:lnTo>
                  <a:lnTo>
                    <a:pt x="394" y="170"/>
                  </a:lnTo>
                  <a:lnTo>
                    <a:pt x="354" y="169"/>
                  </a:lnTo>
                  <a:lnTo>
                    <a:pt x="316" y="165"/>
                  </a:lnTo>
                  <a:lnTo>
                    <a:pt x="277" y="162"/>
                  </a:lnTo>
                  <a:lnTo>
                    <a:pt x="242" y="157"/>
                  </a:lnTo>
                  <a:lnTo>
                    <a:pt x="208" y="149"/>
                  </a:lnTo>
                  <a:lnTo>
                    <a:pt x="175" y="143"/>
                  </a:lnTo>
                  <a:lnTo>
                    <a:pt x="147" y="134"/>
                  </a:lnTo>
                  <a:lnTo>
                    <a:pt x="120" y="125"/>
                  </a:lnTo>
                  <a:lnTo>
                    <a:pt x="96" y="115"/>
                  </a:lnTo>
                  <a:lnTo>
                    <a:pt x="76" y="104"/>
                  </a:lnTo>
                  <a:lnTo>
                    <a:pt x="59" y="94"/>
                  </a:lnTo>
                  <a:lnTo>
                    <a:pt x="45" y="82"/>
                  </a:lnTo>
                  <a:lnTo>
                    <a:pt x="35" y="69"/>
                  </a:lnTo>
                  <a:lnTo>
                    <a:pt x="29" y="57"/>
                  </a:lnTo>
                  <a:lnTo>
                    <a:pt x="26" y="44"/>
                  </a:lnTo>
                  <a:lnTo>
                    <a:pt x="28" y="36"/>
                  </a:lnTo>
                  <a:lnTo>
                    <a:pt x="30" y="29"/>
                  </a:lnTo>
                  <a:lnTo>
                    <a:pt x="34" y="21"/>
                  </a:lnTo>
                  <a:lnTo>
                    <a:pt x="39" y="14"/>
                  </a:lnTo>
                  <a:lnTo>
                    <a:pt x="39" y="8"/>
                  </a:lnTo>
                  <a:lnTo>
                    <a:pt x="30" y="14"/>
                  </a:lnTo>
                  <a:lnTo>
                    <a:pt x="23" y="21"/>
                  </a:lnTo>
                  <a:lnTo>
                    <a:pt x="15" y="28"/>
                  </a:lnTo>
                  <a:lnTo>
                    <a:pt x="10" y="35"/>
                  </a:lnTo>
                  <a:lnTo>
                    <a:pt x="6" y="41"/>
                  </a:lnTo>
                  <a:lnTo>
                    <a:pt x="3" y="49"/>
                  </a:lnTo>
                  <a:lnTo>
                    <a:pt x="1" y="57"/>
                  </a:lnTo>
                  <a:lnTo>
                    <a:pt x="0" y="64"/>
                  </a:lnTo>
                  <a:lnTo>
                    <a:pt x="3" y="78"/>
                  </a:lnTo>
                  <a:lnTo>
                    <a:pt x="9" y="92"/>
                  </a:lnTo>
                  <a:lnTo>
                    <a:pt x="20" y="105"/>
                  </a:lnTo>
                  <a:lnTo>
                    <a:pt x="35" y="118"/>
                  </a:lnTo>
                  <a:lnTo>
                    <a:pt x="54" y="130"/>
                  </a:lnTo>
                  <a:lnTo>
                    <a:pt x="76" y="142"/>
                  </a:lnTo>
                  <a:lnTo>
                    <a:pt x="103" y="152"/>
                  </a:lnTo>
                  <a:lnTo>
                    <a:pt x="132" y="162"/>
                  </a:lnTo>
                  <a:lnTo>
                    <a:pt x="163" y="172"/>
                  </a:lnTo>
                  <a:lnTo>
                    <a:pt x="198" y="179"/>
                  </a:lnTo>
                  <a:lnTo>
                    <a:pt x="234" y="187"/>
                  </a:lnTo>
                  <a:lnTo>
                    <a:pt x="274" y="192"/>
                  </a:lnTo>
                  <a:lnTo>
                    <a:pt x="314" y="197"/>
                  </a:lnTo>
                  <a:lnTo>
                    <a:pt x="358" y="200"/>
                  </a:lnTo>
                  <a:lnTo>
                    <a:pt x="402" y="202"/>
                  </a:lnTo>
                  <a:lnTo>
                    <a:pt x="448" y="203"/>
                  </a:lnTo>
                  <a:lnTo>
                    <a:pt x="493" y="202"/>
                  </a:lnTo>
                  <a:lnTo>
                    <a:pt x="538" y="200"/>
                  </a:lnTo>
                  <a:lnTo>
                    <a:pt x="581" y="197"/>
                  </a:lnTo>
                  <a:lnTo>
                    <a:pt x="621" y="192"/>
                  </a:lnTo>
                  <a:lnTo>
                    <a:pt x="661" y="187"/>
                  </a:lnTo>
                  <a:lnTo>
                    <a:pt x="697" y="179"/>
                  </a:lnTo>
                  <a:lnTo>
                    <a:pt x="732" y="172"/>
                  </a:lnTo>
                  <a:lnTo>
                    <a:pt x="764" y="162"/>
                  </a:lnTo>
                  <a:lnTo>
                    <a:pt x="792" y="152"/>
                  </a:lnTo>
                  <a:lnTo>
                    <a:pt x="819" y="142"/>
                  </a:lnTo>
                  <a:lnTo>
                    <a:pt x="841" y="130"/>
                  </a:lnTo>
                  <a:lnTo>
                    <a:pt x="860" y="118"/>
                  </a:lnTo>
                  <a:lnTo>
                    <a:pt x="875" y="105"/>
                  </a:lnTo>
                  <a:lnTo>
                    <a:pt x="886" y="92"/>
                  </a:lnTo>
                  <a:lnTo>
                    <a:pt x="892" y="78"/>
                  </a:lnTo>
                  <a:lnTo>
                    <a:pt x="895" y="64"/>
                  </a:lnTo>
                  <a:lnTo>
                    <a:pt x="894" y="55"/>
                  </a:lnTo>
                  <a:lnTo>
                    <a:pt x="891" y="46"/>
                  </a:lnTo>
                  <a:lnTo>
                    <a:pt x="887" y="38"/>
                  </a:lnTo>
                  <a:lnTo>
                    <a:pt x="881" y="30"/>
                  </a:lnTo>
                  <a:lnTo>
                    <a:pt x="874" y="23"/>
                  </a:lnTo>
                  <a:lnTo>
                    <a:pt x="865" y="15"/>
                  </a:lnTo>
                  <a:lnTo>
                    <a:pt x="855" y="8"/>
                  </a:lnTo>
                  <a:lnTo>
                    <a:pt x="8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4" name="Freeform 187"/>
            <p:cNvSpPr>
              <a:spLocks/>
            </p:cNvSpPr>
            <p:nvPr/>
          </p:nvSpPr>
          <p:spPr bwMode="auto">
            <a:xfrm>
              <a:off x="4350" y="3344"/>
              <a:ext cx="6" cy="54"/>
            </a:xfrm>
            <a:custGeom>
              <a:avLst/>
              <a:gdLst>
                <a:gd name="T0" fmla="*/ 0 w 21"/>
                <a:gd name="T1" fmla="*/ 0 h 214"/>
                <a:gd name="T2" fmla="*/ 0 w 21"/>
                <a:gd name="T3" fmla="*/ 0 h 214"/>
                <a:gd name="T4" fmla="*/ 0 w 21"/>
                <a:gd name="T5" fmla="*/ 0 h 214"/>
                <a:gd name="T6" fmla="*/ 0 w 21"/>
                <a:gd name="T7" fmla="*/ 0 h 214"/>
                <a:gd name="T8" fmla="*/ 0 w 21"/>
                <a:gd name="T9" fmla="*/ 0 h 214"/>
                <a:gd name="T10" fmla="*/ 0 w 21"/>
                <a:gd name="T11" fmla="*/ 0 h 214"/>
                <a:gd name="T12" fmla="*/ 0 w 21"/>
                <a:gd name="T13" fmla="*/ 0 h 214"/>
                <a:gd name="T14" fmla="*/ 0 w 21"/>
                <a:gd name="T15" fmla="*/ 0 h 214"/>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14"/>
                <a:gd name="T26" fmla="*/ 21 w 21"/>
                <a:gd name="T27" fmla="*/ 214 h 2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14">
                  <a:moveTo>
                    <a:pt x="21" y="10"/>
                  </a:moveTo>
                  <a:lnTo>
                    <a:pt x="0" y="0"/>
                  </a:lnTo>
                  <a:lnTo>
                    <a:pt x="6" y="214"/>
                  </a:lnTo>
                  <a:lnTo>
                    <a:pt x="9" y="212"/>
                  </a:lnTo>
                  <a:lnTo>
                    <a:pt x="13" y="210"/>
                  </a:lnTo>
                  <a:lnTo>
                    <a:pt x="15" y="208"/>
                  </a:lnTo>
                  <a:lnTo>
                    <a:pt x="18" y="207"/>
                  </a:lnTo>
                  <a:lnTo>
                    <a:pt x="2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5" name="Freeform 188"/>
            <p:cNvSpPr>
              <a:spLocks/>
            </p:cNvSpPr>
            <p:nvPr/>
          </p:nvSpPr>
          <p:spPr bwMode="auto">
            <a:xfrm>
              <a:off x="4554" y="3342"/>
              <a:ext cx="7" cy="59"/>
            </a:xfrm>
            <a:custGeom>
              <a:avLst/>
              <a:gdLst>
                <a:gd name="T0" fmla="*/ 0 w 25"/>
                <a:gd name="T1" fmla="*/ 0 h 235"/>
                <a:gd name="T2" fmla="*/ 0 w 25"/>
                <a:gd name="T3" fmla="*/ 0 h 235"/>
                <a:gd name="T4" fmla="*/ 0 w 25"/>
                <a:gd name="T5" fmla="*/ 0 h 235"/>
                <a:gd name="T6" fmla="*/ 0 w 25"/>
                <a:gd name="T7" fmla="*/ 0 h 235"/>
                <a:gd name="T8" fmla="*/ 0 w 25"/>
                <a:gd name="T9" fmla="*/ 0 h 235"/>
                <a:gd name="T10" fmla="*/ 0 w 25"/>
                <a:gd name="T11" fmla="*/ 0 h 235"/>
                <a:gd name="T12" fmla="*/ 0 w 25"/>
                <a:gd name="T13" fmla="*/ 0 h 235"/>
                <a:gd name="T14" fmla="*/ 0 w 25"/>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35"/>
                <a:gd name="T26" fmla="*/ 25 w 25"/>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35">
                  <a:moveTo>
                    <a:pt x="25" y="0"/>
                  </a:moveTo>
                  <a:lnTo>
                    <a:pt x="4" y="7"/>
                  </a:lnTo>
                  <a:lnTo>
                    <a:pt x="0" y="227"/>
                  </a:lnTo>
                  <a:lnTo>
                    <a:pt x="3" y="229"/>
                  </a:lnTo>
                  <a:lnTo>
                    <a:pt x="5" y="231"/>
                  </a:lnTo>
                  <a:lnTo>
                    <a:pt x="8" y="232"/>
                  </a:lnTo>
                  <a:lnTo>
                    <a:pt x="10" y="23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6" name="Freeform 189"/>
            <p:cNvSpPr>
              <a:spLocks/>
            </p:cNvSpPr>
            <p:nvPr/>
          </p:nvSpPr>
          <p:spPr bwMode="auto">
            <a:xfrm>
              <a:off x="4344" y="3542"/>
              <a:ext cx="224" cy="64"/>
            </a:xfrm>
            <a:custGeom>
              <a:avLst/>
              <a:gdLst>
                <a:gd name="T0" fmla="*/ 0 w 895"/>
                <a:gd name="T1" fmla="*/ 0 h 257"/>
                <a:gd name="T2" fmla="*/ 0 w 895"/>
                <a:gd name="T3" fmla="*/ 0 h 257"/>
                <a:gd name="T4" fmla="*/ 0 w 895"/>
                <a:gd name="T5" fmla="*/ 0 h 257"/>
                <a:gd name="T6" fmla="*/ 0 w 895"/>
                <a:gd name="T7" fmla="*/ 0 h 257"/>
                <a:gd name="T8" fmla="*/ 0 w 895"/>
                <a:gd name="T9" fmla="*/ 0 h 257"/>
                <a:gd name="T10" fmla="*/ 0 w 895"/>
                <a:gd name="T11" fmla="*/ 0 h 257"/>
                <a:gd name="T12" fmla="*/ 0 w 895"/>
                <a:gd name="T13" fmla="*/ 0 h 257"/>
                <a:gd name="T14" fmla="*/ 0 w 895"/>
                <a:gd name="T15" fmla="*/ 0 h 257"/>
                <a:gd name="T16" fmla="*/ 0 w 895"/>
                <a:gd name="T17" fmla="*/ 0 h 257"/>
                <a:gd name="T18" fmla="*/ 0 w 895"/>
                <a:gd name="T19" fmla="*/ 0 h 257"/>
                <a:gd name="T20" fmla="*/ 0 w 895"/>
                <a:gd name="T21" fmla="*/ 0 h 257"/>
                <a:gd name="T22" fmla="*/ 0 w 895"/>
                <a:gd name="T23" fmla="*/ 0 h 257"/>
                <a:gd name="T24" fmla="*/ 0 w 895"/>
                <a:gd name="T25" fmla="*/ 0 h 257"/>
                <a:gd name="T26" fmla="*/ 0 w 895"/>
                <a:gd name="T27" fmla="*/ 0 h 257"/>
                <a:gd name="T28" fmla="*/ 0 w 895"/>
                <a:gd name="T29" fmla="*/ 0 h 257"/>
                <a:gd name="T30" fmla="*/ 0 w 895"/>
                <a:gd name="T31" fmla="*/ 0 h 257"/>
                <a:gd name="T32" fmla="*/ 0 w 895"/>
                <a:gd name="T33" fmla="*/ 0 h 257"/>
                <a:gd name="T34" fmla="*/ 0 w 895"/>
                <a:gd name="T35" fmla="*/ 0 h 257"/>
                <a:gd name="T36" fmla="*/ 0 w 895"/>
                <a:gd name="T37" fmla="*/ 0 h 257"/>
                <a:gd name="T38" fmla="*/ 0 w 895"/>
                <a:gd name="T39" fmla="*/ 0 h 257"/>
                <a:gd name="T40" fmla="*/ 0 w 895"/>
                <a:gd name="T41" fmla="*/ 0 h 257"/>
                <a:gd name="T42" fmla="*/ 0 w 895"/>
                <a:gd name="T43" fmla="*/ 0 h 257"/>
                <a:gd name="T44" fmla="*/ 0 w 895"/>
                <a:gd name="T45" fmla="*/ 0 h 257"/>
                <a:gd name="T46" fmla="*/ 0 w 895"/>
                <a:gd name="T47" fmla="*/ 0 h 257"/>
                <a:gd name="T48" fmla="*/ 0 w 895"/>
                <a:gd name="T49" fmla="*/ 0 h 257"/>
                <a:gd name="T50" fmla="*/ 0 w 895"/>
                <a:gd name="T51" fmla="*/ 0 h 257"/>
                <a:gd name="T52" fmla="*/ 0 w 895"/>
                <a:gd name="T53" fmla="*/ 0 h 257"/>
                <a:gd name="T54" fmla="*/ 0 w 895"/>
                <a:gd name="T55" fmla="*/ 0 h 257"/>
                <a:gd name="T56" fmla="*/ 0 w 895"/>
                <a:gd name="T57" fmla="*/ 0 h 257"/>
                <a:gd name="T58" fmla="*/ 0 w 895"/>
                <a:gd name="T59" fmla="*/ 0 h 257"/>
                <a:gd name="T60" fmla="*/ 0 w 895"/>
                <a:gd name="T61" fmla="*/ 0 h 257"/>
                <a:gd name="T62" fmla="*/ 0 w 895"/>
                <a:gd name="T63" fmla="*/ 0 h 257"/>
                <a:gd name="T64" fmla="*/ 0 w 895"/>
                <a:gd name="T65" fmla="*/ 0 h 257"/>
                <a:gd name="T66" fmla="*/ 0 w 895"/>
                <a:gd name="T67" fmla="*/ 0 h 257"/>
                <a:gd name="T68" fmla="*/ 0 w 895"/>
                <a:gd name="T69" fmla="*/ 0 h 257"/>
                <a:gd name="T70" fmla="*/ 0 w 895"/>
                <a:gd name="T71" fmla="*/ 0 h 257"/>
                <a:gd name="T72" fmla="*/ 0 w 895"/>
                <a:gd name="T73" fmla="*/ 0 h 257"/>
                <a:gd name="T74" fmla="*/ 0 w 895"/>
                <a:gd name="T75" fmla="*/ 0 h 257"/>
                <a:gd name="T76" fmla="*/ 0 w 895"/>
                <a:gd name="T77" fmla="*/ 0 h 257"/>
                <a:gd name="T78" fmla="*/ 0 w 895"/>
                <a:gd name="T79" fmla="*/ 0 h 257"/>
                <a:gd name="T80" fmla="*/ 0 w 895"/>
                <a:gd name="T81" fmla="*/ 0 h 257"/>
                <a:gd name="T82" fmla="*/ 0 w 895"/>
                <a:gd name="T83" fmla="*/ 0 h 257"/>
                <a:gd name="T84" fmla="*/ 0 w 895"/>
                <a:gd name="T85" fmla="*/ 0 h 257"/>
                <a:gd name="T86" fmla="*/ 0 w 895"/>
                <a:gd name="T87" fmla="*/ 0 h 257"/>
                <a:gd name="T88" fmla="*/ 0 w 895"/>
                <a:gd name="T89" fmla="*/ 0 h 2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5"/>
                <a:gd name="T136" fmla="*/ 0 h 257"/>
                <a:gd name="T137" fmla="*/ 895 w 895"/>
                <a:gd name="T138" fmla="*/ 257 h 2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5" h="257">
                  <a:moveTo>
                    <a:pt x="844" y="0"/>
                  </a:moveTo>
                  <a:lnTo>
                    <a:pt x="841" y="33"/>
                  </a:lnTo>
                  <a:lnTo>
                    <a:pt x="844" y="39"/>
                  </a:lnTo>
                  <a:lnTo>
                    <a:pt x="845" y="45"/>
                  </a:lnTo>
                  <a:lnTo>
                    <a:pt x="846" y="52"/>
                  </a:lnTo>
                  <a:lnTo>
                    <a:pt x="846" y="58"/>
                  </a:lnTo>
                  <a:lnTo>
                    <a:pt x="844" y="74"/>
                  </a:lnTo>
                  <a:lnTo>
                    <a:pt x="837" y="90"/>
                  </a:lnTo>
                  <a:lnTo>
                    <a:pt x="827" y="105"/>
                  </a:lnTo>
                  <a:lnTo>
                    <a:pt x="814" y="120"/>
                  </a:lnTo>
                  <a:lnTo>
                    <a:pt x="796" y="134"/>
                  </a:lnTo>
                  <a:lnTo>
                    <a:pt x="776" y="147"/>
                  </a:lnTo>
                  <a:lnTo>
                    <a:pt x="752" y="159"/>
                  </a:lnTo>
                  <a:lnTo>
                    <a:pt x="726" y="170"/>
                  </a:lnTo>
                  <a:lnTo>
                    <a:pt x="697" y="182"/>
                  </a:lnTo>
                  <a:lnTo>
                    <a:pt x="666" y="190"/>
                  </a:lnTo>
                  <a:lnTo>
                    <a:pt x="632" y="198"/>
                  </a:lnTo>
                  <a:lnTo>
                    <a:pt x="596" y="205"/>
                  </a:lnTo>
                  <a:lnTo>
                    <a:pt x="558" y="210"/>
                  </a:lnTo>
                  <a:lnTo>
                    <a:pt x="520" y="214"/>
                  </a:lnTo>
                  <a:lnTo>
                    <a:pt x="478" y="217"/>
                  </a:lnTo>
                  <a:lnTo>
                    <a:pt x="437" y="218"/>
                  </a:lnTo>
                  <a:lnTo>
                    <a:pt x="394" y="217"/>
                  </a:lnTo>
                  <a:lnTo>
                    <a:pt x="354" y="214"/>
                  </a:lnTo>
                  <a:lnTo>
                    <a:pt x="316" y="210"/>
                  </a:lnTo>
                  <a:lnTo>
                    <a:pt x="277" y="205"/>
                  </a:lnTo>
                  <a:lnTo>
                    <a:pt x="242" y="198"/>
                  </a:lnTo>
                  <a:lnTo>
                    <a:pt x="208" y="190"/>
                  </a:lnTo>
                  <a:lnTo>
                    <a:pt x="175" y="182"/>
                  </a:lnTo>
                  <a:lnTo>
                    <a:pt x="147" y="170"/>
                  </a:lnTo>
                  <a:lnTo>
                    <a:pt x="120" y="159"/>
                  </a:lnTo>
                  <a:lnTo>
                    <a:pt x="96" y="147"/>
                  </a:lnTo>
                  <a:lnTo>
                    <a:pt x="76" y="134"/>
                  </a:lnTo>
                  <a:lnTo>
                    <a:pt x="59" y="120"/>
                  </a:lnTo>
                  <a:lnTo>
                    <a:pt x="45" y="105"/>
                  </a:lnTo>
                  <a:lnTo>
                    <a:pt x="35" y="90"/>
                  </a:lnTo>
                  <a:lnTo>
                    <a:pt x="29" y="74"/>
                  </a:lnTo>
                  <a:lnTo>
                    <a:pt x="26" y="58"/>
                  </a:lnTo>
                  <a:lnTo>
                    <a:pt x="28" y="48"/>
                  </a:lnTo>
                  <a:lnTo>
                    <a:pt x="30" y="38"/>
                  </a:lnTo>
                  <a:lnTo>
                    <a:pt x="34" y="28"/>
                  </a:lnTo>
                  <a:lnTo>
                    <a:pt x="39" y="18"/>
                  </a:lnTo>
                  <a:lnTo>
                    <a:pt x="39" y="10"/>
                  </a:lnTo>
                  <a:lnTo>
                    <a:pt x="30" y="19"/>
                  </a:lnTo>
                  <a:lnTo>
                    <a:pt x="23" y="28"/>
                  </a:lnTo>
                  <a:lnTo>
                    <a:pt x="15" y="37"/>
                  </a:lnTo>
                  <a:lnTo>
                    <a:pt x="10" y="45"/>
                  </a:lnTo>
                  <a:lnTo>
                    <a:pt x="6" y="54"/>
                  </a:lnTo>
                  <a:lnTo>
                    <a:pt x="3" y="63"/>
                  </a:lnTo>
                  <a:lnTo>
                    <a:pt x="1" y="73"/>
                  </a:lnTo>
                  <a:lnTo>
                    <a:pt x="0" y="82"/>
                  </a:lnTo>
                  <a:lnTo>
                    <a:pt x="3" y="99"/>
                  </a:lnTo>
                  <a:lnTo>
                    <a:pt x="9" y="117"/>
                  </a:lnTo>
                  <a:lnTo>
                    <a:pt x="20" y="134"/>
                  </a:lnTo>
                  <a:lnTo>
                    <a:pt x="35" y="149"/>
                  </a:lnTo>
                  <a:lnTo>
                    <a:pt x="54" y="165"/>
                  </a:lnTo>
                  <a:lnTo>
                    <a:pt x="76" y="179"/>
                  </a:lnTo>
                  <a:lnTo>
                    <a:pt x="103" y="193"/>
                  </a:lnTo>
                  <a:lnTo>
                    <a:pt x="132" y="205"/>
                  </a:lnTo>
                  <a:lnTo>
                    <a:pt x="163" y="217"/>
                  </a:lnTo>
                  <a:lnTo>
                    <a:pt x="198" y="227"/>
                  </a:lnTo>
                  <a:lnTo>
                    <a:pt x="234" y="235"/>
                  </a:lnTo>
                  <a:lnTo>
                    <a:pt x="274" y="243"/>
                  </a:lnTo>
                  <a:lnTo>
                    <a:pt x="314" y="249"/>
                  </a:lnTo>
                  <a:lnTo>
                    <a:pt x="358" y="253"/>
                  </a:lnTo>
                  <a:lnTo>
                    <a:pt x="402" y="255"/>
                  </a:lnTo>
                  <a:lnTo>
                    <a:pt x="448" y="257"/>
                  </a:lnTo>
                  <a:lnTo>
                    <a:pt x="493" y="255"/>
                  </a:lnTo>
                  <a:lnTo>
                    <a:pt x="538" y="253"/>
                  </a:lnTo>
                  <a:lnTo>
                    <a:pt x="581" y="249"/>
                  </a:lnTo>
                  <a:lnTo>
                    <a:pt x="621" y="243"/>
                  </a:lnTo>
                  <a:lnTo>
                    <a:pt x="661" y="235"/>
                  </a:lnTo>
                  <a:lnTo>
                    <a:pt x="697" y="227"/>
                  </a:lnTo>
                  <a:lnTo>
                    <a:pt x="732" y="217"/>
                  </a:lnTo>
                  <a:lnTo>
                    <a:pt x="764" y="205"/>
                  </a:lnTo>
                  <a:lnTo>
                    <a:pt x="792" y="193"/>
                  </a:lnTo>
                  <a:lnTo>
                    <a:pt x="819" y="179"/>
                  </a:lnTo>
                  <a:lnTo>
                    <a:pt x="841" y="165"/>
                  </a:lnTo>
                  <a:lnTo>
                    <a:pt x="860" y="149"/>
                  </a:lnTo>
                  <a:lnTo>
                    <a:pt x="875" y="134"/>
                  </a:lnTo>
                  <a:lnTo>
                    <a:pt x="886" y="117"/>
                  </a:lnTo>
                  <a:lnTo>
                    <a:pt x="892" y="99"/>
                  </a:lnTo>
                  <a:lnTo>
                    <a:pt x="895" y="82"/>
                  </a:lnTo>
                  <a:lnTo>
                    <a:pt x="894" y="70"/>
                  </a:lnTo>
                  <a:lnTo>
                    <a:pt x="891" y="60"/>
                  </a:lnTo>
                  <a:lnTo>
                    <a:pt x="887" y="50"/>
                  </a:lnTo>
                  <a:lnTo>
                    <a:pt x="881" y="39"/>
                  </a:lnTo>
                  <a:lnTo>
                    <a:pt x="874" y="29"/>
                  </a:lnTo>
                  <a:lnTo>
                    <a:pt x="865" y="19"/>
                  </a:lnTo>
                  <a:lnTo>
                    <a:pt x="855" y="10"/>
                  </a:lnTo>
                  <a:lnTo>
                    <a:pt x="8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7" name="Freeform 190"/>
            <p:cNvSpPr>
              <a:spLocks/>
            </p:cNvSpPr>
            <p:nvPr/>
          </p:nvSpPr>
          <p:spPr bwMode="auto">
            <a:xfrm>
              <a:off x="4351" y="3415"/>
              <a:ext cx="5" cy="135"/>
            </a:xfrm>
            <a:custGeom>
              <a:avLst/>
              <a:gdLst>
                <a:gd name="T0" fmla="*/ 0 w 21"/>
                <a:gd name="T1" fmla="*/ 0 h 539"/>
                <a:gd name="T2" fmla="*/ 0 w 21"/>
                <a:gd name="T3" fmla="*/ 0 h 539"/>
                <a:gd name="T4" fmla="*/ 0 w 21"/>
                <a:gd name="T5" fmla="*/ 0 h 539"/>
                <a:gd name="T6" fmla="*/ 0 w 21"/>
                <a:gd name="T7" fmla="*/ 0 h 539"/>
                <a:gd name="T8" fmla="*/ 0 w 21"/>
                <a:gd name="T9" fmla="*/ 0 h 539"/>
                <a:gd name="T10" fmla="*/ 0 w 21"/>
                <a:gd name="T11" fmla="*/ 0 h 539"/>
                <a:gd name="T12" fmla="*/ 0 w 21"/>
                <a:gd name="T13" fmla="*/ 0 h 539"/>
                <a:gd name="T14" fmla="*/ 0 w 21"/>
                <a:gd name="T15" fmla="*/ 0 h 539"/>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539"/>
                <a:gd name="T26" fmla="*/ 21 w 21"/>
                <a:gd name="T27" fmla="*/ 539 h 5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539">
                  <a:moveTo>
                    <a:pt x="21" y="16"/>
                  </a:moveTo>
                  <a:lnTo>
                    <a:pt x="0" y="0"/>
                  </a:lnTo>
                  <a:lnTo>
                    <a:pt x="2" y="539"/>
                  </a:lnTo>
                  <a:lnTo>
                    <a:pt x="5" y="536"/>
                  </a:lnTo>
                  <a:lnTo>
                    <a:pt x="8" y="532"/>
                  </a:lnTo>
                  <a:lnTo>
                    <a:pt x="11" y="529"/>
                  </a:lnTo>
                  <a:lnTo>
                    <a:pt x="13" y="526"/>
                  </a:lnTo>
                  <a:lnTo>
                    <a:pt x="2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8" name="Freeform 191"/>
            <p:cNvSpPr>
              <a:spLocks/>
            </p:cNvSpPr>
            <p:nvPr/>
          </p:nvSpPr>
          <p:spPr bwMode="auto">
            <a:xfrm>
              <a:off x="4552" y="3417"/>
              <a:ext cx="7" cy="135"/>
            </a:xfrm>
            <a:custGeom>
              <a:avLst/>
              <a:gdLst>
                <a:gd name="T0" fmla="*/ 0 w 29"/>
                <a:gd name="T1" fmla="*/ 0 h 540"/>
                <a:gd name="T2" fmla="*/ 0 w 29"/>
                <a:gd name="T3" fmla="*/ 0 h 540"/>
                <a:gd name="T4" fmla="*/ 0 w 29"/>
                <a:gd name="T5" fmla="*/ 0 h 540"/>
                <a:gd name="T6" fmla="*/ 0 w 29"/>
                <a:gd name="T7" fmla="*/ 0 h 540"/>
                <a:gd name="T8" fmla="*/ 0 w 29"/>
                <a:gd name="T9" fmla="*/ 0 h 540"/>
                <a:gd name="T10" fmla="*/ 0 w 29"/>
                <a:gd name="T11" fmla="*/ 0 h 540"/>
                <a:gd name="T12" fmla="*/ 0 w 29"/>
                <a:gd name="T13" fmla="*/ 0 h 540"/>
                <a:gd name="T14" fmla="*/ 0 w 29"/>
                <a:gd name="T15" fmla="*/ 0 h 540"/>
                <a:gd name="T16" fmla="*/ 0 w 29"/>
                <a:gd name="T17" fmla="*/ 0 h 5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40"/>
                <a:gd name="T29" fmla="*/ 29 w 29"/>
                <a:gd name="T30" fmla="*/ 540 h 5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40">
                  <a:moveTo>
                    <a:pt x="29" y="0"/>
                  </a:moveTo>
                  <a:lnTo>
                    <a:pt x="7" y="13"/>
                  </a:lnTo>
                  <a:lnTo>
                    <a:pt x="2" y="465"/>
                  </a:lnTo>
                  <a:lnTo>
                    <a:pt x="0" y="529"/>
                  </a:lnTo>
                  <a:lnTo>
                    <a:pt x="3" y="531"/>
                  </a:lnTo>
                  <a:lnTo>
                    <a:pt x="7" y="534"/>
                  </a:lnTo>
                  <a:lnTo>
                    <a:pt x="9" y="538"/>
                  </a:lnTo>
                  <a:lnTo>
                    <a:pt x="12" y="54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9" name="Freeform 192"/>
            <p:cNvSpPr>
              <a:spLocks/>
            </p:cNvSpPr>
            <p:nvPr/>
          </p:nvSpPr>
          <p:spPr bwMode="auto">
            <a:xfrm>
              <a:off x="4344" y="3622"/>
              <a:ext cx="224" cy="74"/>
            </a:xfrm>
            <a:custGeom>
              <a:avLst/>
              <a:gdLst>
                <a:gd name="T0" fmla="*/ 0 w 895"/>
                <a:gd name="T1" fmla="*/ 0 h 297"/>
                <a:gd name="T2" fmla="*/ 0 w 895"/>
                <a:gd name="T3" fmla="*/ 0 h 297"/>
                <a:gd name="T4" fmla="*/ 0 w 895"/>
                <a:gd name="T5" fmla="*/ 0 h 297"/>
                <a:gd name="T6" fmla="*/ 0 w 895"/>
                <a:gd name="T7" fmla="*/ 0 h 297"/>
                <a:gd name="T8" fmla="*/ 0 w 895"/>
                <a:gd name="T9" fmla="*/ 0 h 297"/>
                <a:gd name="T10" fmla="*/ 0 w 895"/>
                <a:gd name="T11" fmla="*/ 0 h 297"/>
                <a:gd name="T12" fmla="*/ 0 w 895"/>
                <a:gd name="T13" fmla="*/ 0 h 297"/>
                <a:gd name="T14" fmla="*/ 0 w 895"/>
                <a:gd name="T15" fmla="*/ 0 h 297"/>
                <a:gd name="T16" fmla="*/ 0 w 895"/>
                <a:gd name="T17" fmla="*/ 0 h 297"/>
                <a:gd name="T18" fmla="*/ 0 w 895"/>
                <a:gd name="T19" fmla="*/ 0 h 297"/>
                <a:gd name="T20" fmla="*/ 0 w 895"/>
                <a:gd name="T21" fmla="*/ 0 h 297"/>
                <a:gd name="T22" fmla="*/ 0 w 895"/>
                <a:gd name="T23" fmla="*/ 0 h 297"/>
                <a:gd name="T24" fmla="*/ 0 w 895"/>
                <a:gd name="T25" fmla="*/ 0 h 297"/>
                <a:gd name="T26" fmla="*/ 0 w 895"/>
                <a:gd name="T27" fmla="*/ 0 h 297"/>
                <a:gd name="T28" fmla="*/ 0 w 895"/>
                <a:gd name="T29" fmla="*/ 0 h 297"/>
                <a:gd name="T30" fmla="*/ 0 w 895"/>
                <a:gd name="T31" fmla="*/ 0 h 297"/>
                <a:gd name="T32" fmla="*/ 0 w 895"/>
                <a:gd name="T33" fmla="*/ 0 h 297"/>
                <a:gd name="T34" fmla="*/ 0 w 895"/>
                <a:gd name="T35" fmla="*/ 0 h 297"/>
                <a:gd name="T36" fmla="*/ 0 w 895"/>
                <a:gd name="T37" fmla="*/ 0 h 297"/>
                <a:gd name="T38" fmla="*/ 0 w 895"/>
                <a:gd name="T39" fmla="*/ 0 h 297"/>
                <a:gd name="T40" fmla="*/ 0 w 895"/>
                <a:gd name="T41" fmla="*/ 0 h 297"/>
                <a:gd name="T42" fmla="*/ 0 w 895"/>
                <a:gd name="T43" fmla="*/ 0 h 297"/>
                <a:gd name="T44" fmla="*/ 0 w 895"/>
                <a:gd name="T45" fmla="*/ 0 h 297"/>
                <a:gd name="T46" fmla="*/ 0 w 895"/>
                <a:gd name="T47" fmla="*/ 0 h 297"/>
                <a:gd name="T48" fmla="*/ 0 w 895"/>
                <a:gd name="T49" fmla="*/ 0 h 297"/>
                <a:gd name="T50" fmla="*/ 0 w 895"/>
                <a:gd name="T51" fmla="*/ 0 h 297"/>
                <a:gd name="T52" fmla="*/ 0 w 895"/>
                <a:gd name="T53" fmla="*/ 0 h 297"/>
                <a:gd name="T54" fmla="*/ 0 w 895"/>
                <a:gd name="T55" fmla="*/ 0 h 297"/>
                <a:gd name="T56" fmla="*/ 0 w 895"/>
                <a:gd name="T57" fmla="*/ 0 h 297"/>
                <a:gd name="T58" fmla="*/ 0 w 895"/>
                <a:gd name="T59" fmla="*/ 0 h 297"/>
                <a:gd name="T60" fmla="*/ 0 w 895"/>
                <a:gd name="T61" fmla="*/ 0 h 297"/>
                <a:gd name="T62" fmla="*/ 0 w 895"/>
                <a:gd name="T63" fmla="*/ 0 h 297"/>
                <a:gd name="T64" fmla="*/ 0 w 895"/>
                <a:gd name="T65" fmla="*/ 0 h 297"/>
                <a:gd name="T66" fmla="*/ 0 w 895"/>
                <a:gd name="T67" fmla="*/ 0 h 297"/>
                <a:gd name="T68" fmla="*/ 0 w 895"/>
                <a:gd name="T69" fmla="*/ 0 h 297"/>
                <a:gd name="T70" fmla="*/ 0 w 895"/>
                <a:gd name="T71" fmla="*/ 0 h 297"/>
                <a:gd name="T72" fmla="*/ 0 w 895"/>
                <a:gd name="T73" fmla="*/ 0 h 297"/>
                <a:gd name="T74" fmla="*/ 0 w 895"/>
                <a:gd name="T75" fmla="*/ 0 h 297"/>
                <a:gd name="T76" fmla="*/ 0 w 895"/>
                <a:gd name="T77" fmla="*/ 0 h 297"/>
                <a:gd name="T78" fmla="*/ 0 w 895"/>
                <a:gd name="T79" fmla="*/ 0 h 297"/>
                <a:gd name="T80" fmla="*/ 0 w 895"/>
                <a:gd name="T81" fmla="*/ 0 h 297"/>
                <a:gd name="T82" fmla="*/ 0 w 895"/>
                <a:gd name="T83" fmla="*/ 0 h 297"/>
                <a:gd name="T84" fmla="*/ 0 w 895"/>
                <a:gd name="T85" fmla="*/ 0 h 297"/>
                <a:gd name="T86" fmla="*/ 0 w 895"/>
                <a:gd name="T87" fmla="*/ 0 h 297"/>
                <a:gd name="T88" fmla="*/ 0 w 895"/>
                <a:gd name="T89" fmla="*/ 0 h 2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5"/>
                <a:gd name="T136" fmla="*/ 0 h 297"/>
                <a:gd name="T137" fmla="*/ 895 w 895"/>
                <a:gd name="T138" fmla="*/ 297 h 29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5" h="297">
                  <a:moveTo>
                    <a:pt x="844" y="0"/>
                  </a:moveTo>
                  <a:lnTo>
                    <a:pt x="841" y="37"/>
                  </a:lnTo>
                  <a:lnTo>
                    <a:pt x="844" y="43"/>
                  </a:lnTo>
                  <a:lnTo>
                    <a:pt x="845" y="50"/>
                  </a:lnTo>
                  <a:lnTo>
                    <a:pt x="846" y="58"/>
                  </a:lnTo>
                  <a:lnTo>
                    <a:pt x="846" y="64"/>
                  </a:lnTo>
                  <a:lnTo>
                    <a:pt x="844" y="83"/>
                  </a:lnTo>
                  <a:lnTo>
                    <a:pt x="837" y="102"/>
                  </a:lnTo>
                  <a:lnTo>
                    <a:pt x="827" y="120"/>
                  </a:lnTo>
                  <a:lnTo>
                    <a:pt x="814" y="137"/>
                  </a:lnTo>
                  <a:lnTo>
                    <a:pt x="796" y="154"/>
                  </a:lnTo>
                  <a:lnTo>
                    <a:pt x="776" y="169"/>
                  </a:lnTo>
                  <a:lnTo>
                    <a:pt x="752" y="183"/>
                  </a:lnTo>
                  <a:lnTo>
                    <a:pt x="726" y="197"/>
                  </a:lnTo>
                  <a:lnTo>
                    <a:pt x="697" y="209"/>
                  </a:lnTo>
                  <a:lnTo>
                    <a:pt x="666" y="219"/>
                  </a:lnTo>
                  <a:lnTo>
                    <a:pt x="632" y="229"/>
                  </a:lnTo>
                  <a:lnTo>
                    <a:pt x="596" y="237"/>
                  </a:lnTo>
                  <a:lnTo>
                    <a:pt x="558" y="243"/>
                  </a:lnTo>
                  <a:lnTo>
                    <a:pt x="520" y="248"/>
                  </a:lnTo>
                  <a:lnTo>
                    <a:pt x="478" y="251"/>
                  </a:lnTo>
                  <a:lnTo>
                    <a:pt x="437" y="252"/>
                  </a:lnTo>
                  <a:lnTo>
                    <a:pt x="394" y="251"/>
                  </a:lnTo>
                  <a:lnTo>
                    <a:pt x="354" y="248"/>
                  </a:lnTo>
                  <a:lnTo>
                    <a:pt x="316" y="243"/>
                  </a:lnTo>
                  <a:lnTo>
                    <a:pt x="277" y="237"/>
                  </a:lnTo>
                  <a:lnTo>
                    <a:pt x="242" y="229"/>
                  </a:lnTo>
                  <a:lnTo>
                    <a:pt x="208" y="219"/>
                  </a:lnTo>
                  <a:lnTo>
                    <a:pt x="175" y="209"/>
                  </a:lnTo>
                  <a:lnTo>
                    <a:pt x="147" y="197"/>
                  </a:lnTo>
                  <a:lnTo>
                    <a:pt x="120" y="183"/>
                  </a:lnTo>
                  <a:lnTo>
                    <a:pt x="96" y="169"/>
                  </a:lnTo>
                  <a:lnTo>
                    <a:pt x="76" y="154"/>
                  </a:lnTo>
                  <a:lnTo>
                    <a:pt x="59" y="137"/>
                  </a:lnTo>
                  <a:lnTo>
                    <a:pt x="45" y="120"/>
                  </a:lnTo>
                  <a:lnTo>
                    <a:pt x="35" y="102"/>
                  </a:lnTo>
                  <a:lnTo>
                    <a:pt x="29" y="83"/>
                  </a:lnTo>
                  <a:lnTo>
                    <a:pt x="26" y="64"/>
                  </a:lnTo>
                  <a:lnTo>
                    <a:pt x="28" y="53"/>
                  </a:lnTo>
                  <a:lnTo>
                    <a:pt x="30" y="42"/>
                  </a:lnTo>
                  <a:lnTo>
                    <a:pt x="34" y="30"/>
                  </a:lnTo>
                  <a:lnTo>
                    <a:pt x="39" y="20"/>
                  </a:lnTo>
                  <a:lnTo>
                    <a:pt x="39" y="12"/>
                  </a:lnTo>
                  <a:lnTo>
                    <a:pt x="30" y="20"/>
                  </a:lnTo>
                  <a:lnTo>
                    <a:pt x="23" y="30"/>
                  </a:lnTo>
                  <a:lnTo>
                    <a:pt x="15" y="40"/>
                  </a:lnTo>
                  <a:lnTo>
                    <a:pt x="10" y="50"/>
                  </a:lnTo>
                  <a:lnTo>
                    <a:pt x="6" y="60"/>
                  </a:lnTo>
                  <a:lnTo>
                    <a:pt x="3" y="72"/>
                  </a:lnTo>
                  <a:lnTo>
                    <a:pt x="1" y="82"/>
                  </a:lnTo>
                  <a:lnTo>
                    <a:pt x="0" y="93"/>
                  </a:lnTo>
                  <a:lnTo>
                    <a:pt x="3" y="114"/>
                  </a:lnTo>
                  <a:lnTo>
                    <a:pt x="9" y="134"/>
                  </a:lnTo>
                  <a:lnTo>
                    <a:pt x="20" y="153"/>
                  </a:lnTo>
                  <a:lnTo>
                    <a:pt x="35" y="172"/>
                  </a:lnTo>
                  <a:lnTo>
                    <a:pt x="54" y="190"/>
                  </a:lnTo>
                  <a:lnTo>
                    <a:pt x="76" y="207"/>
                  </a:lnTo>
                  <a:lnTo>
                    <a:pt x="103" y="223"/>
                  </a:lnTo>
                  <a:lnTo>
                    <a:pt x="132" y="237"/>
                  </a:lnTo>
                  <a:lnTo>
                    <a:pt x="163" y="251"/>
                  </a:lnTo>
                  <a:lnTo>
                    <a:pt x="198" y="262"/>
                  </a:lnTo>
                  <a:lnTo>
                    <a:pt x="234" y="272"/>
                  </a:lnTo>
                  <a:lnTo>
                    <a:pt x="274" y="281"/>
                  </a:lnTo>
                  <a:lnTo>
                    <a:pt x="314" y="288"/>
                  </a:lnTo>
                  <a:lnTo>
                    <a:pt x="358" y="293"/>
                  </a:lnTo>
                  <a:lnTo>
                    <a:pt x="402" y="296"/>
                  </a:lnTo>
                  <a:lnTo>
                    <a:pt x="448" y="297"/>
                  </a:lnTo>
                  <a:lnTo>
                    <a:pt x="493" y="296"/>
                  </a:lnTo>
                  <a:lnTo>
                    <a:pt x="538" y="293"/>
                  </a:lnTo>
                  <a:lnTo>
                    <a:pt x="581" y="288"/>
                  </a:lnTo>
                  <a:lnTo>
                    <a:pt x="621" y="281"/>
                  </a:lnTo>
                  <a:lnTo>
                    <a:pt x="661" y="272"/>
                  </a:lnTo>
                  <a:lnTo>
                    <a:pt x="697" y="262"/>
                  </a:lnTo>
                  <a:lnTo>
                    <a:pt x="732" y="251"/>
                  </a:lnTo>
                  <a:lnTo>
                    <a:pt x="764" y="237"/>
                  </a:lnTo>
                  <a:lnTo>
                    <a:pt x="792" y="223"/>
                  </a:lnTo>
                  <a:lnTo>
                    <a:pt x="819" y="207"/>
                  </a:lnTo>
                  <a:lnTo>
                    <a:pt x="841" y="190"/>
                  </a:lnTo>
                  <a:lnTo>
                    <a:pt x="860" y="172"/>
                  </a:lnTo>
                  <a:lnTo>
                    <a:pt x="875" y="153"/>
                  </a:lnTo>
                  <a:lnTo>
                    <a:pt x="886" y="134"/>
                  </a:lnTo>
                  <a:lnTo>
                    <a:pt x="892" y="114"/>
                  </a:lnTo>
                  <a:lnTo>
                    <a:pt x="895" y="93"/>
                  </a:lnTo>
                  <a:lnTo>
                    <a:pt x="894" y="80"/>
                  </a:lnTo>
                  <a:lnTo>
                    <a:pt x="891" y="68"/>
                  </a:lnTo>
                  <a:lnTo>
                    <a:pt x="887" y="57"/>
                  </a:lnTo>
                  <a:lnTo>
                    <a:pt x="881" y="44"/>
                  </a:lnTo>
                  <a:lnTo>
                    <a:pt x="874" y="33"/>
                  </a:lnTo>
                  <a:lnTo>
                    <a:pt x="865" y="22"/>
                  </a:lnTo>
                  <a:lnTo>
                    <a:pt x="855" y="10"/>
                  </a:lnTo>
                  <a:lnTo>
                    <a:pt x="8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0" name="Freeform 193"/>
            <p:cNvSpPr>
              <a:spLocks/>
            </p:cNvSpPr>
            <p:nvPr/>
          </p:nvSpPr>
          <p:spPr bwMode="auto">
            <a:xfrm>
              <a:off x="4351" y="3567"/>
              <a:ext cx="5" cy="61"/>
            </a:xfrm>
            <a:custGeom>
              <a:avLst/>
              <a:gdLst>
                <a:gd name="T0" fmla="*/ 0 w 21"/>
                <a:gd name="T1" fmla="*/ 0 h 243"/>
                <a:gd name="T2" fmla="*/ 0 w 21"/>
                <a:gd name="T3" fmla="*/ 0 h 243"/>
                <a:gd name="T4" fmla="*/ 0 w 21"/>
                <a:gd name="T5" fmla="*/ 0 h 243"/>
                <a:gd name="T6" fmla="*/ 0 w 21"/>
                <a:gd name="T7" fmla="*/ 0 h 243"/>
                <a:gd name="T8" fmla="*/ 0 w 21"/>
                <a:gd name="T9" fmla="*/ 0 h 243"/>
                <a:gd name="T10" fmla="*/ 0 w 21"/>
                <a:gd name="T11" fmla="*/ 0 h 243"/>
                <a:gd name="T12" fmla="*/ 0 w 21"/>
                <a:gd name="T13" fmla="*/ 0 h 243"/>
                <a:gd name="T14" fmla="*/ 0 w 21"/>
                <a:gd name="T15" fmla="*/ 0 h 243"/>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43"/>
                <a:gd name="T26" fmla="*/ 21 w 21"/>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43">
                  <a:moveTo>
                    <a:pt x="21" y="14"/>
                  </a:moveTo>
                  <a:lnTo>
                    <a:pt x="0" y="0"/>
                  </a:lnTo>
                  <a:lnTo>
                    <a:pt x="11" y="243"/>
                  </a:lnTo>
                  <a:lnTo>
                    <a:pt x="13" y="241"/>
                  </a:lnTo>
                  <a:lnTo>
                    <a:pt x="16" y="238"/>
                  </a:lnTo>
                  <a:lnTo>
                    <a:pt x="18" y="236"/>
                  </a:lnTo>
                  <a:lnTo>
                    <a:pt x="21" y="233"/>
                  </a:lnTo>
                  <a:lnTo>
                    <a:pt x="2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1" name="Freeform 194"/>
            <p:cNvSpPr>
              <a:spLocks/>
            </p:cNvSpPr>
            <p:nvPr/>
          </p:nvSpPr>
          <p:spPr bwMode="auto">
            <a:xfrm>
              <a:off x="4551" y="3570"/>
              <a:ext cx="7" cy="60"/>
            </a:xfrm>
            <a:custGeom>
              <a:avLst/>
              <a:gdLst>
                <a:gd name="T0" fmla="*/ 0 w 26"/>
                <a:gd name="T1" fmla="*/ 0 h 242"/>
                <a:gd name="T2" fmla="*/ 0 w 26"/>
                <a:gd name="T3" fmla="*/ 0 h 242"/>
                <a:gd name="T4" fmla="*/ 0 w 26"/>
                <a:gd name="T5" fmla="*/ 0 h 242"/>
                <a:gd name="T6" fmla="*/ 0 w 26"/>
                <a:gd name="T7" fmla="*/ 0 h 242"/>
                <a:gd name="T8" fmla="*/ 0 w 26"/>
                <a:gd name="T9" fmla="*/ 0 h 242"/>
                <a:gd name="T10" fmla="*/ 0 w 26"/>
                <a:gd name="T11" fmla="*/ 0 h 242"/>
                <a:gd name="T12" fmla="*/ 0 w 26"/>
                <a:gd name="T13" fmla="*/ 0 h 242"/>
                <a:gd name="T14" fmla="*/ 0 w 26"/>
                <a:gd name="T15" fmla="*/ 0 h 242"/>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42"/>
                <a:gd name="T26" fmla="*/ 26 w 26"/>
                <a:gd name="T27" fmla="*/ 242 h 2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42">
                  <a:moveTo>
                    <a:pt x="26" y="0"/>
                  </a:moveTo>
                  <a:lnTo>
                    <a:pt x="4" y="13"/>
                  </a:lnTo>
                  <a:lnTo>
                    <a:pt x="0" y="233"/>
                  </a:lnTo>
                  <a:lnTo>
                    <a:pt x="2" y="236"/>
                  </a:lnTo>
                  <a:lnTo>
                    <a:pt x="6" y="237"/>
                  </a:lnTo>
                  <a:lnTo>
                    <a:pt x="9" y="239"/>
                  </a:lnTo>
                  <a:lnTo>
                    <a:pt x="11" y="242"/>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2" name="Freeform 195"/>
            <p:cNvSpPr>
              <a:spLocks/>
            </p:cNvSpPr>
            <p:nvPr/>
          </p:nvSpPr>
          <p:spPr bwMode="auto">
            <a:xfrm>
              <a:off x="4367" y="3311"/>
              <a:ext cx="160" cy="28"/>
            </a:xfrm>
            <a:custGeom>
              <a:avLst/>
              <a:gdLst>
                <a:gd name="T0" fmla="*/ 0 w 642"/>
                <a:gd name="T1" fmla="*/ 0 h 114"/>
                <a:gd name="T2" fmla="*/ 0 w 642"/>
                <a:gd name="T3" fmla="*/ 0 h 114"/>
                <a:gd name="T4" fmla="*/ 0 w 642"/>
                <a:gd name="T5" fmla="*/ 0 h 114"/>
                <a:gd name="T6" fmla="*/ 0 w 642"/>
                <a:gd name="T7" fmla="*/ 0 h 114"/>
                <a:gd name="T8" fmla="*/ 0 w 642"/>
                <a:gd name="T9" fmla="*/ 0 h 114"/>
                <a:gd name="T10" fmla="*/ 0 w 642"/>
                <a:gd name="T11" fmla="*/ 0 h 114"/>
                <a:gd name="T12" fmla="*/ 0 w 642"/>
                <a:gd name="T13" fmla="*/ 0 h 114"/>
                <a:gd name="T14" fmla="*/ 0 w 642"/>
                <a:gd name="T15" fmla="*/ 0 h 114"/>
                <a:gd name="T16" fmla="*/ 0 w 642"/>
                <a:gd name="T17" fmla="*/ 0 h 114"/>
                <a:gd name="T18" fmla="*/ 0 w 642"/>
                <a:gd name="T19" fmla="*/ 0 h 114"/>
                <a:gd name="T20" fmla="*/ 0 w 642"/>
                <a:gd name="T21" fmla="*/ 0 h 114"/>
                <a:gd name="T22" fmla="*/ 0 w 642"/>
                <a:gd name="T23" fmla="*/ 0 h 114"/>
                <a:gd name="T24" fmla="*/ 0 w 642"/>
                <a:gd name="T25" fmla="*/ 0 h 114"/>
                <a:gd name="T26" fmla="*/ 0 w 642"/>
                <a:gd name="T27" fmla="*/ 0 h 114"/>
                <a:gd name="T28" fmla="*/ 0 w 642"/>
                <a:gd name="T29" fmla="*/ 0 h 114"/>
                <a:gd name="T30" fmla="*/ 0 w 642"/>
                <a:gd name="T31" fmla="*/ 0 h 114"/>
                <a:gd name="T32" fmla="*/ 0 w 642"/>
                <a:gd name="T33" fmla="*/ 0 h 114"/>
                <a:gd name="T34" fmla="*/ 0 w 642"/>
                <a:gd name="T35" fmla="*/ 0 h 114"/>
                <a:gd name="T36" fmla="*/ 0 w 642"/>
                <a:gd name="T37" fmla="*/ 0 h 114"/>
                <a:gd name="T38" fmla="*/ 0 w 642"/>
                <a:gd name="T39" fmla="*/ 0 h 114"/>
                <a:gd name="T40" fmla="*/ 0 w 642"/>
                <a:gd name="T41" fmla="*/ 0 h 114"/>
                <a:gd name="T42" fmla="*/ 0 w 642"/>
                <a:gd name="T43" fmla="*/ 0 h 114"/>
                <a:gd name="T44" fmla="*/ 0 w 642"/>
                <a:gd name="T45" fmla="*/ 0 h 114"/>
                <a:gd name="T46" fmla="*/ 0 w 642"/>
                <a:gd name="T47" fmla="*/ 0 h 114"/>
                <a:gd name="T48" fmla="*/ 0 w 642"/>
                <a:gd name="T49" fmla="*/ 0 h 114"/>
                <a:gd name="T50" fmla="*/ 0 w 642"/>
                <a:gd name="T51" fmla="*/ 0 h 114"/>
                <a:gd name="T52" fmla="*/ 0 w 642"/>
                <a:gd name="T53" fmla="*/ 0 h 114"/>
                <a:gd name="T54" fmla="*/ 0 w 642"/>
                <a:gd name="T55" fmla="*/ 0 h 114"/>
                <a:gd name="T56" fmla="*/ 0 w 642"/>
                <a:gd name="T57" fmla="*/ 0 h 114"/>
                <a:gd name="T58" fmla="*/ 0 w 642"/>
                <a:gd name="T59" fmla="*/ 0 h 114"/>
                <a:gd name="T60" fmla="*/ 0 w 642"/>
                <a:gd name="T61" fmla="*/ 0 h 114"/>
                <a:gd name="T62" fmla="*/ 0 w 642"/>
                <a:gd name="T63" fmla="*/ 0 h 114"/>
                <a:gd name="T64" fmla="*/ 0 w 642"/>
                <a:gd name="T65" fmla="*/ 0 h 114"/>
                <a:gd name="T66" fmla="*/ 0 w 642"/>
                <a:gd name="T67" fmla="*/ 0 h 114"/>
                <a:gd name="T68" fmla="*/ 0 w 642"/>
                <a:gd name="T69" fmla="*/ 0 h 114"/>
                <a:gd name="T70" fmla="*/ 0 w 642"/>
                <a:gd name="T71" fmla="*/ 0 h 114"/>
                <a:gd name="T72" fmla="*/ 0 w 642"/>
                <a:gd name="T73" fmla="*/ 0 h 114"/>
                <a:gd name="T74" fmla="*/ 0 w 642"/>
                <a:gd name="T75" fmla="*/ 0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2"/>
                <a:gd name="T115" fmla="*/ 0 h 114"/>
                <a:gd name="T116" fmla="*/ 642 w 642"/>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2" h="114">
                  <a:moveTo>
                    <a:pt x="28" y="90"/>
                  </a:moveTo>
                  <a:lnTo>
                    <a:pt x="29" y="82"/>
                  </a:lnTo>
                  <a:lnTo>
                    <a:pt x="34" y="75"/>
                  </a:lnTo>
                  <a:lnTo>
                    <a:pt x="43" y="67"/>
                  </a:lnTo>
                  <a:lnTo>
                    <a:pt x="54" y="60"/>
                  </a:lnTo>
                  <a:lnTo>
                    <a:pt x="68" y="53"/>
                  </a:lnTo>
                  <a:lnTo>
                    <a:pt x="84" y="47"/>
                  </a:lnTo>
                  <a:lnTo>
                    <a:pt x="104" y="41"/>
                  </a:lnTo>
                  <a:lnTo>
                    <a:pt x="125" y="36"/>
                  </a:lnTo>
                  <a:lnTo>
                    <a:pt x="148" y="31"/>
                  </a:lnTo>
                  <a:lnTo>
                    <a:pt x="174" y="26"/>
                  </a:lnTo>
                  <a:lnTo>
                    <a:pt x="202" y="22"/>
                  </a:lnTo>
                  <a:lnTo>
                    <a:pt x="231" y="20"/>
                  </a:lnTo>
                  <a:lnTo>
                    <a:pt x="261" y="17"/>
                  </a:lnTo>
                  <a:lnTo>
                    <a:pt x="292" y="15"/>
                  </a:lnTo>
                  <a:lnTo>
                    <a:pt x="324" y="13"/>
                  </a:lnTo>
                  <a:lnTo>
                    <a:pt x="358" y="13"/>
                  </a:lnTo>
                  <a:lnTo>
                    <a:pt x="381" y="13"/>
                  </a:lnTo>
                  <a:lnTo>
                    <a:pt x="403" y="15"/>
                  </a:lnTo>
                  <a:lnTo>
                    <a:pt x="425" y="15"/>
                  </a:lnTo>
                  <a:lnTo>
                    <a:pt x="446" y="16"/>
                  </a:lnTo>
                  <a:lnTo>
                    <a:pt x="467" y="17"/>
                  </a:lnTo>
                  <a:lnTo>
                    <a:pt x="487" y="20"/>
                  </a:lnTo>
                  <a:lnTo>
                    <a:pt x="506" y="21"/>
                  </a:lnTo>
                  <a:lnTo>
                    <a:pt x="525" y="23"/>
                  </a:lnTo>
                  <a:lnTo>
                    <a:pt x="542" y="26"/>
                  </a:lnTo>
                  <a:lnTo>
                    <a:pt x="560" y="30"/>
                  </a:lnTo>
                  <a:lnTo>
                    <a:pt x="576" y="32"/>
                  </a:lnTo>
                  <a:lnTo>
                    <a:pt x="591" y="36"/>
                  </a:lnTo>
                  <a:lnTo>
                    <a:pt x="606" y="40"/>
                  </a:lnTo>
                  <a:lnTo>
                    <a:pt x="618" y="43"/>
                  </a:lnTo>
                  <a:lnTo>
                    <a:pt x="631" y="47"/>
                  </a:lnTo>
                  <a:lnTo>
                    <a:pt x="642" y="51"/>
                  </a:lnTo>
                  <a:lnTo>
                    <a:pt x="634" y="46"/>
                  </a:lnTo>
                  <a:lnTo>
                    <a:pt x="622" y="40"/>
                  </a:lnTo>
                  <a:lnTo>
                    <a:pt x="610" y="35"/>
                  </a:lnTo>
                  <a:lnTo>
                    <a:pt x="596" y="30"/>
                  </a:lnTo>
                  <a:lnTo>
                    <a:pt x="580" y="26"/>
                  </a:lnTo>
                  <a:lnTo>
                    <a:pt x="562" y="21"/>
                  </a:lnTo>
                  <a:lnTo>
                    <a:pt x="545" y="17"/>
                  </a:lnTo>
                  <a:lnTo>
                    <a:pt x="525" y="13"/>
                  </a:lnTo>
                  <a:lnTo>
                    <a:pt x="503" y="11"/>
                  </a:lnTo>
                  <a:lnTo>
                    <a:pt x="482" y="8"/>
                  </a:lnTo>
                  <a:lnTo>
                    <a:pt x="458" y="6"/>
                  </a:lnTo>
                  <a:lnTo>
                    <a:pt x="435" y="3"/>
                  </a:lnTo>
                  <a:lnTo>
                    <a:pt x="409" y="2"/>
                  </a:lnTo>
                  <a:lnTo>
                    <a:pt x="384" y="1"/>
                  </a:lnTo>
                  <a:lnTo>
                    <a:pt x="358" y="0"/>
                  </a:lnTo>
                  <a:lnTo>
                    <a:pt x="331" y="0"/>
                  </a:lnTo>
                  <a:lnTo>
                    <a:pt x="297" y="0"/>
                  </a:lnTo>
                  <a:lnTo>
                    <a:pt x="264" y="1"/>
                  </a:lnTo>
                  <a:lnTo>
                    <a:pt x="233" y="3"/>
                  </a:lnTo>
                  <a:lnTo>
                    <a:pt x="203" y="6"/>
                  </a:lnTo>
                  <a:lnTo>
                    <a:pt x="174" y="8"/>
                  </a:lnTo>
                  <a:lnTo>
                    <a:pt x="147" y="12"/>
                  </a:lnTo>
                  <a:lnTo>
                    <a:pt x="120" y="17"/>
                  </a:lnTo>
                  <a:lnTo>
                    <a:pt x="98" y="22"/>
                  </a:lnTo>
                  <a:lnTo>
                    <a:pt x="77" y="27"/>
                  </a:lnTo>
                  <a:lnTo>
                    <a:pt x="57" y="33"/>
                  </a:lnTo>
                  <a:lnTo>
                    <a:pt x="40" y="40"/>
                  </a:lnTo>
                  <a:lnTo>
                    <a:pt x="27" y="46"/>
                  </a:lnTo>
                  <a:lnTo>
                    <a:pt x="15" y="53"/>
                  </a:lnTo>
                  <a:lnTo>
                    <a:pt x="6" y="61"/>
                  </a:lnTo>
                  <a:lnTo>
                    <a:pt x="1" y="68"/>
                  </a:lnTo>
                  <a:lnTo>
                    <a:pt x="0" y="76"/>
                  </a:lnTo>
                  <a:lnTo>
                    <a:pt x="1" y="81"/>
                  </a:lnTo>
                  <a:lnTo>
                    <a:pt x="4" y="86"/>
                  </a:lnTo>
                  <a:lnTo>
                    <a:pt x="8" y="91"/>
                  </a:lnTo>
                  <a:lnTo>
                    <a:pt x="13" y="96"/>
                  </a:lnTo>
                  <a:lnTo>
                    <a:pt x="19" y="100"/>
                  </a:lnTo>
                  <a:lnTo>
                    <a:pt x="27" y="105"/>
                  </a:lnTo>
                  <a:lnTo>
                    <a:pt x="35" y="110"/>
                  </a:lnTo>
                  <a:lnTo>
                    <a:pt x="45" y="114"/>
                  </a:lnTo>
                  <a:lnTo>
                    <a:pt x="38" y="107"/>
                  </a:lnTo>
                  <a:lnTo>
                    <a:pt x="33" y="102"/>
                  </a:lnTo>
                  <a:lnTo>
                    <a:pt x="29" y="96"/>
                  </a:lnTo>
                  <a:lnTo>
                    <a:pt x="28"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3" name="Freeform 196"/>
            <p:cNvSpPr>
              <a:spLocks/>
            </p:cNvSpPr>
            <p:nvPr/>
          </p:nvSpPr>
          <p:spPr bwMode="auto">
            <a:xfrm>
              <a:off x="4172" y="3610"/>
              <a:ext cx="182" cy="11"/>
            </a:xfrm>
            <a:custGeom>
              <a:avLst/>
              <a:gdLst>
                <a:gd name="T0" fmla="*/ 0 w 729"/>
                <a:gd name="T1" fmla="*/ 0 h 44"/>
                <a:gd name="T2" fmla="*/ 0 w 729"/>
                <a:gd name="T3" fmla="*/ 0 h 44"/>
                <a:gd name="T4" fmla="*/ 0 w 729"/>
                <a:gd name="T5" fmla="*/ 0 h 44"/>
                <a:gd name="T6" fmla="*/ 0 w 729"/>
                <a:gd name="T7" fmla="*/ 0 h 44"/>
                <a:gd name="T8" fmla="*/ 0 60000 65536"/>
                <a:gd name="T9" fmla="*/ 0 60000 65536"/>
                <a:gd name="T10" fmla="*/ 0 60000 65536"/>
                <a:gd name="T11" fmla="*/ 0 60000 65536"/>
                <a:gd name="T12" fmla="*/ 0 w 729"/>
                <a:gd name="T13" fmla="*/ 0 h 44"/>
                <a:gd name="T14" fmla="*/ 729 w 729"/>
                <a:gd name="T15" fmla="*/ 44 h 44"/>
              </a:gdLst>
              <a:ahLst/>
              <a:cxnLst>
                <a:cxn ang="T8">
                  <a:pos x="T0" y="T1"/>
                </a:cxn>
                <a:cxn ang="T9">
                  <a:pos x="T2" y="T3"/>
                </a:cxn>
                <a:cxn ang="T10">
                  <a:pos x="T4" y="T5"/>
                </a:cxn>
                <a:cxn ang="T11">
                  <a:pos x="T6" y="T7"/>
                </a:cxn>
              </a:cxnLst>
              <a:rect l="T12" t="T13" r="T14" b="T15"/>
              <a:pathLst>
                <a:path w="729" h="44">
                  <a:moveTo>
                    <a:pt x="729" y="0"/>
                  </a:moveTo>
                  <a:lnTo>
                    <a:pt x="729" y="44"/>
                  </a:lnTo>
                  <a:lnTo>
                    <a:pt x="0" y="0"/>
                  </a:lnTo>
                  <a:lnTo>
                    <a:pt x="7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4" name="Freeform 197"/>
            <p:cNvSpPr>
              <a:spLocks/>
            </p:cNvSpPr>
            <p:nvPr/>
          </p:nvSpPr>
          <p:spPr bwMode="auto">
            <a:xfrm>
              <a:off x="4552" y="3599"/>
              <a:ext cx="231" cy="11"/>
            </a:xfrm>
            <a:custGeom>
              <a:avLst/>
              <a:gdLst>
                <a:gd name="T0" fmla="*/ 0 w 924"/>
                <a:gd name="T1" fmla="*/ 0 h 44"/>
                <a:gd name="T2" fmla="*/ 0 w 924"/>
                <a:gd name="T3" fmla="*/ 0 h 44"/>
                <a:gd name="T4" fmla="*/ 0 w 924"/>
                <a:gd name="T5" fmla="*/ 0 h 44"/>
                <a:gd name="T6" fmla="*/ 0 w 924"/>
                <a:gd name="T7" fmla="*/ 0 h 44"/>
                <a:gd name="T8" fmla="*/ 0 60000 65536"/>
                <a:gd name="T9" fmla="*/ 0 60000 65536"/>
                <a:gd name="T10" fmla="*/ 0 60000 65536"/>
                <a:gd name="T11" fmla="*/ 0 60000 65536"/>
                <a:gd name="T12" fmla="*/ 0 w 924"/>
                <a:gd name="T13" fmla="*/ 0 h 44"/>
                <a:gd name="T14" fmla="*/ 924 w 924"/>
                <a:gd name="T15" fmla="*/ 44 h 44"/>
              </a:gdLst>
              <a:ahLst/>
              <a:cxnLst>
                <a:cxn ang="T8">
                  <a:pos x="T0" y="T1"/>
                </a:cxn>
                <a:cxn ang="T9">
                  <a:pos x="T2" y="T3"/>
                </a:cxn>
                <a:cxn ang="T10">
                  <a:pos x="T4" y="T5"/>
                </a:cxn>
                <a:cxn ang="T11">
                  <a:pos x="T6" y="T7"/>
                </a:cxn>
              </a:cxnLst>
              <a:rect l="T12" t="T13" r="T14" b="T15"/>
              <a:pathLst>
                <a:path w="924" h="44">
                  <a:moveTo>
                    <a:pt x="0" y="0"/>
                  </a:moveTo>
                  <a:lnTo>
                    <a:pt x="0" y="44"/>
                  </a:lnTo>
                  <a:lnTo>
                    <a:pt x="92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5" name="Freeform 198"/>
            <p:cNvSpPr>
              <a:spLocks/>
            </p:cNvSpPr>
            <p:nvPr/>
          </p:nvSpPr>
          <p:spPr bwMode="auto">
            <a:xfrm>
              <a:off x="4564" y="3632"/>
              <a:ext cx="179" cy="11"/>
            </a:xfrm>
            <a:custGeom>
              <a:avLst/>
              <a:gdLst>
                <a:gd name="T0" fmla="*/ 0 w 716"/>
                <a:gd name="T1" fmla="*/ 0 h 42"/>
                <a:gd name="T2" fmla="*/ 0 w 716"/>
                <a:gd name="T3" fmla="*/ 0 h 42"/>
                <a:gd name="T4" fmla="*/ 0 w 716"/>
                <a:gd name="T5" fmla="*/ 0 h 42"/>
                <a:gd name="T6" fmla="*/ 0 w 716"/>
                <a:gd name="T7" fmla="*/ 0 h 42"/>
                <a:gd name="T8" fmla="*/ 0 60000 65536"/>
                <a:gd name="T9" fmla="*/ 0 60000 65536"/>
                <a:gd name="T10" fmla="*/ 0 60000 65536"/>
                <a:gd name="T11" fmla="*/ 0 60000 65536"/>
                <a:gd name="T12" fmla="*/ 0 w 716"/>
                <a:gd name="T13" fmla="*/ 0 h 42"/>
                <a:gd name="T14" fmla="*/ 716 w 716"/>
                <a:gd name="T15" fmla="*/ 42 h 42"/>
              </a:gdLst>
              <a:ahLst/>
              <a:cxnLst>
                <a:cxn ang="T8">
                  <a:pos x="T0" y="T1"/>
                </a:cxn>
                <a:cxn ang="T9">
                  <a:pos x="T2" y="T3"/>
                </a:cxn>
                <a:cxn ang="T10">
                  <a:pos x="T4" y="T5"/>
                </a:cxn>
                <a:cxn ang="T11">
                  <a:pos x="T6" y="T7"/>
                </a:cxn>
              </a:cxnLst>
              <a:rect l="T12" t="T13" r="T14" b="T15"/>
              <a:pathLst>
                <a:path w="716" h="42">
                  <a:moveTo>
                    <a:pt x="0" y="0"/>
                  </a:moveTo>
                  <a:lnTo>
                    <a:pt x="0" y="42"/>
                  </a:lnTo>
                  <a:lnTo>
                    <a:pt x="7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6" name="Freeform 199"/>
            <p:cNvSpPr>
              <a:spLocks/>
            </p:cNvSpPr>
            <p:nvPr/>
          </p:nvSpPr>
          <p:spPr bwMode="auto">
            <a:xfrm>
              <a:off x="4273" y="3585"/>
              <a:ext cx="80" cy="12"/>
            </a:xfrm>
            <a:custGeom>
              <a:avLst/>
              <a:gdLst>
                <a:gd name="T0" fmla="*/ 0 w 320"/>
                <a:gd name="T1" fmla="*/ 0 h 47"/>
                <a:gd name="T2" fmla="*/ 0 w 320"/>
                <a:gd name="T3" fmla="*/ 0 h 47"/>
                <a:gd name="T4" fmla="*/ 0 w 320"/>
                <a:gd name="T5" fmla="*/ 0 h 47"/>
                <a:gd name="T6" fmla="*/ 0 w 320"/>
                <a:gd name="T7" fmla="*/ 0 h 47"/>
                <a:gd name="T8" fmla="*/ 0 60000 65536"/>
                <a:gd name="T9" fmla="*/ 0 60000 65536"/>
                <a:gd name="T10" fmla="*/ 0 60000 65536"/>
                <a:gd name="T11" fmla="*/ 0 60000 65536"/>
                <a:gd name="T12" fmla="*/ 0 w 320"/>
                <a:gd name="T13" fmla="*/ 0 h 47"/>
                <a:gd name="T14" fmla="*/ 320 w 320"/>
                <a:gd name="T15" fmla="*/ 47 h 47"/>
              </a:gdLst>
              <a:ahLst/>
              <a:cxnLst>
                <a:cxn ang="T8">
                  <a:pos x="T0" y="T1"/>
                </a:cxn>
                <a:cxn ang="T9">
                  <a:pos x="T2" y="T3"/>
                </a:cxn>
                <a:cxn ang="T10">
                  <a:pos x="T4" y="T5"/>
                </a:cxn>
                <a:cxn ang="T11">
                  <a:pos x="T6" y="T7"/>
                </a:cxn>
              </a:cxnLst>
              <a:rect l="T12" t="T13" r="T14" b="T15"/>
              <a:pathLst>
                <a:path w="320" h="47">
                  <a:moveTo>
                    <a:pt x="320" y="0"/>
                  </a:moveTo>
                  <a:lnTo>
                    <a:pt x="320" y="47"/>
                  </a:lnTo>
                  <a:lnTo>
                    <a:pt x="0" y="21"/>
                  </a:lnTo>
                  <a:lnTo>
                    <a:pt x="3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7" name="Rectangle 200"/>
            <p:cNvSpPr>
              <a:spLocks noChangeArrowheads="1"/>
            </p:cNvSpPr>
            <p:nvPr/>
          </p:nvSpPr>
          <p:spPr bwMode="auto">
            <a:xfrm>
              <a:off x="4543" y="3343"/>
              <a:ext cx="4" cy="3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6978" name="Rectangle 201"/>
            <p:cNvSpPr>
              <a:spLocks noChangeArrowheads="1"/>
            </p:cNvSpPr>
            <p:nvPr/>
          </p:nvSpPr>
          <p:spPr bwMode="auto">
            <a:xfrm>
              <a:off x="4530" y="3345"/>
              <a:ext cx="4" cy="3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6979" name="Rectangle 202"/>
            <p:cNvSpPr>
              <a:spLocks noChangeArrowheads="1"/>
            </p:cNvSpPr>
            <p:nvPr/>
          </p:nvSpPr>
          <p:spPr bwMode="auto">
            <a:xfrm>
              <a:off x="4690" y="3230"/>
              <a:ext cx="4" cy="3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6980" name="Rectangle 203"/>
            <p:cNvSpPr>
              <a:spLocks noChangeArrowheads="1"/>
            </p:cNvSpPr>
            <p:nvPr/>
          </p:nvSpPr>
          <p:spPr bwMode="auto">
            <a:xfrm>
              <a:off x="4677" y="3232"/>
              <a:ext cx="4" cy="3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6981" name="Rectangle 204"/>
            <p:cNvSpPr>
              <a:spLocks noChangeArrowheads="1"/>
            </p:cNvSpPr>
            <p:nvPr/>
          </p:nvSpPr>
          <p:spPr bwMode="auto">
            <a:xfrm>
              <a:off x="4381" y="3348"/>
              <a:ext cx="5" cy="3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6982" name="Freeform 205"/>
            <p:cNvSpPr>
              <a:spLocks/>
            </p:cNvSpPr>
            <p:nvPr/>
          </p:nvSpPr>
          <p:spPr bwMode="auto">
            <a:xfrm>
              <a:off x="4412" y="3463"/>
              <a:ext cx="78" cy="98"/>
            </a:xfrm>
            <a:custGeom>
              <a:avLst/>
              <a:gdLst>
                <a:gd name="T0" fmla="*/ 0 w 312"/>
                <a:gd name="T1" fmla="*/ 0 h 396"/>
                <a:gd name="T2" fmla="*/ 0 w 312"/>
                <a:gd name="T3" fmla="*/ 0 h 396"/>
                <a:gd name="T4" fmla="*/ 0 w 312"/>
                <a:gd name="T5" fmla="*/ 0 h 396"/>
                <a:gd name="T6" fmla="*/ 0 w 312"/>
                <a:gd name="T7" fmla="*/ 0 h 396"/>
                <a:gd name="T8" fmla="*/ 0 w 312"/>
                <a:gd name="T9" fmla="*/ 0 h 396"/>
                <a:gd name="T10" fmla="*/ 0 w 312"/>
                <a:gd name="T11" fmla="*/ 0 h 396"/>
                <a:gd name="T12" fmla="*/ 0 w 312"/>
                <a:gd name="T13" fmla="*/ 0 h 396"/>
                <a:gd name="T14" fmla="*/ 0 w 312"/>
                <a:gd name="T15" fmla="*/ 0 h 396"/>
                <a:gd name="T16" fmla="*/ 0 w 312"/>
                <a:gd name="T17" fmla="*/ 0 h 396"/>
                <a:gd name="T18" fmla="*/ 0 w 312"/>
                <a:gd name="T19" fmla="*/ 0 h 396"/>
                <a:gd name="T20" fmla="*/ 0 w 312"/>
                <a:gd name="T21" fmla="*/ 0 h 396"/>
                <a:gd name="T22" fmla="*/ 0 w 312"/>
                <a:gd name="T23" fmla="*/ 0 h 396"/>
                <a:gd name="T24" fmla="*/ 0 w 312"/>
                <a:gd name="T25" fmla="*/ 0 h 396"/>
                <a:gd name="T26" fmla="*/ 0 w 312"/>
                <a:gd name="T27" fmla="*/ 0 h 396"/>
                <a:gd name="T28" fmla="*/ 0 w 312"/>
                <a:gd name="T29" fmla="*/ 0 h 396"/>
                <a:gd name="T30" fmla="*/ 0 w 312"/>
                <a:gd name="T31" fmla="*/ 0 h 396"/>
                <a:gd name="T32" fmla="*/ 0 w 312"/>
                <a:gd name="T33" fmla="*/ 0 h 396"/>
                <a:gd name="T34" fmla="*/ 0 w 312"/>
                <a:gd name="T35" fmla="*/ 0 h 396"/>
                <a:gd name="T36" fmla="*/ 0 w 312"/>
                <a:gd name="T37" fmla="*/ 0 h 396"/>
                <a:gd name="T38" fmla="*/ 0 w 312"/>
                <a:gd name="T39" fmla="*/ 0 h 396"/>
                <a:gd name="T40" fmla="*/ 0 w 312"/>
                <a:gd name="T41" fmla="*/ 0 h 396"/>
                <a:gd name="T42" fmla="*/ 0 w 312"/>
                <a:gd name="T43" fmla="*/ 0 h 396"/>
                <a:gd name="T44" fmla="*/ 0 w 312"/>
                <a:gd name="T45" fmla="*/ 0 h 396"/>
                <a:gd name="T46" fmla="*/ 0 w 312"/>
                <a:gd name="T47" fmla="*/ 0 h 396"/>
                <a:gd name="T48" fmla="*/ 0 w 312"/>
                <a:gd name="T49" fmla="*/ 0 h 396"/>
                <a:gd name="T50" fmla="*/ 0 w 312"/>
                <a:gd name="T51" fmla="*/ 0 h 396"/>
                <a:gd name="T52" fmla="*/ 0 w 312"/>
                <a:gd name="T53" fmla="*/ 0 h 396"/>
                <a:gd name="T54" fmla="*/ 0 w 312"/>
                <a:gd name="T55" fmla="*/ 0 h 396"/>
                <a:gd name="T56" fmla="*/ 0 w 312"/>
                <a:gd name="T57" fmla="*/ 0 h 396"/>
                <a:gd name="T58" fmla="*/ 0 w 312"/>
                <a:gd name="T59" fmla="*/ 0 h 396"/>
                <a:gd name="T60" fmla="*/ 0 w 312"/>
                <a:gd name="T61" fmla="*/ 0 h 396"/>
                <a:gd name="T62" fmla="*/ 0 w 312"/>
                <a:gd name="T63" fmla="*/ 0 h 396"/>
                <a:gd name="T64" fmla="*/ 0 w 312"/>
                <a:gd name="T65" fmla="*/ 0 h 396"/>
                <a:gd name="T66" fmla="*/ 0 w 312"/>
                <a:gd name="T67" fmla="*/ 0 h 396"/>
                <a:gd name="T68" fmla="*/ 0 w 312"/>
                <a:gd name="T69" fmla="*/ 0 h 396"/>
                <a:gd name="T70" fmla="*/ 0 w 312"/>
                <a:gd name="T71" fmla="*/ 0 h 396"/>
                <a:gd name="T72" fmla="*/ 0 w 312"/>
                <a:gd name="T73" fmla="*/ 0 h 396"/>
                <a:gd name="T74" fmla="*/ 0 w 312"/>
                <a:gd name="T75" fmla="*/ 0 h 396"/>
                <a:gd name="T76" fmla="*/ 0 w 312"/>
                <a:gd name="T77" fmla="*/ 0 h 396"/>
                <a:gd name="T78" fmla="*/ 0 w 312"/>
                <a:gd name="T79" fmla="*/ 0 h 396"/>
                <a:gd name="T80" fmla="*/ 0 w 312"/>
                <a:gd name="T81" fmla="*/ 0 h 396"/>
                <a:gd name="T82" fmla="*/ 0 w 312"/>
                <a:gd name="T83" fmla="*/ 0 h 396"/>
                <a:gd name="T84" fmla="*/ 0 w 312"/>
                <a:gd name="T85" fmla="*/ 0 h 396"/>
                <a:gd name="T86" fmla="*/ 0 w 312"/>
                <a:gd name="T87" fmla="*/ 0 h 396"/>
                <a:gd name="T88" fmla="*/ 0 w 312"/>
                <a:gd name="T89" fmla="*/ 0 h 396"/>
                <a:gd name="T90" fmla="*/ 0 w 312"/>
                <a:gd name="T91" fmla="*/ 0 h 396"/>
                <a:gd name="T92" fmla="*/ 0 w 312"/>
                <a:gd name="T93" fmla="*/ 0 h 396"/>
                <a:gd name="T94" fmla="*/ 0 w 312"/>
                <a:gd name="T95" fmla="*/ 0 h 396"/>
                <a:gd name="T96" fmla="*/ 0 w 312"/>
                <a:gd name="T97" fmla="*/ 0 h 396"/>
                <a:gd name="T98" fmla="*/ 0 w 312"/>
                <a:gd name="T99" fmla="*/ 0 h 396"/>
                <a:gd name="T100" fmla="*/ 0 w 312"/>
                <a:gd name="T101" fmla="*/ 0 h 396"/>
                <a:gd name="T102" fmla="*/ 0 w 312"/>
                <a:gd name="T103" fmla="*/ 0 h 396"/>
                <a:gd name="T104" fmla="*/ 0 w 312"/>
                <a:gd name="T105" fmla="*/ 0 h 396"/>
                <a:gd name="T106" fmla="*/ 0 w 312"/>
                <a:gd name="T107" fmla="*/ 0 h 3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2"/>
                <a:gd name="T163" fmla="*/ 0 h 396"/>
                <a:gd name="T164" fmla="*/ 312 w 312"/>
                <a:gd name="T165" fmla="*/ 396 h 3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2" h="396">
                  <a:moveTo>
                    <a:pt x="286" y="238"/>
                  </a:moveTo>
                  <a:lnTo>
                    <a:pt x="281" y="237"/>
                  </a:lnTo>
                  <a:lnTo>
                    <a:pt x="276" y="242"/>
                  </a:lnTo>
                  <a:lnTo>
                    <a:pt x="272" y="247"/>
                  </a:lnTo>
                  <a:lnTo>
                    <a:pt x="268" y="253"/>
                  </a:lnTo>
                  <a:lnTo>
                    <a:pt x="266" y="258"/>
                  </a:lnTo>
                  <a:lnTo>
                    <a:pt x="265" y="266"/>
                  </a:lnTo>
                  <a:lnTo>
                    <a:pt x="263" y="274"/>
                  </a:lnTo>
                  <a:lnTo>
                    <a:pt x="260" y="284"/>
                  </a:lnTo>
                  <a:lnTo>
                    <a:pt x="255" y="291"/>
                  </a:lnTo>
                  <a:lnTo>
                    <a:pt x="251" y="292"/>
                  </a:lnTo>
                  <a:lnTo>
                    <a:pt x="248" y="292"/>
                  </a:lnTo>
                  <a:lnTo>
                    <a:pt x="247" y="291"/>
                  </a:lnTo>
                  <a:lnTo>
                    <a:pt x="250" y="284"/>
                  </a:lnTo>
                  <a:lnTo>
                    <a:pt x="253" y="271"/>
                  </a:lnTo>
                  <a:lnTo>
                    <a:pt x="255" y="253"/>
                  </a:lnTo>
                  <a:lnTo>
                    <a:pt x="251" y="237"/>
                  </a:lnTo>
                  <a:lnTo>
                    <a:pt x="246" y="232"/>
                  </a:lnTo>
                  <a:lnTo>
                    <a:pt x="238" y="227"/>
                  </a:lnTo>
                  <a:lnTo>
                    <a:pt x="229" y="223"/>
                  </a:lnTo>
                  <a:lnTo>
                    <a:pt x="221" y="219"/>
                  </a:lnTo>
                  <a:lnTo>
                    <a:pt x="212" y="216"/>
                  </a:lnTo>
                  <a:lnTo>
                    <a:pt x="203" y="212"/>
                  </a:lnTo>
                  <a:lnTo>
                    <a:pt x="197" y="209"/>
                  </a:lnTo>
                  <a:lnTo>
                    <a:pt x="193" y="206"/>
                  </a:lnTo>
                  <a:lnTo>
                    <a:pt x="188" y="199"/>
                  </a:lnTo>
                  <a:lnTo>
                    <a:pt x="186" y="192"/>
                  </a:lnTo>
                  <a:lnTo>
                    <a:pt x="186" y="187"/>
                  </a:lnTo>
                  <a:lnTo>
                    <a:pt x="187" y="183"/>
                  </a:lnTo>
                  <a:lnTo>
                    <a:pt x="191" y="183"/>
                  </a:lnTo>
                  <a:lnTo>
                    <a:pt x="194" y="184"/>
                  </a:lnTo>
                  <a:lnTo>
                    <a:pt x="196" y="187"/>
                  </a:lnTo>
                  <a:lnTo>
                    <a:pt x="197" y="188"/>
                  </a:lnTo>
                  <a:lnTo>
                    <a:pt x="198" y="189"/>
                  </a:lnTo>
                  <a:lnTo>
                    <a:pt x="202" y="191"/>
                  </a:lnTo>
                  <a:lnTo>
                    <a:pt x="207" y="194"/>
                  </a:lnTo>
                  <a:lnTo>
                    <a:pt x="213" y="198"/>
                  </a:lnTo>
                  <a:lnTo>
                    <a:pt x="221" y="202"/>
                  </a:lnTo>
                  <a:lnTo>
                    <a:pt x="231" y="204"/>
                  </a:lnTo>
                  <a:lnTo>
                    <a:pt x="239" y="208"/>
                  </a:lnTo>
                  <a:lnTo>
                    <a:pt x="250" y="209"/>
                  </a:lnTo>
                  <a:lnTo>
                    <a:pt x="258" y="209"/>
                  </a:lnTo>
                  <a:lnTo>
                    <a:pt x="268" y="208"/>
                  </a:lnTo>
                  <a:lnTo>
                    <a:pt x="276" y="207"/>
                  </a:lnTo>
                  <a:lnTo>
                    <a:pt x="283" y="206"/>
                  </a:lnTo>
                  <a:lnTo>
                    <a:pt x="290" y="204"/>
                  </a:lnTo>
                  <a:lnTo>
                    <a:pt x="296" y="202"/>
                  </a:lnTo>
                  <a:lnTo>
                    <a:pt x="298" y="201"/>
                  </a:lnTo>
                  <a:lnTo>
                    <a:pt x="301" y="199"/>
                  </a:lnTo>
                  <a:lnTo>
                    <a:pt x="305" y="194"/>
                  </a:lnTo>
                  <a:lnTo>
                    <a:pt x="307" y="189"/>
                  </a:lnTo>
                  <a:lnTo>
                    <a:pt x="308" y="183"/>
                  </a:lnTo>
                  <a:lnTo>
                    <a:pt x="308" y="177"/>
                  </a:lnTo>
                  <a:lnTo>
                    <a:pt x="307" y="173"/>
                  </a:lnTo>
                  <a:lnTo>
                    <a:pt x="305" y="171"/>
                  </a:lnTo>
                  <a:lnTo>
                    <a:pt x="302" y="169"/>
                  </a:lnTo>
                  <a:lnTo>
                    <a:pt x="300" y="166"/>
                  </a:lnTo>
                  <a:lnTo>
                    <a:pt x="293" y="147"/>
                  </a:lnTo>
                  <a:lnTo>
                    <a:pt x="291" y="128"/>
                  </a:lnTo>
                  <a:lnTo>
                    <a:pt x="288" y="113"/>
                  </a:lnTo>
                  <a:lnTo>
                    <a:pt x="281" y="99"/>
                  </a:lnTo>
                  <a:lnTo>
                    <a:pt x="271" y="92"/>
                  </a:lnTo>
                  <a:lnTo>
                    <a:pt x="260" y="86"/>
                  </a:lnTo>
                  <a:lnTo>
                    <a:pt x="252" y="81"/>
                  </a:lnTo>
                  <a:lnTo>
                    <a:pt x="250" y="76"/>
                  </a:lnTo>
                  <a:lnTo>
                    <a:pt x="251" y="74"/>
                  </a:lnTo>
                  <a:lnTo>
                    <a:pt x="253" y="73"/>
                  </a:lnTo>
                  <a:lnTo>
                    <a:pt x="258" y="73"/>
                  </a:lnTo>
                  <a:lnTo>
                    <a:pt x="263" y="73"/>
                  </a:lnTo>
                  <a:lnTo>
                    <a:pt x="268" y="74"/>
                  </a:lnTo>
                  <a:lnTo>
                    <a:pt x="275" y="77"/>
                  </a:lnTo>
                  <a:lnTo>
                    <a:pt x="282" y="79"/>
                  </a:lnTo>
                  <a:lnTo>
                    <a:pt x="288" y="83"/>
                  </a:lnTo>
                  <a:lnTo>
                    <a:pt x="298" y="94"/>
                  </a:lnTo>
                  <a:lnTo>
                    <a:pt x="302" y="107"/>
                  </a:lnTo>
                  <a:lnTo>
                    <a:pt x="302" y="122"/>
                  </a:lnTo>
                  <a:lnTo>
                    <a:pt x="302" y="137"/>
                  </a:lnTo>
                  <a:lnTo>
                    <a:pt x="303" y="147"/>
                  </a:lnTo>
                  <a:lnTo>
                    <a:pt x="306" y="153"/>
                  </a:lnTo>
                  <a:lnTo>
                    <a:pt x="308" y="159"/>
                  </a:lnTo>
                  <a:lnTo>
                    <a:pt x="311" y="163"/>
                  </a:lnTo>
                  <a:lnTo>
                    <a:pt x="311" y="162"/>
                  </a:lnTo>
                  <a:lnTo>
                    <a:pt x="311" y="159"/>
                  </a:lnTo>
                  <a:lnTo>
                    <a:pt x="311" y="158"/>
                  </a:lnTo>
                  <a:lnTo>
                    <a:pt x="311" y="157"/>
                  </a:lnTo>
                  <a:lnTo>
                    <a:pt x="312" y="116"/>
                  </a:lnTo>
                  <a:lnTo>
                    <a:pt x="308" y="82"/>
                  </a:lnTo>
                  <a:lnTo>
                    <a:pt x="300" y="54"/>
                  </a:lnTo>
                  <a:lnTo>
                    <a:pt x="285" y="33"/>
                  </a:lnTo>
                  <a:lnTo>
                    <a:pt x="263" y="18"/>
                  </a:lnTo>
                  <a:lnTo>
                    <a:pt x="236" y="8"/>
                  </a:lnTo>
                  <a:lnTo>
                    <a:pt x="199" y="3"/>
                  </a:lnTo>
                  <a:lnTo>
                    <a:pt x="157" y="0"/>
                  </a:lnTo>
                  <a:lnTo>
                    <a:pt x="113" y="3"/>
                  </a:lnTo>
                  <a:lnTo>
                    <a:pt x="77" y="8"/>
                  </a:lnTo>
                  <a:lnTo>
                    <a:pt x="49" y="17"/>
                  </a:lnTo>
                  <a:lnTo>
                    <a:pt x="28" y="32"/>
                  </a:lnTo>
                  <a:lnTo>
                    <a:pt x="13" y="52"/>
                  </a:lnTo>
                  <a:lnTo>
                    <a:pt x="4" y="78"/>
                  </a:lnTo>
                  <a:lnTo>
                    <a:pt x="0" y="112"/>
                  </a:lnTo>
                  <a:lnTo>
                    <a:pt x="3" y="153"/>
                  </a:lnTo>
                  <a:lnTo>
                    <a:pt x="4" y="149"/>
                  </a:lnTo>
                  <a:lnTo>
                    <a:pt x="5" y="144"/>
                  </a:lnTo>
                  <a:lnTo>
                    <a:pt x="7" y="138"/>
                  </a:lnTo>
                  <a:lnTo>
                    <a:pt x="8" y="132"/>
                  </a:lnTo>
                  <a:lnTo>
                    <a:pt x="8" y="117"/>
                  </a:lnTo>
                  <a:lnTo>
                    <a:pt x="8" y="102"/>
                  </a:lnTo>
                  <a:lnTo>
                    <a:pt x="12" y="89"/>
                  </a:lnTo>
                  <a:lnTo>
                    <a:pt x="23" y="78"/>
                  </a:lnTo>
                  <a:lnTo>
                    <a:pt x="29" y="74"/>
                  </a:lnTo>
                  <a:lnTo>
                    <a:pt x="37" y="72"/>
                  </a:lnTo>
                  <a:lnTo>
                    <a:pt x="43" y="71"/>
                  </a:lnTo>
                  <a:lnTo>
                    <a:pt x="49" y="71"/>
                  </a:lnTo>
                  <a:lnTo>
                    <a:pt x="54" y="71"/>
                  </a:lnTo>
                  <a:lnTo>
                    <a:pt x="59" y="71"/>
                  </a:lnTo>
                  <a:lnTo>
                    <a:pt x="63" y="72"/>
                  </a:lnTo>
                  <a:lnTo>
                    <a:pt x="64" y="74"/>
                  </a:lnTo>
                  <a:lnTo>
                    <a:pt x="61" y="78"/>
                  </a:lnTo>
                  <a:lnTo>
                    <a:pt x="52" y="83"/>
                  </a:lnTo>
                  <a:lnTo>
                    <a:pt x="41" y="88"/>
                  </a:lnTo>
                  <a:lnTo>
                    <a:pt x="30" y="94"/>
                  </a:lnTo>
                  <a:lnTo>
                    <a:pt x="23" y="108"/>
                  </a:lnTo>
                  <a:lnTo>
                    <a:pt x="20" y="123"/>
                  </a:lnTo>
                  <a:lnTo>
                    <a:pt x="18" y="142"/>
                  </a:lnTo>
                  <a:lnTo>
                    <a:pt x="10" y="161"/>
                  </a:lnTo>
                  <a:lnTo>
                    <a:pt x="9" y="162"/>
                  </a:lnTo>
                  <a:lnTo>
                    <a:pt x="8" y="164"/>
                  </a:lnTo>
                  <a:lnTo>
                    <a:pt x="5" y="167"/>
                  </a:lnTo>
                  <a:lnTo>
                    <a:pt x="4" y="172"/>
                  </a:lnTo>
                  <a:lnTo>
                    <a:pt x="4" y="178"/>
                  </a:lnTo>
                  <a:lnTo>
                    <a:pt x="7" y="186"/>
                  </a:lnTo>
                  <a:lnTo>
                    <a:pt x="10" y="192"/>
                  </a:lnTo>
                  <a:lnTo>
                    <a:pt x="14" y="196"/>
                  </a:lnTo>
                  <a:lnTo>
                    <a:pt x="17" y="197"/>
                  </a:lnTo>
                  <a:lnTo>
                    <a:pt x="20" y="199"/>
                  </a:lnTo>
                  <a:lnTo>
                    <a:pt x="27" y="201"/>
                  </a:lnTo>
                  <a:lnTo>
                    <a:pt x="33" y="203"/>
                  </a:lnTo>
                  <a:lnTo>
                    <a:pt x="41" y="204"/>
                  </a:lnTo>
                  <a:lnTo>
                    <a:pt x="49" y="206"/>
                  </a:lnTo>
                  <a:lnTo>
                    <a:pt x="59" y="207"/>
                  </a:lnTo>
                  <a:lnTo>
                    <a:pt x="69" y="207"/>
                  </a:lnTo>
                  <a:lnTo>
                    <a:pt x="79" y="206"/>
                  </a:lnTo>
                  <a:lnTo>
                    <a:pt x="89" y="203"/>
                  </a:lnTo>
                  <a:lnTo>
                    <a:pt x="99" y="199"/>
                  </a:lnTo>
                  <a:lnTo>
                    <a:pt x="107" y="197"/>
                  </a:lnTo>
                  <a:lnTo>
                    <a:pt x="114" y="193"/>
                  </a:lnTo>
                  <a:lnTo>
                    <a:pt x="119" y="189"/>
                  </a:lnTo>
                  <a:lnTo>
                    <a:pt x="123" y="188"/>
                  </a:lnTo>
                  <a:lnTo>
                    <a:pt x="124" y="187"/>
                  </a:lnTo>
                  <a:lnTo>
                    <a:pt x="126" y="186"/>
                  </a:lnTo>
                  <a:lnTo>
                    <a:pt x="128" y="183"/>
                  </a:lnTo>
                  <a:lnTo>
                    <a:pt x="131" y="182"/>
                  </a:lnTo>
                  <a:lnTo>
                    <a:pt x="134" y="183"/>
                  </a:lnTo>
                  <a:lnTo>
                    <a:pt x="136" y="187"/>
                  </a:lnTo>
                  <a:lnTo>
                    <a:pt x="136" y="192"/>
                  </a:lnTo>
                  <a:lnTo>
                    <a:pt x="133" y="199"/>
                  </a:lnTo>
                  <a:lnTo>
                    <a:pt x="128" y="206"/>
                  </a:lnTo>
                  <a:lnTo>
                    <a:pt x="124" y="208"/>
                  </a:lnTo>
                  <a:lnTo>
                    <a:pt x="117" y="212"/>
                  </a:lnTo>
                  <a:lnTo>
                    <a:pt x="109" y="214"/>
                  </a:lnTo>
                  <a:lnTo>
                    <a:pt x="101" y="218"/>
                  </a:lnTo>
                  <a:lnTo>
                    <a:pt x="91" y="222"/>
                  </a:lnTo>
                  <a:lnTo>
                    <a:pt x="82" y="226"/>
                  </a:lnTo>
                  <a:lnTo>
                    <a:pt x="74" y="231"/>
                  </a:lnTo>
                  <a:lnTo>
                    <a:pt x="69" y="236"/>
                  </a:lnTo>
                  <a:lnTo>
                    <a:pt x="66" y="251"/>
                  </a:lnTo>
                  <a:lnTo>
                    <a:pt x="67" y="268"/>
                  </a:lnTo>
                  <a:lnTo>
                    <a:pt x="69" y="283"/>
                  </a:lnTo>
                  <a:lnTo>
                    <a:pt x="72" y="289"/>
                  </a:lnTo>
                  <a:lnTo>
                    <a:pt x="71" y="291"/>
                  </a:lnTo>
                  <a:lnTo>
                    <a:pt x="68" y="291"/>
                  </a:lnTo>
                  <a:lnTo>
                    <a:pt x="64" y="289"/>
                  </a:lnTo>
                  <a:lnTo>
                    <a:pt x="59" y="283"/>
                  </a:lnTo>
                  <a:lnTo>
                    <a:pt x="56" y="273"/>
                  </a:lnTo>
                  <a:lnTo>
                    <a:pt x="53" y="264"/>
                  </a:lnTo>
                  <a:lnTo>
                    <a:pt x="52" y="257"/>
                  </a:lnTo>
                  <a:lnTo>
                    <a:pt x="49" y="251"/>
                  </a:lnTo>
                  <a:lnTo>
                    <a:pt x="46" y="246"/>
                  </a:lnTo>
                  <a:lnTo>
                    <a:pt x="41" y="239"/>
                  </a:lnTo>
                  <a:lnTo>
                    <a:pt x="36" y="236"/>
                  </a:lnTo>
                  <a:lnTo>
                    <a:pt x="30" y="236"/>
                  </a:lnTo>
                  <a:lnTo>
                    <a:pt x="29" y="238"/>
                  </a:lnTo>
                  <a:lnTo>
                    <a:pt x="28" y="239"/>
                  </a:lnTo>
                  <a:lnTo>
                    <a:pt x="27" y="242"/>
                  </a:lnTo>
                  <a:lnTo>
                    <a:pt x="27" y="244"/>
                  </a:lnTo>
                  <a:lnTo>
                    <a:pt x="32" y="256"/>
                  </a:lnTo>
                  <a:lnTo>
                    <a:pt x="37" y="266"/>
                  </a:lnTo>
                  <a:lnTo>
                    <a:pt x="42" y="276"/>
                  </a:lnTo>
                  <a:lnTo>
                    <a:pt x="47" y="287"/>
                  </a:lnTo>
                  <a:lnTo>
                    <a:pt x="52" y="297"/>
                  </a:lnTo>
                  <a:lnTo>
                    <a:pt x="57" y="307"/>
                  </a:lnTo>
                  <a:lnTo>
                    <a:pt x="62" y="316"/>
                  </a:lnTo>
                  <a:lnTo>
                    <a:pt x="67" y="326"/>
                  </a:lnTo>
                  <a:lnTo>
                    <a:pt x="78" y="343"/>
                  </a:lnTo>
                  <a:lnTo>
                    <a:pt x="89" y="357"/>
                  </a:lnTo>
                  <a:lnTo>
                    <a:pt x="101" y="370"/>
                  </a:lnTo>
                  <a:lnTo>
                    <a:pt x="112" y="380"/>
                  </a:lnTo>
                  <a:lnTo>
                    <a:pt x="123" y="386"/>
                  </a:lnTo>
                  <a:lnTo>
                    <a:pt x="134" y="391"/>
                  </a:lnTo>
                  <a:lnTo>
                    <a:pt x="146" y="395"/>
                  </a:lnTo>
                  <a:lnTo>
                    <a:pt x="158" y="396"/>
                  </a:lnTo>
                  <a:lnTo>
                    <a:pt x="177" y="392"/>
                  </a:lnTo>
                  <a:lnTo>
                    <a:pt x="194" y="383"/>
                  </a:lnTo>
                  <a:lnTo>
                    <a:pt x="213" y="370"/>
                  </a:lnTo>
                  <a:lnTo>
                    <a:pt x="231" y="352"/>
                  </a:lnTo>
                  <a:lnTo>
                    <a:pt x="248" y="331"/>
                  </a:lnTo>
                  <a:lnTo>
                    <a:pt x="263" y="306"/>
                  </a:lnTo>
                  <a:lnTo>
                    <a:pt x="277" y="278"/>
                  </a:lnTo>
                  <a:lnTo>
                    <a:pt x="290" y="248"/>
                  </a:lnTo>
                  <a:lnTo>
                    <a:pt x="290" y="246"/>
                  </a:lnTo>
                  <a:lnTo>
                    <a:pt x="288" y="243"/>
                  </a:lnTo>
                  <a:lnTo>
                    <a:pt x="287" y="241"/>
                  </a:lnTo>
                  <a:lnTo>
                    <a:pt x="286" y="2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3" name="Freeform 206"/>
            <p:cNvSpPr>
              <a:spLocks/>
            </p:cNvSpPr>
            <p:nvPr/>
          </p:nvSpPr>
          <p:spPr bwMode="auto">
            <a:xfrm>
              <a:off x="4422" y="3486"/>
              <a:ext cx="24" cy="21"/>
            </a:xfrm>
            <a:custGeom>
              <a:avLst/>
              <a:gdLst>
                <a:gd name="T0" fmla="*/ 0 w 96"/>
                <a:gd name="T1" fmla="*/ 0 h 85"/>
                <a:gd name="T2" fmla="*/ 0 w 96"/>
                <a:gd name="T3" fmla="*/ 0 h 85"/>
                <a:gd name="T4" fmla="*/ 0 w 96"/>
                <a:gd name="T5" fmla="*/ 0 h 85"/>
                <a:gd name="T6" fmla="*/ 0 w 96"/>
                <a:gd name="T7" fmla="*/ 0 h 85"/>
                <a:gd name="T8" fmla="*/ 0 w 96"/>
                <a:gd name="T9" fmla="*/ 0 h 85"/>
                <a:gd name="T10" fmla="*/ 0 w 96"/>
                <a:gd name="T11" fmla="*/ 0 h 85"/>
                <a:gd name="T12" fmla="*/ 0 w 96"/>
                <a:gd name="T13" fmla="*/ 0 h 85"/>
                <a:gd name="T14" fmla="*/ 0 w 96"/>
                <a:gd name="T15" fmla="*/ 0 h 85"/>
                <a:gd name="T16" fmla="*/ 0 w 96"/>
                <a:gd name="T17" fmla="*/ 0 h 85"/>
                <a:gd name="T18" fmla="*/ 0 w 96"/>
                <a:gd name="T19" fmla="*/ 0 h 85"/>
                <a:gd name="T20" fmla="*/ 0 w 96"/>
                <a:gd name="T21" fmla="*/ 0 h 85"/>
                <a:gd name="T22" fmla="*/ 0 w 96"/>
                <a:gd name="T23" fmla="*/ 0 h 85"/>
                <a:gd name="T24" fmla="*/ 0 w 96"/>
                <a:gd name="T25" fmla="*/ 0 h 85"/>
                <a:gd name="T26" fmla="*/ 0 w 96"/>
                <a:gd name="T27" fmla="*/ 0 h 85"/>
                <a:gd name="T28" fmla="*/ 0 w 96"/>
                <a:gd name="T29" fmla="*/ 0 h 85"/>
                <a:gd name="T30" fmla="*/ 0 w 96"/>
                <a:gd name="T31" fmla="*/ 0 h 85"/>
                <a:gd name="T32" fmla="*/ 0 w 96"/>
                <a:gd name="T33" fmla="*/ 0 h 85"/>
                <a:gd name="T34" fmla="*/ 0 w 96"/>
                <a:gd name="T35" fmla="*/ 0 h 85"/>
                <a:gd name="T36" fmla="*/ 0 w 96"/>
                <a:gd name="T37" fmla="*/ 0 h 85"/>
                <a:gd name="T38" fmla="*/ 0 w 96"/>
                <a:gd name="T39" fmla="*/ 0 h 85"/>
                <a:gd name="T40" fmla="*/ 0 w 96"/>
                <a:gd name="T41" fmla="*/ 0 h 85"/>
                <a:gd name="T42" fmla="*/ 0 w 96"/>
                <a:gd name="T43" fmla="*/ 0 h 85"/>
                <a:gd name="T44" fmla="*/ 0 w 96"/>
                <a:gd name="T45" fmla="*/ 0 h 85"/>
                <a:gd name="T46" fmla="*/ 0 w 96"/>
                <a:gd name="T47" fmla="*/ 0 h 85"/>
                <a:gd name="T48" fmla="*/ 0 w 96"/>
                <a:gd name="T49" fmla="*/ 0 h 85"/>
                <a:gd name="T50" fmla="*/ 0 w 96"/>
                <a:gd name="T51" fmla="*/ 0 h 85"/>
                <a:gd name="T52" fmla="*/ 0 w 96"/>
                <a:gd name="T53" fmla="*/ 0 h 85"/>
                <a:gd name="T54" fmla="*/ 0 w 96"/>
                <a:gd name="T55" fmla="*/ 0 h 85"/>
                <a:gd name="T56" fmla="*/ 0 w 96"/>
                <a:gd name="T57" fmla="*/ 0 h 85"/>
                <a:gd name="T58" fmla="*/ 0 w 96"/>
                <a:gd name="T59" fmla="*/ 0 h 85"/>
                <a:gd name="T60" fmla="*/ 0 w 96"/>
                <a:gd name="T61" fmla="*/ 0 h 85"/>
                <a:gd name="T62" fmla="*/ 0 w 96"/>
                <a:gd name="T63" fmla="*/ 0 h 85"/>
                <a:gd name="T64" fmla="*/ 0 w 9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5"/>
                <a:gd name="T101" fmla="*/ 96 w 9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5">
                  <a:moveTo>
                    <a:pt x="48" y="0"/>
                  </a:moveTo>
                  <a:lnTo>
                    <a:pt x="38" y="1"/>
                  </a:lnTo>
                  <a:lnTo>
                    <a:pt x="30" y="5"/>
                  </a:lnTo>
                  <a:lnTo>
                    <a:pt x="21" y="9"/>
                  </a:lnTo>
                  <a:lnTo>
                    <a:pt x="15" y="15"/>
                  </a:lnTo>
                  <a:lnTo>
                    <a:pt x="8" y="21"/>
                  </a:lnTo>
                  <a:lnTo>
                    <a:pt x="3" y="29"/>
                  </a:lnTo>
                  <a:lnTo>
                    <a:pt x="1" y="36"/>
                  </a:lnTo>
                  <a:lnTo>
                    <a:pt x="0" y="45"/>
                  </a:lnTo>
                  <a:lnTo>
                    <a:pt x="1" y="54"/>
                  </a:lnTo>
                  <a:lnTo>
                    <a:pt x="3" y="61"/>
                  </a:lnTo>
                  <a:lnTo>
                    <a:pt x="8" y="69"/>
                  </a:lnTo>
                  <a:lnTo>
                    <a:pt x="15" y="75"/>
                  </a:lnTo>
                  <a:lnTo>
                    <a:pt x="21" y="80"/>
                  </a:lnTo>
                  <a:lnTo>
                    <a:pt x="30" y="84"/>
                  </a:lnTo>
                  <a:lnTo>
                    <a:pt x="38" y="85"/>
                  </a:lnTo>
                  <a:lnTo>
                    <a:pt x="48" y="85"/>
                  </a:lnTo>
                  <a:lnTo>
                    <a:pt x="58" y="83"/>
                  </a:lnTo>
                  <a:lnTo>
                    <a:pt x="67" y="79"/>
                  </a:lnTo>
                  <a:lnTo>
                    <a:pt x="75" y="74"/>
                  </a:lnTo>
                  <a:lnTo>
                    <a:pt x="82" y="66"/>
                  </a:lnTo>
                  <a:lnTo>
                    <a:pt x="88" y="60"/>
                  </a:lnTo>
                  <a:lnTo>
                    <a:pt x="92" y="51"/>
                  </a:lnTo>
                  <a:lnTo>
                    <a:pt x="95" y="43"/>
                  </a:lnTo>
                  <a:lnTo>
                    <a:pt x="96" y="34"/>
                  </a:lnTo>
                  <a:lnTo>
                    <a:pt x="95" y="25"/>
                  </a:lnTo>
                  <a:lnTo>
                    <a:pt x="92" y="18"/>
                  </a:lnTo>
                  <a:lnTo>
                    <a:pt x="88" y="13"/>
                  </a:lnTo>
                  <a:lnTo>
                    <a:pt x="82" y="8"/>
                  </a:lnTo>
                  <a:lnTo>
                    <a:pt x="75" y="4"/>
                  </a:lnTo>
                  <a:lnTo>
                    <a:pt x="67" y="1"/>
                  </a:lnTo>
                  <a:lnTo>
                    <a:pt x="58" y="0"/>
                  </a:lnTo>
                  <a:lnTo>
                    <a:pt x="48"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4" name="Freeform 207"/>
            <p:cNvSpPr>
              <a:spLocks/>
            </p:cNvSpPr>
            <p:nvPr/>
          </p:nvSpPr>
          <p:spPr bwMode="auto">
            <a:xfrm>
              <a:off x="4457" y="3487"/>
              <a:ext cx="24" cy="20"/>
            </a:xfrm>
            <a:custGeom>
              <a:avLst/>
              <a:gdLst>
                <a:gd name="T0" fmla="*/ 0 w 95"/>
                <a:gd name="T1" fmla="*/ 0 h 80"/>
                <a:gd name="T2" fmla="*/ 0 w 95"/>
                <a:gd name="T3" fmla="*/ 0 h 80"/>
                <a:gd name="T4" fmla="*/ 0 w 95"/>
                <a:gd name="T5" fmla="*/ 0 h 80"/>
                <a:gd name="T6" fmla="*/ 0 w 95"/>
                <a:gd name="T7" fmla="*/ 0 h 80"/>
                <a:gd name="T8" fmla="*/ 0 w 95"/>
                <a:gd name="T9" fmla="*/ 0 h 80"/>
                <a:gd name="T10" fmla="*/ 0 w 95"/>
                <a:gd name="T11" fmla="*/ 0 h 80"/>
                <a:gd name="T12" fmla="*/ 0 w 95"/>
                <a:gd name="T13" fmla="*/ 0 h 80"/>
                <a:gd name="T14" fmla="*/ 0 w 95"/>
                <a:gd name="T15" fmla="*/ 0 h 80"/>
                <a:gd name="T16" fmla="*/ 0 w 95"/>
                <a:gd name="T17" fmla="*/ 0 h 80"/>
                <a:gd name="T18" fmla="*/ 0 w 95"/>
                <a:gd name="T19" fmla="*/ 0 h 80"/>
                <a:gd name="T20" fmla="*/ 0 w 95"/>
                <a:gd name="T21" fmla="*/ 0 h 80"/>
                <a:gd name="T22" fmla="*/ 0 w 95"/>
                <a:gd name="T23" fmla="*/ 0 h 80"/>
                <a:gd name="T24" fmla="*/ 0 w 95"/>
                <a:gd name="T25" fmla="*/ 0 h 80"/>
                <a:gd name="T26" fmla="*/ 0 w 95"/>
                <a:gd name="T27" fmla="*/ 0 h 80"/>
                <a:gd name="T28" fmla="*/ 0 w 95"/>
                <a:gd name="T29" fmla="*/ 0 h 80"/>
                <a:gd name="T30" fmla="*/ 0 w 95"/>
                <a:gd name="T31" fmla="*/ 0 h 80"/>
                <a:gd name="T32" fmla="*/ 0 w 95"/>
                <a:gd name="T33" fmla="*/ 0 h 80"/>
                <a:gd name="T34" fmla="*/ 0 w 95"/>
                <a:gd name="T35" fmla="*/ 0 h 80"/>
                <a:gd name="T36" fmla="*/ 0 w 95"/>
                <a:gd name="T37" fmla="*/ 0 h 80"/>
                <a:gd name="T38" fmla="*/ 0 w 95"/>
                <a:gd name="T39" fmla="*/ 0 h 80"/>
                <a:gd name="T40" fmla="*/ 0 w 95"/>
                <a:gd name="T41" fmla="*/ 0 h 80"/>
                <a:gd name="T42" fmla="*/ 0 w 95"/>
                <a:gd name="T43" fmla="*/ 0 h 80"/>
                <a:gd name="T44" fmla="*/ 0 w 95"/>
                <a:gd name="T45" fmla="*/ 0 h 80"/>
                <a:gd name="T46" fmla="*/ 0 w 95"/>
                <a:gd name="T47" fmla="*/ 0 h 80"/>
                <a:gd name="T48" fmla="*/ 0 w 95"/>
                <a:gd name="T49" fmla="*/ 0 h 80"/>
                <a:gd name="T50" fmla="*/ 0 w 95"/>
                <a:gd name="T51" fmla="*/ 0 h 80"/>
                <a:gd name="T52" fmla="*/ 0 w 95"/>
                <a:gd name="T53" fmla="*/ 0 h 80"/>
                <a:gd name="T54" fmla="*/ 0 w 95"/>
                <a:gd name="T55" fmla="*/ 0 h 80"/>
                <a:gd name="T56" fmla="*/ 0 w 95"/>
                <a:gd name="T57" fmla="*/ 0 h 80"/>
                <a:gd name="T58" fmla="*/ 0 w 95"/>
                <a:gd name="T59" fmla="*/ 0 h 80"/>
                <a:gd name="T60" fmla="*/ 0 w 95"/>
                <a:gd name="T61" fmla="*/ 0 h 80"/>
                <a:gd name="T62" fmla="*/ 0 w 95"/>
                <a:gd name="T63" fmla="*/ 0 h 80"/>
                <a:gd name="T64" fmla="*/ 0 w 95"/>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80"/>
                <a:gd name="T101" fmla="*/ 95 w 9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80">
                  <a:moveTo>
                    <a:pt x="47" y="80"/>
                  </a:moveTo>
                  <a:lnTo>
                    <a:pt x="57" y="80"/>
                  </a:lnTo>
                  <a:lnTo>
                    <a:pt x="66" y="79"/>
                  </a:lnTo>
                  <a:lnTo>
                    <a:pt x="74" y="76"/>
                  </a:lnTo>
                  <a:lnTo>
                    <a:pt x="81" y="72"/>
                  </a:lnTo>
                  <a:lnTo>
                    <a:pt x="86" y="67"/>
                  </a:lnTo>
                  <a:lnTo>
                    <a:pt x="91" y="60"/>
                  </a:lnTo>
                  <a:lnTo>
                    <a:pt x="94" y="52"/>
                  </a:lnTo>
                  <a:lnTo>
                    <a:pt x="95" y="45"/>
                  </a:lnTo>
                  <a:lnTo>
                    <a:pt x="94" y="36"/>
                  </a:lnTo>
                  <a:lnTo>
                    <a:pt x="91" y="29"/>
                  </a:lnTo>
                  <a:lnTo>
                    <a:pt x="86" y="21"/>
                  </a:lnTo>
                  <a:lnTo>
                    <a:pt x="81" y="15"/>
                  </a:lnTo>
                  <a:lnTo>
                    <a:pt x="74" y="10"/>
                  </a:lnTo>
                  <a:lnTo>
                    <a:pt x="66" y="6"/>
                  </a:lnTo>
                  <a:lnTo>
                    <a:pt x="57" y="2"/>
                  </a:lnTo>
                  <a:lnTo>
                    <a:pt x="47" y="1"/>
                  </a:lnTo>
                  <a:lnTo>
                    <a:pt x="37" y="0"/>
                  </a:lnTo>
                  <a:lnTo>
                    <a:pt x="29" y="1"/>
                  </a:lnTo>
                  <a:lnTo>
                    <a:pt x="21" y="4"/>
                  </a:lnTo>
                  <a:lnTo>
                    <a:pt x="15" y="7"/>
                  </a:lnTo>
                  <a:lnTo>
                    <a:pt x="9" y="11"/>
                  </a:lnTo>
                  <a:lnTo>
                    <a:pt x="4" y="17"/>
                  </a:lnTo>
                  <a:lnTo>
                    <a:pt x="1" y="25"/>
                  </a:lnTo>
                  <a:lnTo>
                    <a:pt x="0" y="32"/>
                  </a:lnTo>
                  <a:lnTo>
                    <a:pt x="1" y="40"/>
                  </a:lnTo>
                  <a:lnTo>
                    <a:pt x="4" y="49"/>
                  </a:lnTo>
                  <a:lnTo>
                    <a:pt x="7" y="56"/>
                  </a:lnTo>
                  <a:lnTo>
                    <a:pt x="14" y="62"/>
                  </a:lnTo>
                  <a:lnTo>
                    <a:pt x="21" y="69"/>
                  </a:lnTo>
                  <a:lnTo>
                    <a:pt x="29" y="74"/>
                  </a:lnTo>
                  <a:lnTo>
                    <a:pt x="37" y="77"/>
                  </a:lnTo>
                  <a:lnTo>
                    <a:pt x="47" y="8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5" name="Freeform 208"/>
            <p:cNvSpPr>
              <a:spLocks/>
            </p:cNvSpPr>
            <p:nvPr/>
          </p:nvSpPr>
          <p:spPr bwMode="auto">
            <a:xfrm>
              <a:off x="4434" y="3518"/>
              <a:ext cx="35" cy="26"/>
            </a:xfrm>
            <a:custGeom>
              <a:avLst/>
              <a:gdLst>
                <a:gd name="T0" fmla="*/ 0 w 143"/>
                <a:gd name="T1" fmla="*/ 0 h 102"/>
                <a:gd name="T2" fmla="*/ 0 w 143"/>
                <a:gd name="T3" fmla="*/ 0 h 102"/>
                <a:gd name="T4" fmla="*/ 0 w 143"/>
                <a:gd name="T5" fmla="*/ 0 h 102"/>
                <a:gd name="T6" fmla="*/ 0 w 143"/>
                <a:gd name="T7" fmla="*/ 0 h 102"/>
                <a:gd name="T8" fmla="*/ 0 w 143"/>
                <a:gd name="T9" fmla="*/ 0 h 102"/>
                <a:gd name="T10" fmla="*/ 0 w 143"/>
                <a:gd name="T11" fmla="*/ 0 h 102"/>
                <a:gd name="T12" fmla="*/ 0 w 143"/>
                <a:gd name="T13" fmla="*/ 0 h 102"/>
                <a:gd name="T14" fmla="*/ 0 w 143"/>
                <a:gd name="T15" fmla="*/ 0 h 102"/>
                <a:gd name="T16" fmla="*/ 0 w 143"/>
                <a:gd name="T17" fmla="*/ 0 h 102"/>
                <a:gd name="T18" fmla="*/ 0 w 143"/>
                <a:gd name="T19" fmla="*/ 0 h 102"/>
                <a:gd name="T20" fmla="*/ 0 w 143"/>
                <a:gd name="T21" fmla="*/ 0 h 102"/>
                <a:gd name="T22" fmla="*/ 0 w 143"/>
                <a:gd name="T23" fmla="*/ 0 h 102"/>
                <a:gd name="T24" fmla="*/ 0 w 143"/>
                <a:gd name="T25" fmla="*/ 0 h 102"/>
                <a:gd name="T26" fmla="*/ 0 w 143"/>
                <a:gd name="T27" fmla="*/ 0 h 102"/>
                <a:gd name="T28" fmla="*/ 0 w 143"/>
                <a:gd name="T29" fmla="*/ 0 h 102"/>
                <a:gd name="T30" fmla="*/ 0 w 143"/>
                <a:gd name="T31" fmla="*/ 0 h 102"/>
                <a:gd name="T32" fmla="*/ 0 w 143"/>
                <a:gd name="T33" fmla="*/ 0 h 102"/>
                <a:gd name="T34" fmla="*/ 0 w 143"/>
                <a:gd name="T35" fmla="*/ 0 h 102"/>
                <a:gd name="T36" fmla="*/ 0 w 143"/>
                <a:gd name="T37" fmla="*/ 0 h 102"/>
                <a:gd name="T38" fmla="*/ 0 w 143"/>
                <a:gd name="T39" fmla="*/ 0 h 102"/>
                <a:gd name="T40" fmla="*/ 0 w 143"/>
                <a:gd name="T41" fmla="*/ 0 h 102"/>
                <a:gd name="T42" fmla="*/ 0 w 143"/>
                <a:gd name="T43" fmla="*/ 0 h 102"/>
                <a:gd name="T44" fmla="*/ 0 w 143"/>
                <a:gd name="T45" fmla="*/ 0 h 102"/>
                <a:gd name="T46" fmla="*/ 0 w 143"/>
                <a:gd name="T47" fmla="*/ 0 h 102"/>
                <a:gd name="T48" fmla="*/ 0 w 143"/>
                <a:gd name="T49" fmla="*/ 0 h 102"/>
                <a:gd name="T50" fmla="*/ 0 w 143"/>
                <a:gd name="T51" fmla="*/ 0 h 102"/>
                <a:gd name="T52" fmla="*/ 0 w 143"/>
                <a:gd name="T53" fmla="*/ 0 h 102"/>
                <a:gd name="T54" fmla="*/ 0 w 143"/>
                <a:gd name="T55" fmla="*/ 0 h 102"/>
                <a:gd name="T56" fmla="*/ 0 w 143"/>
                <a:gd name="T57" fmla="*/ 0 h 102"/>
                <a:gd name="T58" fmla="*/ 0 w 143"/>
                <a:gd name="T59" fmla="*/ 0 h 102"/>
                <a:gd name="T60" fmla="*/ 0 w 143"/>
                <a:gd name="T61" fmla="*/ 0 h 102"/>
                <a:gd name="T62" fmla="*/ 0 w 143"/>
                <a:gd name="T63" fmla="*/ 0 h 102"/>
                <a:gd name="T64" fmla="*/ 0 w 143"/>
                <a:gd name="T65" fmla="*/ 0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3"/>
                <a:gd name="T100" fmla="*/ 0 h 102"/>
                <a:gd name="T101" fmla="*/ 143 w 143"/>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3" h="102">
                  <a:moveTo>
                    <a:pt x="71" y="0"/>
                  </a:moveTo>
                  <a:lnTo>
                    <a:pt x="56" y="1"/>
                  </a:lnTo>
                  <a:lnTo>
                    <a:pt x="44" y="3"/>
                  </a:lnTo>
                  <a:lnTo>
                    <a:pt x="31" y="6"/>
                  </a:lnTo>
                  <a:lnTo>
                    <a:pt x="21" y="11"/>
                  </a:lnTo>
                  <a:lnTo>
                    <a:pt x="13" y="19"/>
                  </a:lnTo>
                  <a:lnTo>
                    <a:pt x="6" y="26"/>
                  </a:lnTo>
                  <a:lnTo>
                    <a:pt x="1" y="35"/>
                  </a:lnTo>
                  <a:lnTo>
                    <a:pt x="0" y="45"/>
                  </a:lnTo>
                  <a:lnTo>
                    <a:pt x="1" y="55"/>
                  </a:lnTo>
                  <a:lnTo>
                    <a:pt x="6" y="65"/>
                  </a:lnTo>
                  <a:lnTo>
                    <a:pt x="13" y="75"/>
                  </a:lnTo>
                  <a:lnTo>
                    <a:pt x="21" y="83"/>
                  </a:lnTo>
                  <a:lnTo>
                    <a:pt x="31" y="90"/>
                  </a:lnTo>
                  <a:lnTo>
                    <a:pt x="44" y="97"/>
                  </a:lnTo>
                  <a:lnTo>
                    <a:pt x="56" y="100"/>
                  </a:lnTo>
                  <a:lnTo>
                    <a:pt x="71" y="102"/>
                  </a:lnTo>
                  <a:lnTo>
                    <a:pt x="86" y="100"/>
                  </a:lnTo>
                  <a:lnTo>
                    <a:pt x="99" y="97"/>
                  </a:lnTo>
                  <a:lnTo>
                    <a:pt x="111" y="92"/>
                  </a:lnTo>
                  <a:lnTo>
                    <a:pt x="121" y="84"/>
                  </a:lnTo>
                  <a:lnTo>
                    <a:pt x="130" y="75"/>
                  </a:lnTo>
                  <a:lnTo>
                    <a:pt x="136" y="66"/>
                  </a:lnTo>
                  <a:lnTo>
                    <a:pt x="141" y="56"/>
                  </a:lnTo>
                  <a:lnTo>
                    <a:pt x="143" y="45"/>
                  </a:lnTo>
                  <a:lnTo>
                    <a:pt x="141" y="35"/>
                  </a:lnTo>
                  <a:lnTo>
                    <a:pt x="136" y="26"/>
                  </a:lnTo>
                  <a:lnTo>
                    <a:pt x="130" y="19"/>
                  </a:lnTo>
                  <a:lnTo>
                    <a:pt x="121" y="13"/>
                  </a:lnTo>
                  <a:lnTo>
                    <a:pt x="111" y="8"/>
                  </a:lnTo>
                  <a:lnTo>
                    <a:pt x="99" y="4"/>
                  </a:lnTo>
                  <a:lnTo>
                    <a:pt x="86" y="1"/>
                  </a:lnTo>
                  <a:lnTo>
                    <a:pt x="71"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6" name="Freeform 209"/>
            <p:cNvSpPr>
              <a:spLocks/>
            </p:cNvSpPr>
            <p:nvPr/>
          </p:nvSpPr>
          <p:spPr bwMode="auto">
            <a:xfrm>
              <a:off x="4448" y="3504"/>
              <a:ext cx="7" cy="9"/>
            </a:xfrm>
            <a:custGeom>
              <a:avLst/>
              <a:gdLst>
                <a:gd name="T0" fmla="*/ 0 w 27"/>
                <a:gd name="T1" fmla="*/ 0 h 39"/>
                <a:gd name="T2" fmla="*/ 0 w 27"/>
                <a:gd name="T3" fmla="*/ 0 h 39"/>
                <a:gd name="T4" fmla="*/ 0 w 27"/>
                <a:gd name="T5" fmla="*/ 0 h 39"/>
                <a:gd name="T6" fmla="*/ 0 w 27"/>
                <a:gd name="T7" fmla="*/ 0 h 39"/>
                <a:gd name="T8" fmla="*/ 0 w 27"/>
                <a:gd name="T9" fmla="*/ 0 h 39"/>
                <a:gd name="T10" fmla="*/ 0 w 27"/>
                <a:gd name="T11" fmla="*/ 0 h 39"/>
                <a:gd name="T12" fmla="*/ 0 w 27"/>
                <a:gd name="T13" fmla="*/ 0 h 39"/>
                <a:gd name="T14" fmla="*/ 0 w 27"/>
                <a:gd name="T15" fmla="*/ 0 h 39"/>
                <a:gd name="T16" fmla="*/ 0 w 27"/>
                <a:gd name="T17" fmla="*/ 0 h 39"/>
                <a:gd name="T18" fmla="*/ 0 w 27"/>
                <a:gd name="T19" fmla="*/ 0 h 39"/>
                <a:gd name="T20" fmla="*/ 0 w 27"/>
                <a:gd name="T21" fmla="*/ 0 h 39"/>
                <a:gd name="T22" fmla="*/ 0 w 27"/>
                <a:gd name="T23" fmla="*/ 0 h 39"/>
                <a:gd name="T24" fmla="*/ 0 w 27"/>
                <a:gd name="T25" fmla="*/ 0 h 39"/>
                <a:gd name="T26" fmla="*/ 0 w 27"/>
                <a:gd name="T27" fmla="*/ 0 h 39"/>
                <a:gd name="T28" fmla="*/ 0 w 27"/>
                <a:gd name="T29" fmla="*/ 0 h 39"/>
                <a:gd name="T30" fmla="*/ 0 w 27"/>
                <a:gd name="T31" fmla="*/ 0 h 39"/>
                <a:gd name="T32" fmla="*/ 0 w 27"/>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39"/>
                <a:gd name="T53" fmla="*/ 27 w 27"/>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39">
                  <a:moveTo>
                    <a:pt x="14" y="39"/>
                  </a:moveTo>
                  <a:lnTo>
                    <a:pt x="19" y="38"/>
                  </a:lnTo>
                  <a:lnTo>
                    <a:pt x="24" y="33"/>
                  </a:lnTo>
                  <a:lnTo>
                    <a:pt x="26" y="27"/>
                  </a:lnTo>
                  <a:lnTo>
                    <a:pt x="27" y="19"/>
                  </a:lnTo>
                  <a:lnTo>
                    <a:pt x="26" y="12"/>
                  </a:lnTo>
                  <a:lnTo>
                    <a:pt x="24" y="5"/>
                  </a:lnTo>
                  <a:lnTo>
                    <a:pt x="19" y="2"/>
                  </a:lnTo>
                  <a:lnTo>
                    <a:pt x="14" y="0"/>
                  </a:lnTo>
                  <a:lnTo>
                    <a:pt x="9" y="2"/>
                  </a:lnTo>
                  <a:lnTo>
                    <a:pt x="4" y="5"/>
                  </a:lnTo>
                  <a:lnTo>
                    <a:pt x="1" y="12"/>
                  </a:lnTo>
                  <a:lnTo>
                    <a:pt x="0" y="19"/>
                  </a:lnTo>
                  <a:lnTo>
                    <a:pt x="1" y="27"/>
                  </a:lnTo>
                  <a:lnTo>
                    <a:pt x="4" y="33"/>
                  </a:lnTo>
                  <a:lnTo>
                    <a:pt x="9" y="38"/>
                  </a:lnTo>
                  <a:lnTo>
                    <a:pt x="14" y="39"/>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7" name="Freeform 210"/>
            <p:cNvSpPr>
              <a:spLocks/>
            </p:cNvSpPr>
            <p:nvPr/>
          </p:nvSpPr>
          <p:spPr bwMode="auto">
            <a:xfrm>
              <a:off x="4440" y="3545"/>
              <a:ext cx="23" cy="7"/>
            </a:xfrm>
            <a:custGeom>
              <a:avLst/>
              <a:gdLst>
                <a:gd name="T0" fmla="*/ 0 w 93"/>
                <a:gd name="T1" fmla="*/ 0 h 28"/>
                <a:gd name="T2" fmla="*/ 0 w 93"/>
                <a:gd name="T3" fmla="*/ 0 h 28"/>
                <a:gd name="T4" fmla="*/ 0 w 93"/>
                <a:gd name="T5" fmla="*/ 0 h 28"/>
                <a:gd name="T6" fmla="*/ 0 w 93"/>
                <a:gd name="T7" fmla="*/ 0 h 28"/>
                <a:gd name="T8" fmla="*/ 0 w 93"/>
                <a:gd name="T9" fmla="*/ 0 h 28"/>
                <a:gd name="T10" fmla="*/ 0 w 93"/>
                <a:gd name="T11" fmla="*/ 0 h 28"/>
                <a:gd name="T12" fmla="*/ 0 w 93"/>
                <a:gd name="T13" fmla="*/ 0 h 28"/>
                <a:gd name="T14" fmla="*/ 0 w 93"/>
                <a:gd name="T15" fmla="*/ 0 h 28"/>
                <a:gd name="T16" fmla="*/ 0 w 93"/>
                <a:gd name="T17" fmla="*/ 0 h 28"/>
                <a:gd name="T18" fmla="*/ 0 w 93"/>
                <a:gd name="T19" fmla="*/ 0 h 28"/>
                <a:gd name="T20" fmla="*/ 0 w 93"/>
                <a:gd name="T21" fmla="*/ 0 h 28"/>
                <a:gd name="T22" fmla="*/ 0 w 93"/>
                <a:gd name="T23" fmla="*/ 0 h 28"/>
                <a:gd name="T24" fmla="*/ 0 w 93"/>
                <a:gd name="T25" fmla="*/ 0 h 28"/>
                <a:gd name="T26" fmla="*/ 0 w 93"/>
                <a:gd name="T27" fmla="*/ 0 h 28"/>
                <a:gd name="T28" fmla="*/ 0 w 93"/>
                <a:gd name="T29" fmla="*/ 0 h 28"/>
                <a:gd name="T30" fmla="*/ 0 w 93"/>
                <a:gd name="T31" fmla="*/ 0 h 28"/>
                <a:gd name="T32" fmla="*/ 0 w 93"/>
                <a:gd name="T33" fmla="*/ 0 h 28"/>
                <a:gd name="T34" fmla="*/ 0 w 93"/>
                <a:gd name="T35" fmla="*/ 0 h 28"/>
                <a:gd name="T36" fmla="*/ 0 w 93"/>
                <a:gd name="T37" fmla="*/ 0 h 28"/>
                <a:gd name="T38" fmla="*/ 0 w 93"/>
                <a:gd name="T39" fmla="*/ 0 h 28"/>
                <a:gd name="T40" fmla="*/ 0 w 93"/>
                <a:gd name="T41" fmla="*/ 0 h 28"/>
                <a:gd name="T42" fmla="*/ 0 w 93"/>
                <a:gd name="T43" fmla="*/ 0 h 28"/>
                <a:gd name="T44" fmla="*/ 0 w 93"/>
                <a:gd name="T45" fmla="*/ 0 h 28"/>
                <a:gd name="T46" fmla="*/ 0 w 93"/>
                <a:gd name="T47" fmla="*/ 0 h 28"/>
                <a:gd name="T48" fmla="*/ 0 w 93"/>
                <a:gd name="T49" fmla="*/ 0 h 28"/>
                <a:gd name="T50" fmla="*/ 0 w 93"/>
                <a:gd name="T51" fmla="*/ 0 h 28"/>
                <a:gd name="T52" fmla="*/ 0 w 93"/>
                <a:gd name="T53" fmla="*/ 0 h 28"/>
                <a:gd name="T54" fmla="*/ 0 w 93"/>
                <a:gd name="T55" fmla="*/ 0 h 28"/>
                <a:gd name="T56" fmla="*/ 0 w 93"/>
                <a:gd name="T57" fmla="*/ 0 h 28"/>
                <a:gd name="T58" fmla="*/ 0 w 93"/>
                <a:gd name="T59" fmla="*/ 0 h 28"/>
                <a:gd name="T60" fmla="*/ 0 w 93"/>
                <a:gd name="T61" fmla="*/ 0 h 28"/>
                <a:gd name="T62" fmla="*/ 0 w 93"/>
                <a:gd name="T63" fmla="*/ 0 h 28"/>
                <a:gd name="T64" fmla="*/ 0 w 93"/>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28"/>
                <a:gd name="T101" fmla="*/ 93 w 93"/>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28">
                  <a:moveTo>
                    <a:pt x="0" y="0"/>
                  </a:moveTo>
                  <a:lnTo>
                    <a:pt x="1" y="5"/>
                  </a:lnTo>
                  <a:lnTo>
                    <a:pt x="5" y="11"/>
                  </a:lnTo>
                  <a:lnTo>
                    <a:pt x="9" y="16"/>
                  </a:lnTo>
                  <a:lnTo>
                    <a:pt x="15" y="20"/>
                  </a:lnTo>
                  <a:lnTo>
                    <a:pt x="21" y="23"/>
                  </a:lnTo>
                  <a:lnTo>
                    <a:pt x="29" y="26"/>
                  </a:lnTo>
                  <a:lnTo>
                    <a:pt x="38" y="28"/>
                  </a:lnTo>
                  <a:lnTo>
                    <a:pt x="46" y="28"/>
                  </a:lnTo>
                  <a:lnTo>
                    <a:pt x="55" y="28"/>
                  </a:lnTo>
                  <a:lnTo>
                    <a:pt x="63" y="26"/>
                  </a:lnTo>
                  <a:lnTo>
                    <a:pt x="70" y="23"/>
                  </a:lnTo>
                  <a:lnTo>
                    <a:pt x="78" y="20"/>
                  </a:lnTo>
                  <a:lnTo>
                    <a:pt x="83" y="16"/>
                  </a:lnTo>
                  <a:lnTo>
                    <a:pt x="88" y="11"/>
                  </a:lnTo>
                  <a:lnTo>
                    <a:pt x="90" y="6"/>
                  </a:lnTo>
                  <a:lnTo>
                    <a:pt x="93" y="1"/>
                  </a:lnTo>
                  <a:lnTo>
                    <a:pt x="88" y="3"/>
                  </a:lnTo>
                  <a:lnTo>
                    <a:pt x="84" y="6"/>
                  </a:lnTo>
                  <a:lnTo>
                    <a:pt x="78" y="8"/>
                  </a:lnTo>
                  <a:lnTo>
                    <a:pt x="73" y="11"/>
                  </a:lnTo>
                  <a:lnTo>
                    <a:pt x="66" y="12"/>
                  </a:lnTo>
                  <a:lnTo>
                    <a:pt x="60" y="13"/>
                  </a:lnTo>
                  <a:lnTo>
                    <a:pt x="54" y="15"/>
                  </a:lnTo>
                  <a:lnTo>
                    <a:pt x="46" y="15"/>
                  </a:lnTo>
                  <a:lnTo>
                    <a:pt x="39" y="15"/>
                  </a:lnTo>
                  <a:lnTo>
                    <a:pt x="33" y="13"/>
                  </a:lnTo>
                  <a:lnTo>
                    <a:pt x="25" y="12"/>
                  </a:lnTo>
                  <a:lnTo>
                    <a:pt x="20" y="11"/>
                  </a:lnTo>
                  <a:lnTo>
                    <a:pt x="14" y="8"/>
                  </a:lnTo>
                  <a:lnTo>
                    <a:pt x="9" y="6"/>
                  </a:lnTo>
                  <a:lnTo>
                    <a:pt x="4" y="3"/>
                  </a:lnTo>
                  <a:lnTo>
                    <a:pt x="0"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8" name="Freeform 211"/>
            <p:cNvSpPr>
              <a:spLocks/>
            </p:cNvSpPr>
            <p:nvPr/>
          </p:nvSpPr>
          <p:spPr bwMode="auto">
            <a:xfrm>
              <a:off x="4377" y="3464"/>
              <a:ext cx="31" cy="36"/>
            </a:xfrm>
            <a:custGeom>
              <a:avLst/>
              <a:gdLst>
                <a:gd name="T0" fmla="*/ 0 w 122"/>
                <a:gd name="T1" fmla="*/ 0 h 143"/>
                <a:gd name="T2" fmla="*/ 0 w 122"/>
                <a:gd name="T3" fmla="*/ 0 h 143"/>
                <a:gd name="T4" fmla="*/ 0 w 122"/>
                <a:gd name="T5" fmla="*/ 0 h 143"/>
                <a:gd name="T6" fmla="*/ 0 w 122"/>
                <a:gd name="T7" fmla="*/ 0 h 143"/>
                <a:gd name="T8" fmla="*/ 0 w 122"/>
                <a:gd name="T9" fmla="*/ 0 h 143"/>
                <a:gd name="T10" fmla="*/ 0 w 122"/>
                <a:gd name="T11" fmla="*/ 0 h 143"/>
                <a:gd name="T12" fmla="*/ 0 w 122"/>
                <a:gd name="T13" fmla="*/ 0 h 143"/>
                <a:gd name="T14" fmla="*/ 0 w 122"/>
                <a:gd name="T15" fmla="*/ 0 h 143"/>
                <a:gd name="T16" fmla="*/ 0 w 122"/>
                <a:gd name="T17" fmla="*/ 0 h 143"/>
                <a:gd name="T18" fmla="*/ 0 w 122"/>
                <a:gd name="T19" fmla="*/ 0 h 143"/>
                <a:gd name="T20" fmla="*/ 0 w 122"/>
                <a:gd name="T21" fmla="*/ 0 h 143"/>
                <a:gd name="T22" fmla="*/ 0 w 122"/>
                <a:gd name="T23" fmla="*/ 0 h 143"/>
                <a:gd name="T24" fmla="*/ 0 w 122"/>
                <a:gd name="T25" fmla="*/ 0 h 143"/>
                <a:gd name="T26" fmla="*/ 0 w 122"/>
                <a:gd name="T27" fmla="*/ 0 h 143"/>
                <a:gd name="T28" fmla="*/ 0 w 122"/>
                <a:gd name="T29" fmla="*/ 0 h 143"/>
                <a:gd name="T30" fmla="*/ 0 w 122"/>
                <a:gd name="T31" fmla="*/ 0 h 143"/>
                <a:gd name="T32" fmla="*/ 0 w 122"/>
                <a:gd name="T33" fmla="*/ 0 h 143"/>
                <a:gd name="T34" fmla="*/ 0 w 122"/>
                <a:gd name="T35" fmla="*/ 0 h 143"/>
                <a:gd name="T36" fmla="*/ 0 w 122"/>
                <a:gd name="T37" fmla="*/ 0 h 143"/>
                <a:gd name="T38" fmla="*/ 0 w 122"/>
                <a:gd name="T39" fmla="*/ 0 h 143"/>
                <a:gd name="T40" fmla="*/ 0 w 122"/>
                <a:gd name="T41" fmla="*/ 0 h 143"/>
                <a:gd name="T42" fmla="*/ 0 w 122"/>
                <a:gd name="T43" fmla="*/ 0 h 143"/>
                <a:gd name="T44" fmla="*/ 0 w 122"/>
                <a:gd name="T45" fmla="*/ 0 h 143"/>
                <a:gd name="T46" fmla="*/ 0 w 122"/>
                <a:gd name="T47" fmla="*/ 0 h 143"/>
                <a:gd name="T48" fmla="*/ 0 w 122"/>
                <a:gd name="T49" fmla="*/ 0 h 143"/>
                <a:gd name="T50" fmla="*/ 0 w 122"/>
                <a:gd name="T51" fmla="*/ 0 h 143"/>
                <a:gd name="T52" fmla="*/ 0 w 122"/>
                <a:gd name="T53" fmla="*/ 0 h 143"/>
                <a:gd name="T54" fmla="*/ 0 w 122"/>
                <a:gd name="T55" fmla="*/ 0 h 143"/>
                <a:gd name="T56" fmla="*/ 0 w 122"/>
                <a:gd name="T57" fmla="*/ 0 h 143"/>
                <a:gd name="T58" fmla="*/ 0 w 122"/>
                <a:gd name="T59" fmla="*/ 0 h 143"/>
                <a:gd name="T60" fmla="*/ 0 w 122"/>
                <a:gd name="T61" fmla="*/ 0 h 143"/>
                <a:gd name="T62" fmla="*/ 0 w 122"/>
                <a:gd name="T63" fmla="*/ 0 h 143"/>
                <a:gd name="T64" fmla="*/ 0 w 122"/>
                <a:gd name="T65" fmla="*/ 0 h 143"/>
                <a:gd name="T66" fmla="*/ 0 w 122"/>
                <a:gd name="T67" fmla="*/ 0 h 143"/>
                <a:gd name="T68" fmla="*/ 0 w 122"/>
                <a:gd name="T69" fmla="*/ 0 h 143"/>
                <a:gd name="T70" fmla="*/ 0 w 122"/>
                <a:gd name="T71" fmla="*/ 0 h 143"/>
                <a:gd name="T72" fmla="*/ 0 w 122"/>
                <a:gd name="T73" fmla="*/ 0 h 143"/>
                <a:gd name="T74" fmla="*/ 0 w 122"/>
                <a:gd name="T75" fmla="*/ 0 h 143"/>
                <a:gd name="T76" fmla="*/ 0 w 122"/>
                <a:gd name="T77" fmla="*/ 0 h 143"/>
                <a:gd name="T78" fmla="*/ 0 w 122"/>
                <a:gd name="T79" fmla="*/ 0 h 143"/>
                <a:gd name="T80" fmla="*/ 0 w 122"/>
                <a:gd name="T81" fmla="*/ 0 h 143"/>
                <a:gd name="T82" fmla="*/ 0 w 122"/>
                <a:gd name="T83" fmla="*/ 0 h 143"/>
                <a:gd name="T84" fmla="*/ 0 w 122"/>
                <a:gd name="T85" fmla="*/ 0 h 143"/>
                <a:gd name="T86" fmla="*/ 0 w 122"/>
                <a:gd name="T87" fmla="*/ 0 h 143"/>
                <a:gd name="T88" fmla="*/ 0 w 122"/>
                <a:gd name="T89" fmla="*/ 0 h 143"/>
                <a:gd name="T90" fmla="*/ 0 w 122"/>
                <a:gd name="T91" fmla="*/ 0 h 143"/>
                <a:gd name="T92" fmla="*/ 0 w 122"/>
                <a:gd name="T93" fmla="*/ 0 h 143"/>
                <a:gd name="T94" fmla="*/ 0 w 122"/>
                <a:gd name="T95" fmla="*/ 0 h 143"/>
                <a:gd name="T96" fmla="*/ 0 w 122"/>
                <a:gd name="T97" fmla="*/ 0 h 143"/>
                <a:gd name="T98" fmla="*/ 0 w 122"/>
                <a:gd name="T99" fmla="*/ 0 h 143"/>
                <a:gd name="T100" fmla="*/ 0 w 122"/>
                <a:gd name="T101" fmla="*/ 0 h 143"/>
                <a:gd name="T102" fmla="*/ 0 w 122"/>
                <a:gd name="T103" fmla="*/ 0 h 143"/>
                <a:gd name="T104" fmla="*/ 0 w 122"/>
                <a:gd name="T105" fmla="*/ 0 h 143"/>
                <a:gd name="T106" fmla="*/ 0 w 122"/>
                <a:gd name="T107" fmla="*/ 0 h 143"/>
                <a:gd name="T108" fmla="*/ 0 w 122"/>
                <a:gd name="T109" fmla="*/ 0 h 143"/>
                <a:gd name="T110" fmla="*/ 0 w 122"/>
                <a:gd name="T111" fmla="*/ 0 h 143"/>
                <a:gd name="T112" fmla="*/ 0 w 122"/>
                <a:gd name="T113" fmla="*/ 0 h 143"/>
                <a:gd name="T114" fmla="*/ 0 w 122"/>
                <a:gd name="T115" fmla="*/ 0 h 143"/>
                <a:gd name="T116" fmla="*/ 0 w 122"/>
                <a:gd name="T117" fmla="*/ 0 h 143"/>
                <a:gd name="T118" fmla="*/ 0 w 122"/>
                <a:gd name="T119" fmla="*/ 0 h 143"/>
                <a:gd name="T120" fmla="*/ 0 w 122"/>
                <a:gd name="T121" fmla="*/ 0 h 1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2"/>
                <a:gd name="T184" fmla="*/ 0 h 143"/>
                <a:gd name="T185" fmla="*/ 122 w 122"/>
                <a:gd name="T186" fmla="*/ 143 h 1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2" h="143">
                  <a:moveTo>
                    <a:pt x="33" y="3"/>
                  </a:moveTo>
                  <a:lnTo>
                    <a:pt x="30" y="7"/>
                  </a:lnTo>
                  <a:lnTo>
                    <a:pt x="27" y="12"/>
                  </a:lnTo>
                  <a:lnTo>
                    <a:pt x="27" y="18"/>
                  </a:lnTo>
                  <a:lnTo>
                    <a:pt x="28" y="24"/>
                  </a:lnTo>
                  <a:lnTo>
                    <a:pt x="22" y="20"/>
                  </a:lnTo>
                  <a:lnTo>
                    <a:pt x="17" y="19"/>
                  </a:lnTo>
                  <a:lnTo>
                    <a:pt x="11" y="19"/>
                  </a:lnTo>
                  <a:lnTo>
                    <a:pt x="5" y="23"/>
                  </a:lnTo>
                  <a:lnTo>
                    <a:pt x="0" y="29"/>
                  </a:lnTo>
                  <a:lnTo>
                    <a:pt x="0" y="39"/>
                  </a:lnTo>
                  <a:lnTo>
                    <a:pt x="2" y="51"/>
                  </a:lnTo>
                  <a:lnTo>
                    <a:pt x="10" y="63"/>
                  </a:lnTo>
                  <a:lnTo>
                    <a:pt x="15" y="68"/>
                  </a:lnTo>
                  <a:lnTo>
                    <a:pt x="20" y="73"/>
                  </a:lnTo>
                  <a:lnTo>
                    <a:pt x="25" y="76"/>
                  </a:lnTo>
                  <a:lnTo>
                    <a:pt x="30" y="78"/>
                  </a:lnTo>
                  <a:lnTo>
                    <a:pt x="35" y="79"/>
                  </a:lnTo>
                  <a:lnTo>
                    <a:pt x="40" y="79"/>
                  </a:lnTo>
                  <a:lnTo>
                    <a:pt x="43" y="79"/>
                  </a:lnTo>
                  <a:lnTo>
                    <a:pt x="47" y="77"/>
                  </a:lnTo>
                  <a:lnTo>
                    <a:pt x="48" y="77"/>
                  </a:lnTo>
                  <a:lnTo>
                    <a:pt x="48" y="76"/>
                  </a:lnTo>
                  <a:lnTo>
                    <a:pt x="57" y="84"/>
                  </a:lnTo>
                  <a:lnTo>
                    <a:pt x="67" y="93"/>
                  </a:lnTo>
                  <a:lnTo>
                    <a:pt x="76" y="102"/>
                  </a:lnTo>
                  <a:lnTo>
                    <a:pt x="86" y="111"/>
                  </a:lnTo>
                  <a:lnTo>
                    <a:pt x="95" y="119"/>
                  </a:lnTo>
                  <a:lnTo>
                    <a:pt x="103" y="127"/>
                  </a:lnTo>
                  <a:lnTo>
                    <a:pt x="113" y="136"/>
                  </a:lnTo>
                  <a:lnTo>
                    <a:pt x="122" y="143"/>
                  </a:lnTo>
                  <a:lnTo>
                    <a:pt x="121" y="134"/>
                  </a:lnTo>
                  <a:lnTo>
                    <a:pt x="121" y="127"/>
                  </a:lnTo>
                  <a:lnTo>
                    <a:pt x="121" y="119"/>
                  </a:lnTo>
                  <a:lnTo>
                    <a:pt x="121" y="112"/>
                  </a:lnTo>
                  <a:lnTo>
                    <a:pt x="115" y="104"/>
                  </a:lnTo>
                  <a:lnTo>
                    <a:pt x="108" y="98"/>
                  </a:lnTo>
                  <a:lnTo>
                    <a:pt x="103" y="91"/>
                  </a:lnTo>
                  <a:lnTo>
                    <a:pt x="97" y="84"/>
                  </a:lnTo>
                  <a:lnTo>
                    <a:pt x="92" y="77"/>
                  </a:lnTo>
                  <a:lnTo>
                    <a:pt x="86" y="71"/>
                  </a:lnTo>
                  <a:lnTo>
                    <a:pt x="81" y="63"/>
                  </a:lnTo>
                  <a:lnTo>
                    <a:pt x="75" y="56"/>
                  </a:lnTo>
                  <a:lnTo>
                    <a:pt x="76" y="54"/>
                  </a:lnTo>
                  <a:lnTo>
                    <a:pt x="81" y="47"/>
                  </a:lnTo>
                  <a:lnTo>
                    <a:pt x="81" y="38"/>
                  </a:lnTo>
                  <a:lnTo>
                    <a:pt x="78" y="27"/>
                  </a:lnTo>
                  <a:lnTo>
                    <a:pt x="71" y="17"/>
                  </a:lnTo>
                  <a:lnTo>
                    <a:pt x="66" y="12"/>
                  </a:lnTo>
                  <a:lnTo>
                    <a:pt x="62" y="8"/>
                  </a:lnTo>
                  <a:lnTo>
                    <a:pt x="56" y="4"/>
                  </a:lnTo>
                  <a:lnTo>
                    <a:pt x="51" y="2"/>
                  </a:lnTo>
                  <a:lnTo>
                    <a:pt x="46" y="0"/>
                  </a:lnTo>
                  <a:lnTo>
                    <a:pt x="41" y="0"/>
                  </a:lnTo>
                  <a:lnTo>
                    <a:pt x="37" y="0"/>
                  </a:lnTo>
                  <a:lnTo>
                    <a:pt x="3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9" name="Freeform 212"/>
            <p:cNvSpPr>
              <a:spLocks/>
            </p:cNvSpPr>
            <p:nvPr/>
          </p:nvSpPr>
          <p:spPr bwMode="auto">
            <a:xfrm>
              <a:off x="4390" y="3539"/>
              <a:ext cx="34" cy="28"/>
            </a:xfrm>
            <a:custGeom>
              <a:avLst/>
              <a:gdLst>
                <a:gd name="T0" fmla="*/ 0 w 136"/>
                <a:gd name="T1" fmla="*/ 0 h 114"/>
                <a:gd name="T2" fmla="*/ 0 w 136"/>
                <a:gd name="T3" fmla="*/ 0 h 114"/>
                <a:gd name="T4" fmla="*/ 0 w 136"/>
                <a:gd name="T5" fmla="*/ 0 h 114"/>
                <a:gd name="T6" fmla="*/ 0 w 136"/>
                <a:gd name="T7" fmla="*/ 0 h 114"/>
                <a:gd name="T8" fmla="*/ 0 w 136"/>
                <a:gd name="T9" fmla="*/ 0 h 114"/>
                <a:gd name="T10" fmla="*/ 0 w 136"/>
                <a:gd name="T11" fmla="*/ 0 h 114"/>
                <a:gd name="T12" fmla="*/ 0 w 136"/>
                <a:gd name="T13" fmla="*/ 0 h 114"/>
                <a:gd name="T14" fmla="*/ 0 w 136"/>
                <a:gd name="T15" fmla="*/ 0 h 114"/>
                <a:gd name="T16" fmla="*/ 0 w 136"/>
                <a:gd name="T17" fmla="*/ 0 h 114"/>
                <a:gd name="T18" fmla="*/ 0 w 136"/>
                <a:gd name="T19" fmla="*/ 0 h 114"/>
                <a:gd name="T20" fmla="*/ 0 w 136"/>
                <a:gd name="T21" fmla="*/ 0 h 114"/>
                <a:gd name="T22" fmla="*/ 0 w 136"/>
                <a:gd name="T23" fmla="*/ 0 h 114"/>
                <a:gd name="T24" fmla="*/ 0 w 136"/>
                <a:gd name="T25" fmla="*/ 0 h 114"/>
                <a:gd name="T26" fmla="*/ 0 w 136"/>
                <a:gd name="T27" fmla="*/ 0 h 114"/>
                <a:gd name="T28" fmla="*/ 0 w 136"/>
                <a:gd name="T29" fmla="*/ 0 h 114"/>
                <a:gd name="T30" fmla="*/ 0 w 136"/>
                <a:gd name="T31" fmla="*/ 0 h 114"/>
                <a:gd name="T32" fmla="*/ 0 w 136"/>
                <a:gd name="T33" fmla="*/ 0 h 114"/>
                <a:gd name="T34" fmla="*/ 0 w 136"/>
                <a:gd name="T35" fmla="*/ 0 h 114"/>
                <a:gd name="T36" fmla="*/ 0 w 136"/>
                <a:gd name="T37" fmla="*/ 0 h 114"/>
                <a:gd name="T38" fmla="*/ 0 w 136"/>
                <a:gd name="T39" fmla="*/ 0 h 114"/>
                <a:gd name="T40" fmla="*/ 0 w 136"/>
                <a:gd name="T41" fmla="*/ 0 h 114"/>
                <a:gd name="T42" fmla="*/ 0 w 136"/>
                <a:gd name="T43" fmla="*/ 0 h 114"/>
                <a:gd name="T44" fmla="*/ 0 w 136"/>
                <a:gd name="T45" fmla="*/ 0 h 114"/>
                <a:gd name="T46" fmla="*/ 0 w 136"/>
                <a:gd name="T47" fmla="*/ 0 h 114"/>
                <a:gd name="T48" fmla="*/ 0 w 136"/>
                <a:gd name="T49" fmla="*/ 0 h 114"/>
                <a:gd name="T50" fmla="*/ 0 w 136"/>
                <a:gd name="T51" fmla="*/ 0 h 114"/>
                <a:gd name="T52" fmla="*/ 0 w 136"/>
                <a:gd name="T53" fmla="*/ 0 h 114"/>
                <a:gd name="T54" fmla="*/ 0 w 136"/>
                <a:gd name="T55" fmla="*/ 0 h 114"/>
                <a:gd name="T56" fmla="*/ 0 w 136"/>
                <a:gd name="T57" fmla="*/ 0 h 114"/>
                <a:gd name="T58" fmla="*/ 0 w 136"/>
                <a:gd name="T59" fmla="*/ 0 h 114"/>
                <a:gd name="T60" fmla="*/ 0 w 136"/>
                <a:gd name="T61" fmla="*/ 0 h 114"/>
                <a:gd name="T62" fmla="*/ 0 w 136"/>
                <a:gd name="T63" fmla="*/ 0 h 114"/>
                <a:gd name="T64" fmla="*/ 0 w 136"/>
                <a:gd name="T65" fmla="*/ 0 h 114"/>
                <a:gd name="T66" fmla="*/ 0 w 136"/>
                <a:gd name="T67" fmla="*/ 0 h 114"/>
                <a:gd name="T68" fmla="*/ 0 w 136"/>
                <a:gd name="T69" fmla="*/ 0 h 114"/>
                <a:gd name="T70" fmla="*/ 0 w 136"/>
                <a:gd name="T71" fmla="*/ 0 h 114"/>
                <a:gd name="T72" fmla="*/ 0 w 136"/>
                <a:gd name="T73" fmla="*/ 0 h 114"/>
                <a:gd name="T74" fmla="*/ 0 w 136"/>
                <a:gd name="T75" fmla="*/ 0 h 114"/>
                <a:gd name="T76" fmla="*/ 0 w 136"/>
                <a:gd name="T77" fmla="*/ 0 h 114"/>
                <a:gd name="T78" fmla="*/ 0 w 136"/>
                <a:gd name="T79" fmla="*/ 0 h 114"/>
                <a:gd name="T80" fmla="*/ 0 w 136"/>
                <a:gd name="T81" fmla="*/ 0 h 114"/>
                <a:gd name="T82" fmla="*/ 0 w 136"/>
                <a:gd name="T83" fmla="*/ 0 h 114"/>
                <a:gd name="T84" fmla="*/ 0 w 136"/>
                <a:gd name="T85" fmla="*/ 0 h 114"/>
                <a:gd name="T86" fmla="*/ 0 w 136"/>
                <a:gd name="T87" fmla="*/ 0 h 114"/>
                <a:gd name="T88" fmla="*/ 0 w 136"/>
                <a:gd name="T89" fmla="*/ 0 h 114"/>
                <a:gd name="T90" fmla="*/ 0 w 136"/>
                <a:gd name="T91" fmla="*/ 0 h 114"/>
                <a:gd name="T92" fmla="*/ 0 w 136"/>
                <a:gd name="T93" fmla="*/ 0 h 114"/>
                <a:gd name="T94" fmla="*/ 0 w 136"/>
                <a:gd name="T95" fmla="*/ 0 h 114"/>
                <a:gd name="T96" fmla="*/ 0 w 136"/>
                <a:gd name="T97" fmla="*/ 0 h 114"/>
                <a:gd name="T98" fmla="*/ 0 w 136"/>
                <a:gd name="T99" fmla="*/ 0 h 114"/>
                <a:gd name="T100" fmla="*/ 0 w 136"/>
                <a:gd name="T101" fmla="*/ 0 h 114"/>
                <a:gd name="T102" fmla="*/ 0 w 136"/>
                <a:gd name="T103" fmla="*/ 0 h 114"/>
                <a:gd name="T104" fmla="*/ 0 w 136"/>
                <a:gd name="T105" fmla="*/ 0 h 114"/>
                <a:gd name="T106" fmla="*/ 0 w 136"/>
                <a:gd name="T107" fmla="*/ 0 h 114"/>
                <a:gd name="T108" fmla="*/ 0 w 136"/>
                <a:gd name="T109" fmla="*/ 0 h 114"/>
                <a:gd name="T110" fmla="*/ 0 w 136"/>
                <a:gd name="T111" fmla="*/ 0 h 114"/>
                <a:gd name="T112" fmla="*/ 0 w 136"/>
                <a:gd name="T113" fmla="*/ 0 h 114"/>
                <a:gd name="T114" fmla="*/ 0 w 136"/>
                <a:gd name="T115" fmla="*/ 0 h 114"/>
                <a:gd name="T116" fmla="*/ 0 w 136"/>
                <a:gd name="T117" fmla="*/ 0 h 114"/>
                <a:gd name="T118" fmla="*/ 0 w 136"/>
                <a:gd name="T119" fmla="*/ 0 h 114"/>
                <a:gd name="T120" fmla="*/ 0 w 136"/>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6"/>
                <a:gd name="T184" fmla="*/ 0 h 114"/>
                <a:gd name="T185" fmla="*/ 136 w 136"/>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6" h="114">
                  <a:moveTo>
                    <a:pt x="71" y="112"/>
                  </a:moveTo>
                  <a:lnTo>
                    <a:pt x="79" y="106"/>
                  </a:lnTo>
                  <a:lnTo>
                    <a:pt x="81" y="96"/>
                  </a:lnTo>
                  <a:lnTo>
                    <a:pt x="81" y="84"/>
                  </a:lnTo>
                  <a:lnTo>
                    <a:pt x="76" y="71"/>
                  </a:lnTo>
                  <a:lnTo>
                    <a:pt x="76" y="70"/>
                  </a:lnTo>
                  <a:lnTo>
                    <a:pt x="75" y="70"/>
                  </a:lnTo>
                  <a:lnTo>
                    <a:pt x="82" y="66"/>
                  </a:lnTo>
                  <a:lnTo>
                    <a:pt x="90" y="61"/>
                  </a:lnTo>
                  <a:lnTo>
                    <a:pt x="97" y="56"/>
                  </a:lnTo>
                  <a:lnTo>
                    <a:pt x="105" y="52"/>
                  </a:lnTo>
                  <a:lnTo>
                    <a:pt x="112" y="47"/>
                  </a:lnTo>
                  <a:lnTo>
                    <a:pt x="120" y="42"/>
                  </a:lnTo>
                  <a:lnTo>
                    <a:pt x="129" y="37"/>
                  </a:lnTo>
                  <a:lnTo>
                    <a:pt x="136" y="32"/>
                  </a:lnTo>
                  <a:lnTo>
                    <a:pt x="133" y="25"/>
                  </a:lnTo>
                  <a:lnTo>
                    <a:pt x="129" y="17"/>
                  </a:lnTo>
                  <a:lnTo>
                    <a:pt x="125" y="11"/>
                  </a:lnTo>
                  <a:lnTo>
                    <a:pt x="123" y="4"/>
                  </a:lnTo>
                  <a:lnTo>
                    <a:pt x="114" y="7"/>
                  </a:lnTo>
                  <a:lnTo>
                    <a:pt x="104" y="10"/>
                  </a:lnTo>
                  <a:lnTo>
                    <a:pt x="95" y="12"/>
                  </a:lnTo>
                  <a:lnTo>
                    <a:pt x="86" y="16"/>
                  </a:lnTo>
                  <a:lnTo>
                    <a:pt x="76" y="19"/>
                  </a:lnTo>
                  <a:lnTo>
                    <a:pt x="67" y="21"/>
                  </a:lnTo>
                  <a:lnTo>
                    <a:pt x="57" y="22"/>
                  </a:lnTo>
                  <a:lnTo>
                    <a:pt x="49" y="25"/>
                  </a:lnTo>
                  <a:lnTo>
                    <a:pt x="49" y="24"/>
                  </a:lnTo>
                  <a:lnTo>
                    <a:pt x="49" y="22"/>
                  </a:lnTo>
                  <a:lnTo>
                    <a:pt x="47" y="22"/>
                  </a:lnTo>
                  <a:lnTo>
                    <a:pt x="44" y="16"/>
                  </a:lnTo>
                  <a:lnTo>
                    <a:pt x="40" y="11"/>
                  </a:lnTo>
                  <a:lnTo>
                    <a:pt x="35" y="7"/>
                  </a:lnTo>
                  <a:lnTo>
                    <a:pt x="30" y="4"/>
                  </a:lnTo>
                  <a:lnTo>
                    <a:pt x="25" y="2"/>
                  </a:lnTo>
                  <a:lnTo>
                    <a:pt x="20" y="1"/>
                  </a:lnTo>
                  <a:lnTo>
                    <a:pt x="15" y="0"/>
                  </a:lnTo>
                  <a:lnTo>
                    <a:pt x="10" y="1"/>
                  </a:lnTo>
                  <a:lnTo>
                    <a:pt x="2" y="6"/>
                  </a:lnTo>
                  <a:lnTo>
                    <a:pt x="0" y="15"/>
                  </a:lnTo>
                  <a:lnTo>
                    <a:pt x="0" y="26"/>
                  </a:lnTo>
                  <a:lnTo>
                    <a:pt x="5" y="39"/>
                  </a:lnTo>
                  <a:lnTo>
                    <a:pt x="10" y="46"/>
                  </a:lnTo>
                  <a:lnTo>
                    <a:pt x="16" y="52"/>
                  </a:lnTo>
                  <a:lnTo>
                    <a:pt x="22" y="57"/>
                  </a:lnTo>
                  <a:lnTo>
                    <a:pt x="29" y="61"/>
                  </a:lnTo>
                  <a:lnTo>
                    <a:pt x="27" y="67"/>
                  </a:lnTo>
                  <a:lnTo>
                    <a:pt x="27" y="75"/>
                  </a:lnTo>
                  <a:lnTo>
                    <a:pt x="30" y="82"/>
                  </a:lnTo>
                  <a:lnTo>
                    <a:pt x="34" y="91"/>
                  </a:lnTo>
                  <a:lnTo>
                    <a:pt x="37" y="97"/>
                  </a:lnTo>
                  <a:lnTo>
                    <a:pt x="42" y="102"/>
                  </a:lnTo>
                  <a:lnTo>
                    <a:pt x="47" y="107"/>
                  </a:lnTo>
                  <a:lnTo>
                    <a:pt x="52" y="111"/>
                  </a:lnTo>
                  <a:lnTo>
                    <a:pt x="57" y="114"/>
                  </a:lnTo>
                  <a:lnTo>
                    <a:pt x="62" y="114"/>
                  </a:lnTo>
                  <a:lnTo>
                    <a:pt x="66" y="114"/>
                  </a:lnTo>
                  <a:lnTo>
                    <a:pt x="71"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0" name="Freeform 213"/>
            <p:cNvSpPr>
              <a:spLocks/>
            </p:cNvSpPr>
            <p:nvPr/>
          </p:nvSpPr>
          <p:spPr bwMode="auto">
            <a:xfrm>
              <a:off x="4495" y="3466"/>
              <a:ext cx="30" cy="35"/>
            </a:xfrm>
            <a:custGeom>
              <a:avLst/>
              <a:gdLst>
                <a:gd name="T0" fmla="*/ 0 w 123"/>
                <a:gd name="T1" fmla="*/ 0 h 141"/>
                <a:gd name="T2" fmla="*/ 0 w 123"/>
                <a:gd name="T3" fmla="*/ 0 h 141"/>
                <a:gd name="T4" fmla="*/ 0 w 123"/>
                <a:gd name="T5" fmla="*/ 0 h 141"/>
                <a:gd name="T6" fmla="*/ 0 w 123"/>
                <a:gd name="T7" fmla="*/ 0 h 141"/>
                <a:gd name="T8" fmla="*/ 0 w 123"/>
                <a:gd name="T9" fmla="*/ 0 h 141"/>
                <a:gd name="T10" fmla="*/ 0 w 123"/>
                <a:gd name="T11" fmla="*/ 0 h 141"/>
                <a:gd name="T12" fmla="*/ 0 w 123"/>
                <a:gd name="T13" fmla="*/ 0 h 141"/>
                <a:gd name="T14" fmla="*/ 0 w 123"/>
                <a:gd name="T15" fmla="*/ 0 h 141"/>
                <a:gd name="T16" fmla="*/ 0 w 123"/>
                <a:gd name="T17" fmla="*/ 0 h 141"/>
                <a:gd name="T18" fmla="*/ 0 w 123"/>
                <a:gd name="T19" fmla="*/ 0 h 141"/>
                <a:gd name="T20" fmla="*/ 0 w 123"/>
                <a:gd name="T21" fmla="*/ 0 h 141"/>
                <a:gd name="T22" fmla="*/ 0 w 123"/>
                <a:gd name="T23" fmla="*/ 0 h 141"/>
                <a:gd name="T24" fmla="*/ 0 w 123"/>
                <a:gd name="T25" fmla="*/ 0 h 141"/>
                <a:gd name="T26" fmla="*/ 0 w 123"/>
                <a:gd name="T27" fmla="*/ 0 h 141"/>
                <a:gd name="T28" fmla="*/ 0 w 123"/>
                <a:gd name="T29" fmla="*/ 0 h 141"/>
                <a:gd name="T30" fmla="*/ 0 w 123"/>
                <a:gd name="T31" fmla="*/ 0 h 141"/>
                <a:gd name="T32" fmla="*/ 0 w 123"/>
                <a:gd name="T33" fmla="*/ 0 h 141"/>
                <a:gd name="T34" fmla="*/ 0 w 123"/>
                <a:gd name="T35" fmla="*/ 0 h 141"/>
                <a:gd name="T36" fmla="*/ 0 w 123"/>
                <a:gd name="T37" fmla="*/ 0 h 141"/>
                <a:gd name="T38" fmla="*/ 0 w 123"/>
                <a:gd name="T39" fmla="*/ 0 h 141"/>
                <a:gd name="T40" fmla="*/ 0 w 123"/>
                <a:gd name="T41" fmla="*/ 0 h 141"/>
                <a:gd name="T42" fmla="*/ 0 w 123"/>
                <a:gd name="T43" fmla="*/ 0 h 141"/>
                <a:gd name="T44" fmla="*/ 0 w 123"/>
                <a:gd name="T45" fmla="*/ 0 h 141"/>
                <a:gd name="T46" fmla="*/ 0 w 123"/>
                <a:gd name="T47" fmla="*/ 0 h 141"/>
                <a:gd name="T48" fmla="*/ 0 w 123"/>
                <a:gd name="T49" fmla="*/ 0 h 141"/>
                <a:gd name="T50" fmla="*/ 0 w 123"/>
                <a:gd name="T51" fmla="*/ 0 h 141"/>
                <a:gd name="T52" fmla="*/ 0 w 123"/>
                <a:gd name="T53" fmla="*/ 0 h 141"/>
                <a:gd name="T54" fmla="*/ 0 w 123"/>
                <a:gd name="T55" fmla="*/ 0 h 141"/>
                <a:gd name="T56" fmla="*/ 0 w 123"/>
                <a:gd name="T57" fmla="*/ 0 h 141"/>
                <a:gd name="T58" fmla="*/ 0 w 123"/>
                <a:gd name="T59" fmla="*/ 0 h 141"/>
                <a:gd name="T60" fmla="*/ 0 w 123"/>
                <a:gd name="T61" fmla="*/ 0 h 141"/>
                <a:gd name="T62" fmla="*/ 0 w 123"/>
                <a:gd name="T63" fmla="*/ 0 h 141"/>
                <a:gd name="T64" fmla="*/ 0 w 123"/>
                <a:gd name="T65" fmla="*/ 0 h 141"/>
                <a:gd name="T66" fmla="*/ 0 w 123"/>
                <a:gd name="T67" fmla="*/ 0 h 141"/>
                <a:gd name="T68" fmla="*/ 0 w 123"/>
                <a:gd name="T69" fmla="*/ 0 h 141"/>
                <a:gd name="T70" fmla="*/ 0 w 123"/>
                <a:gd name="T71" fmla="*/ 0 h 141"/>
                <a:gd name="T72" fmla="*/ 0 w 123"/>
                <a:gd name="T73" fmla="*/ 0 h 141"/>
                <a:gd name="T74" fmla="*/ 0 w 123"/>
                <a:gd name="T75" fmla="*/ 0 h 141"/>
                <a:gd name="T76" fmla="*/ 0 w 123"/>
                <a:gd name="T77" fmla="*/ 0 h 141"/>
                <a:gd name="T78" fmla="*/ 0 w 123"/>
                <a:gd name="T79" fmla="*/ 0 h 141"/>
                <a:gd name="T80" fmla="*/ 0 w 123"/>
                <a:gd name="T81" fmla="*/ 0 h 141"/>
                <a:gd name="T82" fmla="*/ 0 w 123"/>
                <a:gd name="T83" fmla="*/ 0 h 141"/>
                <a:gd name="T84" fmla="*/ 0 w 123"/>
                <a:gd name="T85" fmla="*/ 0 h 141"/>
                <a:gd name="T86" fmla="*/ 0 w 123"/>
                <a:gd name="T87" fmla="*/ 0 h 141"/>
                <a:gd name="T88" fmla="*/ 0 w 123"/>
                <a:gd name="T89" fmla="*/ 0 h 141"/>
                <a:gd name="T90" fmla="*/ 0 w 123"/>
                <a:gd name="T91" fmla="*/ 0 h 141"/>
                <a:gd name="T92" fmla="*/ 0 w 123"/>
                <a:gd name="T93" fmla="*/ 0 h 141"/>
                <a:gd name="T94" fmla="*/ 0 w 123"/>
                <a:gd name="T95" fmla="*/ 0 h 141"/>
                <a:gd name="T96" fmla="*/ 0 w 123"/>
                <a:gd name="T97" fmla="*/ 0 h 141"/>
                <a:gd name="T98" fmla="*/ 0 w 123"/>
                <a:gd name="T99" fmla="*/ 0 h 141"/>
                <a:gd name="T100" fmla="*/ 0 w 123"/>
                <a:gd name="T101" fmla="*/ 0 h 141"/>
                <a:gd name="T102" fmla="*/ 0 w 123"/>
                <a:gd name="T103" fmla="*/ 0 h 141"/>
                <a:gd name="T104" fmla="*/ 0 w 123"/>
                <a:gd name="T105" fmla="*/ 0 h 141"/>
                <a:gd name="T106" fmla="*/ 0 w 123"/>
                <a:gd name="T107" fmla="*/ 0 h 141"/>
                <a:gd name="T108" fmla="*/ 0 w 123"/>
                <a:gd name="T109" fmla="*/ 0 h 141"/>
                <a:gd name="T110" fmla="*/ 0 w 123"/>
                <a:gd name="T111" fmla="*/ 0 h 141"/>
                <a:gd name="T112" fmla="*/ 0 w 123"/>
                <a:gd name="T113" fmla="*/ 0 h 141"/>
                <a:gd name="T114" fmla="*/ 0 w 123"/>
                <a:gd name="T115" fmla="*/ 0 h 141"/>
                <a:gd name="T116" fmla="*/ 0 w 123"/>
                <a:gd name="T117" fmla="*/ 0 h 141"/>
                <a:gd name="T118" fmla="*/ 0 w 123"/>
                <a:gd name="T119" fmla="*/ 0 h 141"/>
                <a:gd name="T120" fmla="*/ 0 w 123"/>
                <a:gd name="T121" fmla="*/ 0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3"/>
                <a:gd name="T184" fmla="*/ 0 h 141"/>
                <a:gd name="T185" fmla="*/ 123 w 123"/>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3" h="141">
                  <a:moveTo>
                    <a:pt x="50" y="16"/>
                  </a:moveTo>
                  <a:lnTo>
                    <a:pt x="44" y="28"/>
                  </a:lnTo>
                  <a:lnTo>
                    <a:pt x="40" y="39"/>
                  </a:lnTo>
                  <a:lnTo>
                    <a:pt x="41" y="48"/>
                  </a:lnTo>
                  <a:lnTo>
                    <a:pt x="46" y="55"/>
                  </a:lnTo>
                  <a:lnTo>
                    <a:pt x="46" y="56"/>
                  </a:lnTo>
                  <a:lnTo>
                    <a:pt x="48" y="56"/>
                  </a:lnTo>
                  <a:lnTo>
                    <a:pt x="41" y="64"/>
                  </a:lnTo>
                  <a:lnTo>
                    <a:pt x="35" y="70"/>
                  </a:lnTo>
                  <a:lnTo>
                    <a:pt x="30" y="78"/>
                  </a:lnTo>
                  <a:lnTo>
                    <a:pt x="24" y="84"/>
                  </a:lnTo>
                  <a:lnTo>
                    <a:pt x="19" y="90"/>
                  </a:lnTo>
                  <a:lnTo>
                    <a:pt x="13" y="96"/>
                  </a:lnTo>
                  <a:lnTo>
                    <a:pt x="8" y="104"/>
                  </a:lnTo>
                  <a:lnTo>
                    <a:pt x="1" y="110"/>
                  </a:lnTo>
                  <a:lnTo>
                    <a:pt x="1" y="119"/>
                  </a:lnTo>
                  <a:lnTo>
                    <a:pt x="1" y="126"/>
                  </a:lnTo>
                  <a:lnTo>
                    <a:pt x="0" y="134"/>
                  </a:lnTo>
                  <a:lnTo>
                    <a:pt x="0" y="141"/>
                  </a:lnTo>
                  <a:lnTo>
                    <a:pt x="9" y="134"/>
                  </a:lnTo>
                  <a:lnTo>
                    <a:pt x="19" y="126"/>
                  </a:lnTo>
                  <a:lnTo>
                    <a:pt x="28" y="119"/>
                  </a:lnTo>
                  <a:lnTo>
                    <a:pt x="36" y="111"/>
                  </a:lnTo>
                  <a:lnTo>
                    <a:pt x="46" y="103"/>
                  </a:lnTo>
                  <a:lnTo>
                    <a:pt x="55" y="95"/>
                  </a:lnTo>
                  <a:lnTo>
                    <a:pt x="64" y="86"/>
                  </a:lnTo>
                  <a:lnTo>
                    <a:pt x="73" y="78"/>
                  </a:lnTo>
                  <a:lnTo>
                    <a:pt x="74" y="78"/>
                  </a:lnTo>
                  <a:lnTo>
                    <a:pt x="74" y="79"/>
                  </a:lnTo>
                  <a:lnTo>
                    <a:pt x="78" y="81"/>
                  </a:lnTo>
                  <a:lnTo>
                    <a:pt x="83" y="83"/>
                  </a:lnTo>
                  <a:lnTo>
                    <a:pt x="88" y="83"/>
                  </a:lnTo>
                  <a:lnTo>
                    <a:pt x="93" y="81"/>
                  </a:lnTo>
                  <a:lnTo>
                    <a:pt x="98" y="79"/>
                  </a:lnTo>
                  <a:lnTo>
                    <a:pt x="103" y="75"/>
                  </a:lnTo>
                  <a:lnTo>
                    <a:pt x="108" y="71"/>
                  </a:lnTo>
                  <a:lnTo>
                    <a:pt x="113" y="66"/>
                  </a:lnTo>
                  <a:lnTo>
                    <a:pt x="119" y="55"/>
                  </a:lnTo>
                  <a:lnTo>
                    <a:pt x="123" y="44"/>
                  </a:lnTo>
                  <a:lnTo>
                    <a:pt x="122" y="34"/>
                  </a:lnTo>
                  <a:lnTo>
                    <a:pt x="116" y="26"/>
                  </a:lnTo>
                  <a:lnTo>
                    <a:pt x="111" y="24"/>
                  </a:lnTo>
                  <a:lnTo>
                    <a:pt x="106" y="23"/>
                  </a:lnTo>
                  <a:lnTo>
                    <a:pt x="100" y="25"/>
                  </a:lnTo>
                  <a:lnTo>
                    <a:pt x="94" y="28"/>
                  </a:lnTo>
                  <a:lnTo>
                    <a:pt x="95" y="20"/>
                  </a:lnTo>
                  <a:lnTo>
                    <a:pt x="95" y="14"/>
                  </a:lnTo>
                  <a:lnTo>
                    <a:pt x="93" y="9"/>
                  </a:lnTo>
                  <a:lnTo>
                    <a:pt x="89" y="4"/>
                  </a:lnTo>
                  <a:lnTo>
                    <a:pt x="85" y="1"/>
                  </a:lnTo>
                  <a:lnTo>
                    <a:pt x="80" y="0"/>
                  </a:lnTo>
                  <a:lnTo>
                    <a:pt x="75" y="1"/>
                  </a:lnTo>
                  <a:lnTo>
                    <a:pt x="70" y="2"/>
                  </a:lnTo>
                  <a:lnTo>
                    <a:pt x="65" y="4"/>
                  </a:lnTo>
                  <a:lnTo>
                    <a:pt x="60" y="7"/>
                  </a:lnTo>
                  <a:lnTo>
                    <a:pt x="55" y="11"/>
                  </a:lnTo>
                  <a:lnTo>
                    <a:pt x="5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1" name="Freeform 214"/>
            <p:cNvSpPr>
              <a:spLocks/>
            </p:cNvSpPr>
            <p:nvPr/>
          </p:nvSpPr>
          <p:spPr bwMode="auto">
            <a:xfrm>
              <a:off x="4478" y="3540"/>
              <a:ext cx="34" cy="28"/>
            </a:xfrm>
            <a:custGeom>
              <a:avLst/>
              <a:gdLst>
                <a:gd name="T0" fmla="*/ 0 w 136"/>
                <a:gd name="T1" fmla="*/ 0 h 114"/>
                <a:gd name="T2" fmla="*/ 0 w 136"/>
                <a:gd name="T3" fmla="*/ 0 h 114"/>
                <a:gd name="T4" fmla="*/ 0 w 136"/>
                <a:gd name="T5" fmla="*/ 0 h 114"/>
                <a:gd name="T6" fmla="*/ 0 w 136"/>
                <a:gd name="T7" fmla="*/ 0 h 114"/>
                <a:gd name="T8" fmla="*/ 0 w 136"/>
                <a:gd name="T9" fmla="*/ 0 h 114"/>
                <a:gd name="T10" fmla="*/ 0 w 136"/>
                <a:gd name="T11" fmla="*/ 0 h 114"/>
                <a:gd name="T12" fmla="*/ 0 w 136"/>
                <a:gd name="T13" fmla="*/ 0 h 114"/>
                <a:gd name="T14" fmla="*/ 0 w 136"/>
                <a:gd name="T15" fmla="*/ 0 h 114"/>
                <a:gd name="T16" fmla="*/ 0 w 136"/>
                <a:gd name="T17" fmla="*/ 0 h 114"/>
                <a:gd name="T18" fmla="*/ 0 w 136"/>
                <a:gd name="T19" fmla="*/ 0 h 114"/>
                <a:gd name="T20" fmla="*/ 0 w 136"/>
                <a:gd name="T21" fmla="*/ 0 h 114"/>
                <a:gd name="T22" fmla="*/ 0 w 136"/>
                <a:gd name="T23" fmla="*/ 0 h 114"/>
                <a:gd name="T24" fmla="*/ 0 w 136"/>
                <a:gd name="T25" fmla="*/ 0 h 114"/>
                <a:gd name="T26" fmla="*/ 0 w 136"/>
                <a:gd name="T27" fmla="*/ 0 h 114"/>
                <a:gd name="T28" fmla="*/ 0 w 136"/>
                <a:gd name="T29" fmla="*/ 0 h 114"/>
                <a:gd name="T30" fmla="*/ 0 w 136"/>
                <a:gd name="T31" fmla="*/ 0 h 114"/>
                <a:gd name="T32" fmla="*/ 0 w 136"/>
                <a:gd name="T33" fmla="*/ 0 h 114"/>
                <a:gd name="T34" fmla="*/ 0 w 136"/>
                <a:gd name="T35" fmla="*/ 0 h 114"/>
                <a:gd name="T36" fmla="*/ 0 w 136"/>
                <a:gd name="T37" fmla="*/ 0 h 114"/>
                <a:gd name="T38" fmla="*/ 0 w 136"/>
                <a:gd name="T39" fmla="*/ 0 h 114"/>
                <a:gd name="T40" fmla="*/ 0 w 136"/>
                <a:gd name="T41" fmla="*/ 0 h 114"/>
                <a:gd name="T42" fmla="*/ 0 w 136"/>
                <a:gd name="T43" fmla="*/ 0 h 114"/>
                <a:gd name="T44" fmla="*/ 0 w 136"/>
                <a:gd name="T45" fmla="*/ 0 h 114"/>
                <a:gd name="T46" fmla="*/ 0 w 136"/>
                <a:gd name="T47" fmla="*/ 0 h 114"/>
                <a:gd name="T48" fmla="*/ 0 w 136"/>
                <a:gd name="T49" fmla="*/ 0 h 114"/>
                <a:gd name="T50" fmla="*/ 0 w 136"/>
                <a:gd name="T51" fmla="*/ 0 h 114"/>
                <a:gd name="T52" fmla="*/ 0 w 136"/>
                <a:gd name="T53" fmla="*/ 0 h 114"/>
                <a:gd name="T54" fmla="*/ 0 w 136"/>
                <a:gd name="T55" fmla="*/ 0 h 114"/>
                <a:gd name="T56" fmla="*/ 0 w 136"/>
                <a:gd name="T57" fmla="*/ 0 h 114"/>
                <a:gd name="T58" fmla="*/ 0 w 136"/>
                <a:gd name="T59" fmla="*/ 0 h 114"/>
                <a:gd name="T60" fmla="*/ 0 w 136"/>
                <a:gd name="T61" fmla="*/ 0 h 114"/>
                <a:gd name="T62" fmla="*/ 0 w 136"/>
                <a:gd name="T63" fmla="*/ 0 h 114"/>
                <a:gd name="T64" fmla="*/ 0 w 136"/>
                <a:gd name="T65" fmla="*/ 0 h 114"/>
                <a:gd name="T66" fmla="*/ 0 w 136"/>
                <a:gd name="T67" fmla="*/ 0 h 114"/>
                <a:gd name="T68" fmla="*/ 0 w 136"/>
                <a:gd name="T69" fmla="*/ 0 h 114"/>
                <a:gd name="T70" fmla="*/ 0 w 136"/>
                <a:gd name="T71" fmla="*/ 0 h 114"/>
                <a:gd name="T72" fmla="*/ 0 w 136"/>
                <a:gd name="T73" fmla="*/ 0 h 114"/>
                <a:gd name="T74" fmla="*/ 0 w 136"/>
                <a:gd name="T75" fmla="*/ 0 h 114"/>
                <a:gd name="T76" fmla="*/ 0 w 136"/>
                <a:gd name="T77" fmla="*/ 0 h 114"/>
                <a:gd name="T78" fmla="*/ 0 w 136"/>
                <a:gd name="T79" fmla="*/ 0 h 114"/>
                <a:gd name="T80" fmla="*/ 0 w 136"/>
                <a:gd name="T81" fmla="*/ 0 h 114"/>
                <a:gd name="T82" fmla="*/ 0 w 136"/>
                <a:gd name="T83" fmla="*/ 0 h 114"/>
                <a:gd name="T84" fmla="*/ 0 w 136"/>
                <a:gd name="T85" fmla="*/ 0 h 114"/>
                <a:gd name="T86" fmla="*/ 0 w 136"/>
                <a:gd name="T87" fmla="*/ 0 h 114"/>
                <a:gd name="T88" fmla="*/ 0 w 136"/>
                <a:gd name="T89" fmla="*/ 0 h 114"/>
                <a:gd name="T90" fmla="*/ 0 w 136"/>
                <a:gd name="T91" fmla="*/ 0 h 114"/>
                <a:gd name="T92" fmla="*/ 0 w 136"/>
                <a:gd name="T93" fmla="*/ 0 h 114"/>
                <a:gd name="T94" fmla="*/ 0 w 136"/>
                <a:gd name="T95" fmla="*/ 0 h 114"/>
                <a:gd name="T96" fmla="*/ 0 w 136"/>
                <a:gd name="T97" fmla="*/ 0 h 114"/>
                <a:gd name="T98" fmla="*/ 0 w 136"/>
                <a:gd name="T99" fmla="*/ 0 h 114"/>
                <a:gd name="T100" fmla="*/ 0 w 136"/>
                <a:gd name="T101" fmla="*/ 0 h 114"/>
                <a:gd name="T102" fmla="*/ 0 w 136"/>
                <a:gd name="T103" fmla="*/ 0 h 114"/>
                <a:gd name="T104" fmla="*/ 0 w 136"/>
                <a:gd name="T105" fmla="*/ 0 h 114"/>
                <a:gd name="T106" fmla="*/ 0 w 136"/>
                <a:gd name="T107" fmla="*/ 0 h 114"/>
                <a:gd name="T108" fmla="*/ 0 w 136"/>
                <a:gd name="T109" fmla="*/ 0 h 114"/>
                <a:gd name="T110" fmla="*/ 0 w 136"/>
                <a:gd name="T111" fmla="*/ 0 h 114"/>
                <a:gd name="T112" fmla="*/ 0 w 136"/>
                <a:gd name="T113" fmla="*/ 0 h 114"/>
                <a:gd name="T114" fmla="*/ 0 w 136"/>
                <a:gd name="T115" fmla="*/ 0 h 114"/>
                <a:gd name="T116" fmla="*/ 0 w 136"/>
                <a:gd name="T117" fmla="*/ 0 h 114"/>
                <a:gd name="T118" fmla="*/ 0 w 136"/>
                <a:gd name="T119" fmla="*/ 0 h 114"/>
                <a:gd name="T120" fmla="*/ 0 w 136"/>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6"/>
                <a:gd name="T184" fmla="*/ 0 h 114"/>
                <a:gd name="T185" fmla="*/ 136 w 136"/>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6" h="114">
                  <a:moveTo>
                    <a:pt x="103" y="90"/>
                  </a:moveTo>
                  <a:lnTo>
                    <a:pt x="106" y="83"/>
                  </a:lnTo>
                  <a:lnTo>
                    <a:pt x="109" y="75"/>
                  </a:lnTo>
                  <a:lnTo>
                    <a:pt x="109" y="68"/>
                  </a:lnTo>
                  <a:lnTo>
                    <a:pt x="108" y="62"/>
                  </a:lnTo>
                  <a:lnTo>
                    <a:pt x="114" y="58"/>
                  </a:lnTo>
                  <a:lnTo>
                    <a:pt x="120" y="53"/>
                  </a:lnTo>
                  <a:lnTo>
                    <a:pt x="125" y="47"/>
                  </a:lnTo>
                  <a:lnTo>
                    <a:pt x="130" y="39"/>
                  </a:lnTo>
                  <a:lnTo>
                    <a:pt x="135" y="27"/>
                  </a:lnTo>
                  <a:lnTo>
                    <a:pt x="136" y="15"/>
                  </a:lnTo>
                  <a:lnTo>
                    <a:pt x="133" y="7"/>
                  </a:lnTo>
                  <a:lnTo>
                    <a:pt x="126" y="2"/>
                  </a:lnTo>
                  <a:lnTo>
                    <a:pt x="121" y="0"/>
                  </a:lnTo>
                  <a:lnTo>
                    <a:pt x="116" y="2"/>
                  </a:lnTo>
                  <a:lnTo>
                    <a:pt x="111" y="3"/>
                  </a:lnTo>
                  <a:lnTo>
                    <a:pt x="106" y="4"/>
                  </a:lnTo>
                  <a:lnTo>
                    <a:pt x="101" y="8"/>
                  </a:lnTo>
                  <a:lnTo>
                    <a:pt x="96" y="12"/>
                  </a:lnTo>
                  <a:lnTo>
                    <a:pt x="91" y="17"/>
                  </a:lnTo>
                  <a:lnTo>
                    <a:pt x="88" y="23"/>
                  </a:lnTo>
                  <a:lnTo>
                    <a:pt x="88" y="24"/>
                  </a:lnTo>
                  <a:lnTo>
                    <a:pt x="86" y="25"/>
                  </a:lnTo>
                  <a:lnTo>
                    <a:pt x="78" y="23"/>
                  </a:lnTo>
                  <a:lnTo>
                    <a:pt x="69" y="22"/>
                  </a:lnTo>
                  <a:lnTo>
                    <a:pt x="60" y="19"/>
                  </a:lnTo>
                  <a:lnTo>
                    <a:pt x="50" y="17"/>
                  </a:lnTo>
                  <a:lnTo>
                    <a:pt x="41" y="14"/>
                  </a:lnTo>
                  <a:lnTo>
                    <a:pt x="33" y="10"/>
                  </a:lnTo>
                  <a:lnTo>
                    <a:pt x="23" y="8"/>
                  </a:lnTo>
                  <a:lnTo>
                    <a:pt x="14" y="4"/>
                  </a:lnTo>
                  <a:lnTo>
                    <a:pt x="10" y="12"/>
                  </a:lnTo>
                  <a:lnTo>
                    <a:pt x="8" y="18"/>
                  </a:lnTo>
                  <a:lnTo>
                    <a:pt x="4" y="25"/>
                  </a:lnTo>
                  <a:lnTo>
                    <a:pt x="0" y="33"/>
                  </a:lnTo>
                  <a:lnTo>
                    <a:pt x="8" y="38"/>
                  </a:lnTo>
                  <a:lnTo>
                    <a:pt x="15" y="43"/>
                  </a:lnTo>
                  <a:lnTo>
                    <a:pt x="23" y="48"/>
                  </a:lnTo>
                  <a:lnTo>
                    <a:pt x="30" y="53"/>
                  </a:lnTo>
                  <a:lnTo>
                    <a:pt x="38" y="57"/>
                  </a:lnTo>
                  <a:lnTo>
                    <a:pt x="45" y="62"/>
                  </a:lnTo>
                  <a:lnTo>
                    <a:pt x="54" y="67"/>
                  </a:lnTo>
                  <a:lnTo>
                    <a:pt x="61" y="70"/>
                  </a:lnTo>
                  <a:lnTo>
                    <a:pt x="60" y="72"/>
                  </a:lnTo>
                  <a:lnTo>
                    <a:pt x="55" y="84"/>
                  </a:lnTo>
                  <a:lnTo>
                    <a:pt x="54" y="95"/>
                  </a:lnTo>
                  <a:lnTo>
                    <a:pt x="58" y="107"/>
                  </a:lnTo>
                  <a:lnTo>
                    <a:pt x="64" y="113"/>
                  </a:lnTo>
                  <a:lnTo>
                    <a:pt x="69" y="114"/>
                  </a:lnTo>
                  <a:lnTo>
                    <a:pt x="74" y="114"/>
                  </a:lnTo>
                  <a:lnTo>
                    <a:pt x="79" y="113"/>
                  </a:lnTo>
                  <a:lnTo>
                    <a:pt x="84" y="110"/>
                  </a:lnTo>
                  <a:lnTo>
                    <a:pt x="89" y="107"/>
                  </a:lnTo>
                  <a:lnTo>
                    <a:pt x="94" y="102"/>
                  </a:lnTo>
                  <a:lnTo>
                    <a:pt x="99" y="97"/>
                  </a:lnTo>
                  <a:lnTo>
                    <a:pt x="103"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6903" name="Picture 215" descr="Workers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58125" y="2305050"/>
            <a:ext cx="123348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4" name="Picture 216" descr="Stopwatch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50038" y="1735138"/>
            <a:ext cx="5397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905" name="Group 217"/>
          <p:cNvGrpSpPr>
            <a:grpSpLocks noChangeAspect="1"/>
          </p:cNvGrpSpPr>
          <p:nvPr/>
        </p:nvGrpSpPr>
        <p:grpSpPr bwMode="auto">
          <a:xfrm>
            <a:off x="7953375" y="3332163"/>
            <a:ext cx="782638" cy="773112"/>
            <a:chOff x="3977" y="1862"/>
            <a:chExt cx="1411" cy="1393"/>
          </a:xfrm>
        </p:grpSpPr>
        <p:sp>
          <p:nvSpPr>
            <p:cNvPr id="36914" name="AutoShape 218"/>
            <p:cNvSpPr>
              <a:spLocks noChangeAspect="1" noChangeArrowheads="1" noTextEdit="1"/>
            </p:cNvSpPr>
            <p:nvPr/>
          </p:nvSpPr>
          <p:spPr bwMode="auto">
            <a:xfrm>
              <a:off x="3977" y="1862"/>
              <a:ext cx="1411" cy="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15" name="Rectangle 219"/>
            <p:cNvSpPr>
              <a:spLocks noChangeArrowheads="1"/>
            </p:cNvSpPr>
            <p:nvPr/>
          </p:nvSpPr>
          <p:spPr bwMode="auto">
            <a:xfrm>
              <a:off x="3977" y="1862"/>
              <a:ext cx="1411" cy="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6916" name="Freeform 220"/>
            <p:cNvSpPr>
              <a:spLocks/>
            </p:cNvSpPr>
            <p:nvPr/>
          </p:nvSpPr>
          <p:spPr bwMode="auto">
            <a:xfrm>
              <a:off x="4234" y="1922"/>
              <a:ext cx="415" cy="437"/>
            </a:xfrm>
            <a:custGeom>
              <a:avLst/>
              <a:gdLst>
                <a:gd name="T0" fmla="*/ 415 w 415"/>
                <a:gd name="T1" fmla="*/ 143 h 437"/>
                <a:gd name="T2" fmla="*/ 256 w 415"/>
                <a:gd name="T3" fmla="*/ 437 h 437"/>
                <a:gd name="T4" fmla="*/ 0 w 415"/>
                <a:gd name="T5" fmla="*/ 294 h 437"/>
                <a:gd name="T6" fmla="*/ 105 w 415"/>
                <a:gd name="T7" fmla="*/ 98 h 437"/>
                <a:gd name="T8" fmla="*/ 113 w 415"/>
                <a:gd name="T9" fmla="*/ 98 h 437"/>
                <a:gd name="T10" fmla="*/ 113 w 415"/>
                <a:gd name="T11" fmla="*/ 91 h 437"/>
                <a:gd name="T12" fmla="*/ 120 w 415"/>
                <a:gd name="T13" fmla="*/ 83 h 437"/>
                <a:gd name="T14" fmla="*/ 120 w 415"/>
                <a:gd name="T15" fmla="*/ 83 h 437"/>
                <a:gd name="T16" fmla="*/ 128 w 415"/>
                <a:gd name="T17" fmla="*/ 76 h 437"/>
                <a:gd name="T18" fmla="*/ 135 w 415"/>
                <a:gd name="T19" fmla="*/ 68 h 437"/>
                <a:gd name="T20" fmla="*/ 135 w 415"/>
                <a:gd name="T21" fmla="*/ 60 h 437"/>
                <a:gd name="T22" fmla="*/ 143 w 415"/>
                <a:gd name="T23" fmla="*/ 60 h 437"/>
                <a:gd name="T24" fmla="*/ 150 w 415"/>
                <a:gd name="T25" fmla="*/ 53 h 437"/>
                <a:gd name="T26" fmla="*/ 158 w 415"/>
                <a:gd name="T27" fmla="*/ 45 h 437"/>
                <a:gd name="T28" fmla="*/ 158 w 415"/>
                <a:gd name="T29" fmla="*/ 45 h 437"/>
                <a:gd name="T30" fmla="*/ 166 w 415"/>
                <a:gd name="T31" fmla="*/ 38 h 437"/>
                <a:gd name="T32" fmla="*/ 173 w 415"/>
                <a:gd name="T33" fmla="*/ 30 h 437"/>
                <a:gd name="T34" fmla="*/ 181 w 415"/>
                <a:gd name="T35" fmla="*/ 30 h 437"/>
                <a:gd name="T36" fmla="*/ 188 w 415"/>
                <a:gd name="T37" fmla="*/ 23 h 437"/>
                <a:gd name="T38" fmla="*/ 196 w 415"/>
                <a:gd name="T39" fmla="*/ 15 h 437"/>
                <a:gd name="T40" fmla="*/ 203 w 415"/>
                <a:gd name="T41" fmla="*/ 15 h 437"/>
                <a:gd name="T42" fmla="*/ 211 w 415"/>
                <a:gd name="T43" fmla="*/ 15 h 437"/>
                <a:gd name="T44" fmla="*/ 218 w 415"/>
                <a:gd name="T45" fmla="*/ 8 h 437"/>
                <a:gd name="T46" fmla="*/ 226 w 415"/>
                <a:gd name="T47" fmla="*/ 8 h 437"/>
                <a:gd name="T48" fmla="*/ 233 w 415"/>
                <a:gd name="T49" fmla="*/ 0 h 437"/>
                <a:gd name="T50" fmla="*/ 241 w 415"/>
                <a:gd name="T51" fmla="*/ 0 h 437"/>
                <a:gd name="T52" fmla="*/ 249 w 415"/>
                <a:gd name="T53" fmla="*/ 0 h 437"/>
                <a:gd name="T54" fmla="*/ 256 w 415"/>
                <a:gd name="T55" fmla="*/ 0 h 437"/>
                <a:gd name="T56" fmla="*/ 264 w 415"/>
                <a:gd name="T57" fmla="*/ 0 h 437"/>
                <a:gd name="T58" fmla="*/ 271 w 415"/>
                <a:gd name="T59" fmla="*/ 0 h 437"/>
                <a:gd name="T60" fmla="*/ 279 w 415"/>
                <a:gd name="T61" fmla="*/ 0 h 437"/>
                <a:gd name="T62" fmla="*/ 286 w 415"/>
                <a:gd name="T63" fmla="*/ 0 h 437"/>
                <a:gd name="T64" fmla="*/ 294 w 415"/>
                <a:gd name="T65" fmla="*/ 8 h 437"/>
                <a:gd name="T66" fmla="*/ 301 w 415"/>
                <a:gd name="T67" fmla="*/ 8 h 437"/>
                <a:gd name="T68" fmla="*/ 309 w 415"/>
                <a:gd name="T69" fmla="*/ 15 h 437"/>
                <a:gd name="T70" fmla="*/ 324 w 415"/>
                <a:gd name="T71" fmla="*/ 15 h 437"/>
                <a:gd name="T72" fmla="*/ 332 w 415"/>
                <a:gd name="T73" fmla="*/ 23 h 437"/>
                <a:gd name="T74" fmla="*/ 339 w 415"/>
                <a:gd name="T75" fmla="*/ 30 h 437"/>
                <a:gd name="T76" fmla="*/ 347 w 415"/>
                <a:gd name="T77" fmla="*/ 38 h 437"/>
                <a:gd name="T78" fmla="*/ 354 w 415"/>
                <a:gd name="T79" fmla="*/ 45 h 437"/>
                <a:gd name="T80" fmla="*/ 362 w 415"/>
                <a:gd name="T81" fmla="*/ 53 h 437"/>
                <a:gd name="T82" fmla="*/ 362 w 415"/>
                <a:gd name="T83" fmla="*/ 60 h 437"/>
                <a:gd name="T84" fmla="*/ 369 w 415"/>
                <a:gd name="T85" fmla="*/ 76 h 437"/>
                <a:gd name="T86" fmla="*/ 369 w 415"/>
                <a:gd name="T87" fmla="*/ 76 h 437"/>
                <a:gd name="T88" fmla="*/ 415 w 415"/>
                <a:gd name="T89" fmla="*/ 143 h 4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5"/>
                <a:gd name="T136" fmla="*/ 0 h 437"/>
                <a:gd name="T137" fmla="*/ 415 w 415"/>
                <a:gd name="T138" fmla="*/ 437 h 4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5" h="437">
                  <a:moveTo>
                    <a:pt x="415" y="143"/>
                  </a:moveTo>
                  <a:lnTo>
                    <a:pt x="256" y="437"/>
                  </a:lnTo>
                  <a:lnTo>
                    <a:pt x="0" y="294"/>
                  </a:lnTo>
                  <a:lnTo>
                    <a:pt x="105" y="98"/>
                  </a:lnTo>
                  <a:lnTo>
                    <a:pt x="113" y="98"/>
                  </a:lnTo>
                  <a:lnTo>
                    <a:pt x="113" y="91"/>
                  </a:lnTo>
                  <a:lnTo>
                    <a:pt x="120" y="83"/>
                  </a:lnTo>
                  <a:lnTo>
                    <a:pt x="128" y="76"/>
                  </a:lnTo>
                  <a:lnTo>
                    <a:pt x="135" y="68"/>
                  </a:lnTo>
                  <a:lnTo>
                    <a:pt x="135" y="60"/>
                  </a:lnTo>
                  <a:lnTo>
                    <a:pt x="143" y="60"/>
                  </a:lnTo>
                  <a:lnTo>
                    <a:pt x="150" y="53"/>
                  </a:lnTo>
                  <a:lnTo>
                    <a:pt x="158" y="45"/>
                  </a:lnTo>
                  <a:lnTo>
                    <a:pt x="166" y="38"/>
                  </a:lnTo>
                  <a:lnTo>
                    <a:pt x="173" y="30"/>
                  </a:lnTo>
                  <a:lnTo>
                    <a:pt x="181" y="30"/>
                  </a:lnTo>
                  <a:lnTo>
                    <a:pt x="188" y="23"/>
                  </a:lnTo>
                  <a:lnTo>
                    <a:pt x="196" y="15"/>
                  </a:lnTo>
                  <a:lnTo>
                    <a:pt x="203" y="15"/>
                  </a:lnTo>
                  <a:lnTo>
                    <a:pt x="211" y="15"/>
                  </a:lnTo>
                  <a:lnTo>
                    <a:pt x="218" y="8"/>
                  </a:lnTo>
                  <a:lnTo>
                    <a:pt x="226" y="8"/>
                  </a:lnTo>
                  <a:lnTo>
                    <a:pt x="233" y="0"/>
                  </a:lnTo>
                  <a:lnTo>
                    <a:pt x="241" y="0"/>
                  </a:lnTo>
                  <a:lnTo>
                    <a:pt x="249" y="0"/>
                  </a:lnTo>
                  <a:lnTo>
                    <a:pt x="256" y="0"/>
                  </a:lnTo>
                  <a:lnTo>
                    <a:pt x="264" y="0"/>
                  </a:lnTo>
                  <a:lnTo>
                    <a:pt x="271" y="0"/>
                  </a:lnTo>
                  <a:lnTo>
                    <a:pt x="279" y="0"/>
                  </a:lnTo>
                  <a:lnTo>
                    <a:pt x="286" y="0"/>
                  </a:lnTo>
                  <a:lnTo>
                    <a:pt x="294" y="8"/>
                  </a:lnTo>
                  <a:lnTo>
                    <a:pt x="301" y="8"/>
                  </a:lnTo>
                  <a:lnTo>
                    <a:pt x="309" y="15"/>
                  </a:lnTo>
                  <a:lnTo>
                    <a:pt x="324" y="15"/>
                  </a:lnTo>
                  <a:lnTo>
                    <a:pt x="332" y="23"/>
                  </a:lnTo>
                  <a:lnTo>
                    <a:pt x="339" y="30"/>
                  </a:lnTo>
                  <a:lnTo>
                    <a:pt x="347" y="38"/>
                  </a:lnTo>
                  <a:lnTo>
                    <a:pt x="354" y="45"/>
                  </a:lnTo>
                  <a:lnTo>
                    <a:pt x="362" y="53"/>
                  </a:lnTo>
                  <a:lnTo>
                    <a:pt x="362" y="60"/>
                  </a:lnTo>
                  <a:lnTo>
                    <a:pt x="369" y="76"/>
                  </a:lnTo>
                  <a:lnTo>
                    <a:pt x="415" y="14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7" name="Freeform 221"/>
            <p:cNvSpPr>
              <a:spLocks/>
            </p:cNvSpPr>
            <p:nvPr/>
          </p:nvSpPr>
          <p:spPr bwMode="auto">
            <a:xfrm>
              <a:off x="4520" y="1870"/>
              <a:ext cx="672" cy="391"/>
            </a:xfrm>
            <a:custGeom>
              <a:avLst/>
              <a:gdLst>
                <a:gd name="T0" fmla="*/ 0 w 672"/>
                <a:gd name="T1" fmla="*/ 0 h 391"/>
                <a:gd name="T2" fmla="*/ 53 w 672"/>
                <a:gd name="T3" fmla="*/ 7 h 391"/>
                <a:gd name="T4" fmla="*/ 98 w 672"/>
                <a:gd name="T5" fmla="*/ 22 h 391"/>
                <a:gd name="T6" fmla="*/ 136 w 672"/>
                <a:gd name="T7" fmla="*/ 75 h 391"/>
                <a:gd name="T8" fmla="*/ 136 w 672"/>
                <a:gd name="T9" fmla="*/ 75 h 391"/>
                <a:gd name="T10" fmla="*/ 279 w 672"/>
                <a:gd name="T11" fmla="*/ 308 h 391"/>
                <a:gd name="T12" fmla="*/ 151 w 672"/>
                <a:gd name="T13" fmla="*/ 391 h 391"/>
                <a:gd name="T14" fmla="*/ 513 w 672"/>
                <a:gd name="T15" fmla="*/ 384 h 391"/>
                <a:gd name="T16" fmla="*/ 672 w 672"/>
                <a:gd name="T17" fmla="*/ 82 h 391"/>
                <a:gd name="T18" fmla="*/ 536 w 672"/>
                <a:gd name="T19" fmla="*/ 158 h 391"/>
                <a:gd name="T20" fmla="*/ 483 w 672"/>
                <a:gd name="T21" fmla="*/ 67 h 391"/>
                <a:gd name="T22" fmla="*/ 476 w 672"/>
                <a:gd name="T23" fmla="*/ 60 h 391"/>
                <a:gd name="T24" fmla="*/ 468 w 672"/>
                <a:gd name="T25" fmla="*/ 52 h 391"/>
                <a:gd name="T26" fmla="*/ 461 w 672"/>
                <a:gd name="T27" fmla="*/ 45 h 391"/>
                <a:gd name="T28" fmla="*/ 453 w 672"/>
                <a:gd name="T29" fmla="*/ 37 h 391"/>
                <a:gd name="T30" fmla="*/ 445 w 672"/>
                <a:gd name="T31" fmla="*/ 37 h 391"/>
                <a:gd name="T32" fmla="*/ 438 w 672"/>
                <a:gd name="T33" fmla="*/ 30 h 391"/>
                <a:gd name="T34" fmla="*/ 430 w 672"/>
                <a:gd name="T35" fmla="*/ 22 h 391"/>
                <a:gd name="T36" fmla="*/ 423 w 672"/>
                <a:gd name="T37" fmla="*/ 22 h 391"/>
                <a:gd name="T38" fmla="*/ 415 w 672"/>
                <a:gd name="T39" fmla="*/ 15 h 391"/>
                <a:gd name="T40" fmla="*/ 408 w 672"/>
                <a:gd name="T41" fmla="*/ 15 h 391"/>
                <a:gd name="T42" fmla="*/ 400 w 672"/>
                <a:gd name="T43" fmla="*/ 7 h 391"/>
                <a:gd name="T44" fmla="*/ 393 w 672"/>
                <a:gd name="T45" fmla="*/ 7 h 391"/>
                <a:gd name="T46" fmla="*/ 385 w 672"/>
                <a:gd name="T47" fmla="*/ 7 h 391"/>
                <a:gd name="T48" fmla="*/ 378 w 672"/>
                <a:gd name="T49" fmla="*/ 7 h 391"/>
                <a:gd name="T50" fmla="*/ 378 w 672"/>
                <a:gd name="T51" fmla="*/ 0 h 391"/>
                <a:gd name="T52" fmla="*/ 370 w 672"/>
                <a:gd name="T53" fmla="*/ 0 h 391"/>
                <a:gd name="T54" fmla="*/ 362 w 672"/>
                <a:gd name="T55" fmla="*/ 0 h 391"/>
                <a:gd name="T56" fmla="*/ 355 w 672"/>
                <a:gd name="T57" fmla="*/ 0 h 391"/>
                <a:gd name="T58" fmla="*/ 347 w 672"/>
                <a:gd name="T59" fmla="*/ 0 h 391"/>
                <a:gd name="T60" fmla="*/ 347 w 672"/>
                <a:gd name="T61" fmla="*/ 0 h 391"/>
                <a:gd name="T62" fmla="*/ 340 w 672"/>
                <a:gd name="T63" fmla="*/ 0 h 391"/>
                <a:gd name="T64" fmla="*/ 332 w 672"/>
                <a:gd name="T65" fmla="*/ 0 h 391"/>
                <a:gd name="T66" fmla="*/ 332 w 672"/>
                <a:gd name="T67" fmla="*/ 0 h 391"/>
                <a:gd name="T68" fmla="*/ 0 w 672"/>
                <a:gd name="T69" fmla="*/ 0 h 3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2"/>
                <a:gd name="T106" fmla="*/ 0 h 391"/>
                <a:gd name="T107" fmla="*/ 672 w 672"/>
                <a:gd name="T108" fmla="*/ 391 h 3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2" h="391">
                  <a:moveTo>
                    <a:pt x="0" y="0"/>
                  </a:moveTo>
                  <a:lnTo>
                    <a:pt x="53" y="7"/>
                  </a:lnTo>
                  <a:lnTo>
                    <a:pt x="98" y="22"/>
                  </a:lnTo>
                  <a:lnTo>
                    <a:pt x="136" y="75"/>
                  </a:lnTo>
                  <a:lnTo>
                    <a:pt x="279" y="308"/>
                  </a:lnTo>
                  <a:lnTo>
                    <a:pt x="151" y="391"/>
                  </a:lnTo>
                  <a:lnTo>
                    <a:pt x="513" y="384"/>
                  </a:lnTo>
                  <a:lnTo>
                    <a:pt x="672" y="82"/>
                  </a:lnTo>
                  <a:lnTo>
                    <a:pt x="536" y="158"/>
                  </a:lnTo>
                  <a:lnTo>
                    <a:pt x="483" y="67"/>
                  </a:lnTo>
                  <a:lnTo>
                    <a:pt x="476" y="60"/>
                  </a:lnTo>
                  <a:lnTo>
                    <a:pt x="468" y="52"/>
                  </a:lnTo>
                  <a:lnTo>
                    <a:pt x="461" y="45"/>
                  </a:lnTo>
                  <a:lnTo>
                    <a:pt x="453" y="37"/>
                  </a:lnTo>
                  <a:lnTo>
                    <a:pt x="445" y="37"/>
                  </a:lnTo>
                  <a:lnTo>
                    <a:pt x="438" y="30"/>
                  </a:lnTo>
                  <a:lnTo>
                    <a:pt x="430" y="22"/>
                  </a:lnTo>
                  <a:lnTo>
                    <a:pt x="423" y="22"/>
                  </a:lnTo>
                  <a:lnTo>
                    <a:pt x="415" y="15"/>
                  </a:lnTo>
                  <a:lnTo>
                    <a:pt x="408" y="15"/>
                  </a:lnTo>
                  <a:lnTo>
                    <a:pt x="400" y="7"/>
                  </a:lnTo>
                  <a:lnTo>
                    <a:pt x="393" y="7"/>
                  </a:lnTo>
                  <a:lnTo>
                    <a:pt x="385" y="7"/>
                  </a:lnTo>
                  <a:lnTo>
                    <a:pt x="378" y="7"/>
                  </a:lnTo>
                  <a:lnTo>
                    <a:pt x="378" y="0"/>
                  </a:lnTo>
                  <a:lnTo>
                    <a:pt x="370" y="0"/>
                  </a:lnTo>
                  <a:lnTo>
                    <a:pt x="362" y="0"/>
                  </a:lnTo>
                  <a:lnTo>
                    <a:pt x="355" y="0"/>
                  </a:lnTo>
                  <a:lnTo>
                    <a:pt x="347" y="0"/>
                  </a:lnTo>
                  <a:lnTo>
                    <a:pt x="340" y="0"/>
                  </a:lnTo>
                  <a:lnTo>
                    <a:pt x="332" y="0"/>
                  </a:lnTo>
                  <a:lnTo>
                    <a:pt x="0" y="0"/>
                  </a:lnTo>
                  <a:close/>
                </a:path>
              </a:pathLst>
            </a:custGeom>
            <a:solidFill>
              <a:schemeClr val="folHlink"/>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36918" name="Freeform 222"/>
            <p:cNvSpPr>
              <a:spLocks/>
            </p:cNvSpPr>
            <p:nvPr/>
          </p:nvSpPr>
          <p:spPr bwMode="auto">
            <a:xfrm>
              <a:off x="4286" y="2788"/>
              <a:ext cx="400" cy="301"/>
            </a:xfrm>
            <a:custGeom>
              <a:avLst/>
              <a:gdLst>
                <a:gd name="T0" fmla="*/ 68 w 400"/>
                <a:gd name="T1" fmla="*/ 8 h 301"/>
                <a:gd name="T2" fmla="*/ 400 w 400"/>
                <a:gd name="T3" fmla="*/ 0 h 301"/>
                <a:gd name="T4" fmla="*/ 400 w 400"/>
                <a:gd name="T5" fmla="*/ 301 h 301"/>
                <a:gd name="T6" fmla="*/ 181 w 400"/>
                <a:gd name="T7" fmla="*/ 294 h 301"/>
                <a:gd name="T8" fmla="*/ 174 w 400"/>
                <a:gd name="T9" fmla="*/ 294 h 301"/>
                <a:gd name="T10" fmla="*/ 159 w 400"/>
                <a:gd name="T11" fmla="*/ 294 h 301"/>
                <a:gd name="T12" fmla="*/ 144 w 400"/>
                <a:gd name="T13" fmla="*/ 294 h 301"/>
                <a:gd name="T14" fmla="*/ 129 w 400"/>
                <a:gd name="T15" fmla="*/ 286 h 301"/>
                <a:gd name="T16" fmla="*/ 114 w 400"/>
                <a:gd name="T17" fmla="*/ 279 h 301"/>
                <a:gd name="T18" fmla="*/ 91 w 400"/>
                <a:gd name="T19" fmla="*/ 279 h 301"/>
                <a:gd name="T20" fmla="*/ 76 w 400"/>
                <a:gd name="T21" fmla="*/ 271 h 301"/>
                <a:gd name="T22" fmla="*/ 61 w 400"/>
                <a:gd name="T23" fmla="*/ 264 h 301"/>
                <a:gd name="T24" fmla="*/ 53 w 400"/>
                <a:gd name="T25" fmla="*/ 249 h 301"/>
                <a:gd name="T26" fmla="*/ 38 w 400"/>
                <a:gd name="T27" fmla="*/ 241 h 301"/>
                <a:gd name="T28" fmla="*/ 23 w 400"/>
                <a:gd name="T29" fmla="*/ 226 h 301"/>
                <a:gd name="T30" fmla="*/ 15 w 400"/>
                <a:gd name="T31" fmla="*/ 219 h 301"/>
                <a:gd name="T32" fmla="*/ 8 w 400"/>
                <a:gd name="T33" fmla="*/ 203 h 301"/>
                <a:gd name="T34" fmla="*/ 0 w 400"/>
                <a:gd name="T35" fmla="*/ 188 h 301"/>
                <a:gd name="T36" fmla="*/ 0 w 400"/>
                <a:gd name="T37" fmla="*/ 166 h 301"/>
                <a:gd name="T38" fmla="*/ 0 w 400"/>
                <a:gd name="T39" fmla="*/ 151 h 301"/>
                <a:gd name="T40" fmla="*/ 8 w 400"/>
                <a:gd name="T41" fmla="*/ 128 h 301"/>
                <a:gd name="T42" fmla="*/ 15 w 400"/>
                <a:gd name="T43" fmla="*/ 106 h 301"/>
                <a:gd name="T44" fmla="*/ 23 w 400"/>
                <a:gd name="T45" fmla="*/ 83 h 301"/>
                <a:gd name="T46" fmla="*/ 23 w 400"/>
                <a:gd name="T47" fmla="*/ 83 h 301"/>
                <a:gd name="T48" fmla="*/ 68 w 400"/>
                <a:gd name="T49" fmla="*/ 8 h 3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0"/>
                <a:gd name="T76" fmla="*/ 0 h 301"/>
                <a:gd name="T77" fmla="*/ 400 w 400"/>
                <a:gd name="T78" fmla="*/ 301 h 3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0" h="301">
                  <a:moveTo>
                    <a:pt x="68" y="8"/>
                  </a:moveTo>
                  <a:lnTo>
                    <a:pt x="400" y="0"/>
                  </a:lnTo>
                  <a:lnTo>
                    <a:pt x="400" y="301"/>
                  </a:lnTo>
                  <a:lnTo>
                    <a:pt x="181" y="294"/>
                  </a:lnTo>
                  <a:lnTo>
                    <a:pt x="174" y="294"/>
                  </a:lnTo>
                  <a:lnTo>
                    <a:pt x="159" y="294"/>
                  </a:lnTo>
                  <a:lnTo>
                    <a:pt x="144" y="294"/>
                  </a:lnTo>
                  <a:lnTo>
                    <a:pt x="129" y="286"/>
                  </a:lnTo>
                  <a:lnTo>
                    <a:pt x="114" y="279"/>
                  </a:lnTo>
                  <a:lnTo>
                    <a:pt x="91" y="279"/>
                  </a:lnTo>
                  <a:lnTo>
                    <a:pt x="76" y="271"/>
                  </a:lnTo>
                  <a:lnTo>
                    <a:pt x="61" y="264"/>
                  </a:lnTo>
                  <a:lnTo>
                    <a:pt x="53" y="249"/>
                  </a:lnTo>
                  <a:lnTo>
                    <a:pt x="38" y="241"/>
                  </a:lnTo>
                  <a:lnTo>
                    <a:pt x="23" y="226"/>
                  </a:lnTo>
                  <a:lnTo>
                    <a:pt x="15" y="219"/>
                  </a:lnTo>
                  <a:lnTo>
                    <a:pt x="8" y="203"/>
                  </a:lnTo>
                  <a:lnTo>
                    <a:pt x="0" y="188"/>
                  </a:lnTo>
                  <a:lnTo>
                    <a:pt x="0" y="166"/>
                  </a:lnTo>
                  <a:lnTo>
                    <a:pt x="0" y="151"/>
                  </a:lnTo>
                  <a:lnTo>
                    <a:pt x="8" y="128"/>
                  </a:lnTo>
                  <a:lnTo>
                    <a:pt x="15" y="106"/>
                  </a:lnTo>
                  <a:lnTo>
                    <a:pt x="23" y="83"/>
                  </a:lnTo>
                  <a:lnTo>
                    <a:pt x="68" y="8"/>
                  </a:lnTo>
                  <a:close/>
                </a:path>
              </a:pathLst>
            </a:custGeom>
            <a:solidFill>
              <a:schemeClr val="folHlink"/>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36919" name="Freeform 223"/>
            <p:cNvSpPr>
              <a:spLocks/>
            </p:cNvSpPr>
            <p:nvPr/>
          </p:nvSpPr>
          <p:spPr bwMode="auto">
            <a:xfrm>
              <a:off x="3985" y="2374"/>
              <a:ext cx="528" cy="633"/>
            </a:xfrm>
            <a:custGeom>
              <a:avLst/>
              <a:gdLst>
                <a:gd name="T0" fmla="*/ 256 w 528"/>
                <a:gd name="T1" fmla="*/ 633 h 633"/>
                <a:gd name="T2" fmla="*/ 256 w 528"/>
                <a:gd name="T3" fmla="*/ 617 h 633"/>
                <a:gd name="T4" fmla="*/ 249 w 528"/>
                <a:gd name="T5" fmla="*/ 610 h 633"/>
                <a:gd name="T6" fmla="*/ 241 w 528"/>
                <a:gd name="T7" fmla="*/ 602 h 633"/>
                <a:gd name="T8" fmla="*/ 241 w 528"/>
                <a:gd name="T9" fmla="*/ 587 h 633"/>
                <a:gd name="T10" fmla="*/ 233 w 528"/>
                <a:gd name="T11" fmla="*/ 580 h 633"/>
                <a:gd name="T12" fmla="*/ 233 w 528"/>
                <a:gd name="T13" fmla="*/ 572 h 633"/>
                <a:gd name="T14" fmla="*/ 233 w 528"/>
                <a:gd name="T15" fmla="*/ 557 h 633"/>
                <a:gd name="T16" fmla="*/ 233 w 528"/>
                <a:gd name="T17" fmla="*/ 550 h 633"/>
                <a:gd name="T18" fmla="*/ 233 w 528"/>
                <a:gd name="T19" fmla="*/ 535 h 633"/>
                <a:gd name="T20" fmla="*/ 241 w 528"/>
                <a:gd name="T21" fmla="*/ 520 h 633"/>
                <a:gd name="T22" fmla="*/ 241 w 528"/>
                <a:gd name="T23" fmla="*/ 512 h 633"/>
                <a:gd name="T24" fmla="*/ 249 w 528"/>
                <a:gd name="T25" fmla="*/ 497 h 633"/>
                <a:gd name="T26" fmla="*/ 256 w 528"/>
                <a:gd name="T27" fmla="*/ 482 h 633"/>
                <a:gd name="T28" fmla="*/ 256 w 528"/>
                <a:gd name="T29" fmla="*/ 482 h 633"/>
                <a:gd name="T30" fmla="*/ 392 w 528"/>
                <a:gd name="T31" fmla="*/ 241 h 633"/>
                <a:gd name="T32" fmla="*/ 528 w 528"/>
                <a:gd name="T33" fmla="*/ 309 h 633"/>
                <a:gd name="T34" fmla="*/ 339 w 528"/>
                <a:gd name="T35" fmla="*/ 0 h 633"/>
                <a:gd name="T36" fmla="*/ 0 w 528"/>
                <a:gd name="T37" fmla="*/ 15 h 633"/>
                <a:gd name="T38" fmla="*/ 128 w 528"/>
                <a:gd name="T39" fmla="*/ 98 h 633"/>
                <a:gd name="T40" fmla="*/ 83 w 528"/>
                <a:gd name="T41" fmla="*/ 188 h 633"/>
                <a:gd name="T42" fmla="*/ 75 w 528"/>
                <a:gd name="T43" fmla="*/ 196 h 633"/>
                <a:gd name="T44" fmla="*/ 75 w 528"/>
                <a:gd name="T45" fmla="*/ 203 h 633"/>
                <a:gd name="T46" fmla="*/ 67 w 528"/>
                <a:gd name="T47" fmla="*/ 218 h 633"/>
                <a:gd name="T48" fmla="*/ 67 w 528"/>
                <a:gd name="T49" fmla="*/ 226 h 633"/>
                <a:gd name="T50" fmla="*/ 67 w 528"/>
                <a:gd name="T51" fmla="*/ 241 h 633"/>
                <a:gd name="T52" fmla="*/ 67 w 528"/>
                <a:gd name="T53" fmla="*/ 249 h 633"/>
                <a:gd name="T54" fmla="*/ 67 w 528"/>
                <a:gd name="T55" fmla="*/ 256 h 633"/>
                <a:gd name="T56" fmla="*/ 67 w 528"/>
                <a:gd name="T57" fmla="*/ 271 h 633"/>
                <a:gd name="T58" fmla="*/ 67 w 528"/>
                <a:gd name="T59" fmla="*/ 279 h 633"/>
                <a:gd name="T60" fmla="*/ 67 w 528"/>
                <a:gd name="T61" fmla="*/ 286 h 633"/>
                <a:gd name="T62" fmla="*/ 75 w 528"/>
                <a:gd name="T63" fmla="*/ 294 h 633"/>
                <a:gd name="T64" fmla="*/ 75 w 528"/>
                <a:gd name="T65" fmla="*/ 301 h 633"/>
                <a:gd name="T66" fmla="*/ 75 w 528"/>
                <a:gd name="T67" fmla="*/ 309 h 633"/>
                <a:gd name="T68" fmla="*/ 83 w 528"/>
                <a:gd name="T69" fmla="*/ 316 h 633"/>
                <a:gd name="T70" fmla="*/ 83 w 528"/>
                <a:gd name="T71" fmla="*/ 324 h 633"/>
                <a:gd name="T72" fmla="*/ 83 w 528"/>
                <a:gd name="T73" fmla="*/ 331 h 633"/>
                <a:gd name="T74" fmla="*/ 90 w 528"/>
                <a:gd name="T75" fmla="*/ 339 h 633"/>
                <a:gd name="T76" fmla="*/ 90 w 528"/>
                <a:gd name="T77" fmla="*/ 339 h 633"/>
                <a:gd name="T78" fmla="*/ 98 w 528"/>
                <a:gd name="T79" fmla="*/ 346 h 633"/>
                <a:gd name="T80" fmla="*/ 98 w 528"/>
                <a:gd name="T81" fmla="*/ 346 h 633"/>
                <a:gd name="T82" fmla="*/ 256 w 528"/>
                <a:gd name="T83" fmla="*/ 633 h 6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8"/>
                <a:gd name="T127" fmla="*/ 0 h 633"/>
                <a:gd name="T128" fmla="*/ 528 w 528"/>
                <a:gd name="T129" fmla="*/ 633 h 6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8" h="633">
                  <a:moveTo>
                    <a:pt x="256" y="633"/>
                  </a:moveTo>
                  <a:lnTo>
                    <a:pt x="256" y="617"/>
                  </a:lnTo>
                  <a:lnTo>
                    <a:pt x="249" y="610"/>
                  </a:lnTo>
                  <a:lnTo>
                    <a:pt x="241" y="602"/>
                  </a:lnTo>
                  <a:lnTo>
                    <a:pt x="241" y="587"/>
                  </a:lnTo>
                  <a:lnTo>
                    <a:pt x="233" y="580"/>
                  </a:lnTo>
                  <a:lnTo>
                    <a:pt x="233" y="572"/>
                  </a:lnTo>
                  <a:lnTo>
                    <a:pt x="233" y="557"/>
                  </a:lnTo>
                  <a:lnTo>
                    <a:pt x="233" y="550"/>
                  </a:lnTo>
                  <a:lnTo>
                    <a:pt x="233" y="535"/>
                  </a:lnTo>
                  <a:lnTo>
                    <a:pt x="241" y="520"/>
                  </a:lnTo>
                  <a:lnTo>
                    <a:pt x="241" y="512"/>
                  </a:lnTo>
                  <a:lnTo>
                    <a:pt x="249" y="497"/>
                  </a:lnTo>
                  <a:lnTo>
                    <a:pt x="256" y="482"/>
                  </a:lnTo>
                  <a:lnTo>
                    <a:pt x="392" y="241"/>
                  </a:lnTo>
                  <a:lnTo>
                    <a:pt x="528" y="309"/>
                  </a:lnTo>
                  <a:lnTo>
                    <a:pt x="339" y="0"/>
                  </a:lnTo>
                  <a:lnTo>
                    <a:pt x="0" y="15"/>
                  </a:lnTo>
                  <a:lnTo>
                    <a:pt x="128" y="98"/>
                  </a:lnTo>
                  <a:lnTo>
                    <a:pt x="83" y="188"/>
                  </a:lnTo>
                  <a:lnTo>
                    <a:pt x="75" y="196"/>
                  </a:lnTo>
                  <a:lnTo>
                    <a:pt x="75" y="203"/>
                  </a:lnTo>
                  <a:lnTo>
                    <a:pt x="67" y="218"/>
                  </a:lnTo>
                  <a:lnTo>
                    <a:pt x="67" y="226"/>
                  </a:lnTo>
                  <a:lnTo>
                    <a:pt x="67" y="241"/>
                  </a:lnTo>
                  <a:lnTo>
                    <a:pt x="67" y="249"/>
                  </a:lnTo>
                  <a:lnTo>
                    <a:pt x="67" y="256"/>
                  </a:lnTo>
                  <a:lnTo>
                    <a:pt x="67" y="271"/>
                  </a:lnTo>
                  <a:lnTo>
                    <a:pt x="67" y="279"/>
                  </a:lnTo>
                  <a:lnTo>
                    <a:pt x="67" y="286"/>
                  </a:lnTo>
                  <a:lnTo>
                    <a:pt x="75" y="294"/>
                  </a:lnTo>
                  <a:lnTo>
                    <a:pt x="75" y="301"/>
                  </a:lnTo>
                  <a:lnTo>
                    <a:pt x="75" y="309"/>
                  </a:lnTo>
                  <a:lnTo>
                    <a:pt x="83" y="316"/>
                  </a:lnTo>
                  <a:lnTo>
                    <a:pt x="83" y="324"/>
                  </a:lnTo>
                  <a:lnTo>
                    <a:pt x="83" y="331"/>
                  </a:lnTo>
                  <a:lnTo>
                    <a:pt x="90" y="339"/>
                  </a:lnTo>
                  <a:lnTo>
                    <a:pt x="98" y="346"/>
                  </a:lnTo>
                  <a:lnTo>
                    <a:pt x="256" y="63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0" name="Freeform 224"/>
            <p:cNvSpPr>
              <a:spLocks/>
            </p:cNvSpPr>
            <p:nvPr/>
          </p:nvSpPr>
          <p:spPr bwMode="auto">
            <a:xfrm>
              <a:off x="4973" y="2291"/>
              <a:ext cx="392" cy="429"/>
            </a:xfrm>
            <a:custGeom>
              <a:avLst/>
              <a:gdLst>
                <a:gd name="T0" fmla="*/ 174 w 392"/>
                <a:gd name="T1" fmla="*/ 429 h 429"/>
                <a:gd name="T2" fmla="*/ 0 w 392"/>
                <a:gd name="T3" fmla="*/ 143 h 429"/>
                <a:gd name="T4" fmla="*/ 257 w 392"/>
                <a:gd name="T5" fmla="*/ 0 h 429"/>
                <a:gd name="T6" fmla="*/ 362 w 392"/>
                <a:gd name="T7" fmla="*/ 188 h 429"/>
                <a:gd name="T8" fmla="*/ 370 w 392"/>
                <a:gd name="T9" fmla="*/ 196 h 429"/>
                <a:gd name="T10" fmla="*/ 377 w 392"/>
                <a:gd name="T11" fmla="*/ 211 h 429"/>
                <a:gd name="T12" fmla="*/ 377 w 392"/>
                <a:gd name="T13" fmla="*/ 226 h 429"/>
                <a:gd name="T14" fmla="*/ 385 w 392"/>
                <a:gd name="T15" fmla="*/ 234 h 429"/>
                <a:gd name="T16" fmla="*/ 385 w 392"/>
                <a:gd name="T17" fmla="*/ 249 h 429"/>
                <a:gd name="T18" fmla="*/ 392 w 392"/>
                <a:gd name="T19" fmla="*/ 264 h 429"/>
                <a:gd name="T20" fmla="*/ 392 w 392"/>
                <a:gd name="T21" fmla="*/ 279 h 429"/>
                <a:gd name="T22" fmla="*/ 392 w 392"/>
                <a:gd name="T23" fmla="*/ 294 h 429"/>
                <a:gd name="T24" fmla="*/ 392 w 392"/>
                <a:gd name="T25" fmla="*/ 309 h 429"/>
                <a:gd name="T26" fmla="*/ 392 w 392"/>
                <a:gd name="T27" fmla="*/ 324 h 429"/>
                <a:gd name="T28" fmla="*/ 392 w 392"/>
                <a:gd name="T29" fmla="*/ 339 h 429"/>
                <a:gd name="T30" fmla="*/ 385 w 392"/>
                <a:gd name="T31" fmla="*/ 354 h 429"/>
                <a:gd name="T32" fmla="*/ 377 w 392"/>
                <a:gd name="T33" fmla="*/ 369 h 429"/>
                <a:gd name="T34" fmla="*/ 370 w 392"/>
                <a:gd name="T35" fmla="*/ 384 h 429"/>
                <a:gd name="T36" fmla="*/ 362 w 392"/>
                <a:gd name="T37" fmla="*/ 392 h 429"/>
                <a:gd name="T38" fmla="*/ 347 w 392"/>
                <a:gd name="T39" fmla="*/ 407 h 429"/>
                <a:gd name="T40" fmla="*/ 340 w 392"/>
                <a:gd name="T41" fmla="*/ 414 h 429"/>
                <a:gd name="T42" fmla="*/ 317 w 392"/>
                <a:gd name="T43" fmla="*/ 422 h 429"/>
                <a:gd name="T44" fmla="*/ 302 w 392"/>
                <a:gd name="T45" fmla="*/ 422 h 429"/>
                <a:gd name="T46" fmla="*/ 279 w 392"/>
                <a:gd name="T47" fmla="*/ 429 h 429"/>
                <a:gd name="T48" fmla="*/ 257 w 392"/>
                <a:gd name="T49" fmla="*/ 429 h 429"/>
                <a:gd name="T50" fmla="*/ 257 w 392"/>
                <a:gd name="T51" fmla="*/ 429 h 429"/>
                <a:gd name="T52" fmla="*/ 174 w 392"/>
                <a:gd name="T53" fmla="*/ 429 h 4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92"/>
                <a:gd name="T82" fmla="*/ 0 h 429"/>
                <a:gd name="T83" fmla="*/ 392 w 392"/>
                <a:gd name="T84" fmla="*/ 429 h 4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92" h="429">
                  <a:moveTo>
                    <a:pt x="174" y="429"/>
                  </a:moveTo>
                  <a:lnTo>
                    <a:pt x="0" y="143"/>
                  </a:lnTo>
                  <a:lnTo>
                    <a:pt x="257" y="0"/>
                  </a:lnTo>
                  <a:lnTo>
                    <a:pt x="362" y="188"/>
                  </a:lnTo>
                  <a:lnTo>
                    <a:pt x="370" y="196"/>
                  </a:lnTo>
                  <a:lnTo>
                    <a:pt x="377" y="211"/>
                  </a:lnTo>
                  <a:lnTo>
                    <a:pt x="377" y="226"/>
                  </a:lnTo>
                  <a:lnTo>
                    <a:pt x="385" y="234"/>
                  </a:lnTo>
                  <a:lnTo>
                    <a:pt x="385" y="249"/>
                  </a:lnTo>
                  <a:lnTo>
                    <a:pt x="392" y="264"/>
                  </a:lnTo>
                  <a:lnTo>
                    <a:pt x="392" y="279"/>
                  </a:lnTo>
                  <a:lnTo>
                    <a:pt x="392" y="294"/>
                  </a:lnTo>
                  <a:lnTo>
                    <a:pt x="392" y="309"/>
                  </a:lnTo>
                  <a:lnTo>
                    <a:pt x="392" y="324"/>
                  </a:lnTo>
                  <a:lnTo>
                    <a:pt x="392" y="339"/>
                  </a:lnTo>
                  <a:lnTo>
                    <a:pt x="385" y="354"/>
                  </a:lnTo>
                  <a:lnTo>
                    <a:pt x="377" y="369"/>
                  </a:lnTo>
                  <a:lnTo>
                    <a:pt x="370" y="384"/>
                  </a:lnTo>
                  <a:lnTo>
                    <a:pt x="362" y="392"/>
                  </a:lnTo>
                  <a:lnTo>
                    <a:pt x="347" y="407"/>
                  </a:lnTo>
                  <a:lnTo>
                    <a:pt x="340" y="414"/>
                  </a:lnTo>
                  <a:lnTo>
                    <a:pt x="317" y="422"/>
                  </a:lnTo>
                  <a:lnTo>
                    <a:pt x="302" y="422"/>
                  </a:lnTo>
                  <a:lnTo>
                    <a:pt x="279" y="429"/>
                  </a:lnTo>
                  <a:lnTo>
                    <a:pt x="257" y="429"/>
                  </a:lnTo>
                  <a:lnTo>
                    <a:pt x="174" y="429"/>
                  </a:lnTo>
                  <a:close/>
                </a:path>
              </a:pathLst>
            </a:custGeom>
            <a:solidFill>
              <a:schemeClr val="folHlink"/>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36921" name="Freeform 225"/>
            <p:cNvSpPr>
              <a:spLocks/>
            </p:cNvSpPr>
            <p:nvPr/>
          </p:nvSpPr>
          <p:spPr bwMode="auto">
            <a:xfrm>
              <a:off x="4792" y="2645"/>
              <a:ext cx="588" cy="602"/>
            </a:xfrm>
            <a:custGeom>
              <a:avLst/>
              <a:gdLst>
                <a:gd name="T0" fmla="*/ 588 w 588"/>
                <a:gd name="T1" fmla="*/ 68 h 602"/>
                <a:gd name="T2" fmla="*/ 581 w 588"/>
                <a:gd name="T3" fmla="*/ 75 h 602"/>
                <a:gd name="T4" fmla="*/ 581 w 588"/>
                <a:gd name="T5" fmla="*/ 83 h 602"/>
                <a:gd name="T6" fmla="*/ 573 w 588"/>
                <a:gd name="T7" fmla="*/ 90 h 602"/>
                <a:gd name="T8" fmla="*/ 566 w 588"/>
                <a:gd name="T9" fmla="*/ 106 h 602"/>
                <a:gd name="T10" fmla="*/ 558 w 588"/>
                <a:gd name="T11" fmla="*/ 106 h 602"/>
                <a:gd name="T12" fmla="*/ 551 w 588"/>
                <a:gd name="T13" fmla="*/ 113 h 602"/>
                <a:gd name="T14" fmla="*/ 551 w 588"/>
                <a:gd name="T15" fmla="*/ 121 h 602"/>
                <a:gd name="T16" fmla="*/ 543 w 588"/>
                <a:gd name="T17" fmla="*/ 128 h 602"/>
                <a:gd name="T18" fmla="*/ 528 w 588"/>
                <a:gd name="T19" fmla="*/ 128 h 602"/>
                <a:gd name="T20" fmla="*/ 521 w 588"/>
                <a:gd name="T21" fmla="*/ 136 h 602"/>
                <a:gd name="T22" fmla="*/ 513 w 588"/>
                <a:gd name="T23" fmla="*/ 136 h 602"/>
                <a:gd name="T24" fmla="*/ 498 w 588"/>
                <a:gd name="T25" fmla="*/ 143 h 602"/>
                <a:gd name="T26" fmla="*/ 490 w 588"/>
                <a:gd name="T27" fmla="*/ 143 h 602"/>
                <a:gd name="T28" fmla="*/ 475 w 588"/>
                <a:gd name="T29" fmla="*/ 143 h 602"/>
                <a:gd name="T30" fmla="*/ 460 w 588"/>
                <a:gd name="T31" fmla="*/ 143 h 602"/>
                <a:gd name="T32" fmla="*/ 460 w 588"/>
                <a:gd name="T33" fmla="*/ 143 h 602"/>
                <a:gd name="T34" fmla="*/ 181 w 588"/>
                <a:gd name="T35" fmla="*/ 151 h 602"/>
                <a:gd name="T36" fmla="*/ 173 w 588"/>
                <a:gd name="T37" fmla="*/ 0 h 602"/>
                <a:gd name="T38" fmla="*/ 0 w 588"/>
                <a:gd name="T39" fmla="*/ 316 h 602"/>
                <a:gd name="T40" fmla="*/ 181 w 588"/>
                <a:gd name="T41" fmla="*/ 602 h 602"/>
                <a:gd name="T42" fmla="*/ 189 w 588"/>
                <a:gd name="T43" fmla="*/ 452 h 602"/>
                <a:gd name="T44" fmla="*/ 294 w 588"/>
                <a:gd name="T45" fmla="*/ 444 h 602"/>
                <a:gd name="T46" fmla="*/ 302 w 588"/>
                <a:gd name="T47" fmla="*/ 444 h 602"/>
                <a:gd name="T48" fmla="*/ 309 w 588"/>
                <a:gd name="T49" fmla="*/ 444 h 602"/>
                <a:gd name="T50" fmla="*/ 324 w 588"/>
                <a:gd name="T51" fmla="*/ 437 h 602"/>
                <a:gd name="T52" fmla="*/ 332 w 588"/>
                <a:gd name="T53" fmla="*/ 437 h 602"/>
                <a:gd name="T54" fmla="*/ 347 w 588"/>
                <a:gd name="T55" fmla="*/ 429 h 602"/>
                <a:gd name="T56" fmla="*/ 355 w 588"/>
                <a:gd name="T57" fmla="*/ 429 h 602"/>
                <a:gd name="T58" fmla="*/ 362 w 588"/>
                <a:gd name="T59" fmla="*/ 422 h 602"/>
                <a:gd name="T60" fmla="*/ 370 w 588"/>
                <a:gd name="T61" fmla="*/ 414 h 602"/>
                <a:gd name="T62" fmla="*/ 377 w 588"/>
                <a:gd name="T63" fmla="*/ 407 h 602"/>
                <a:gd name="T64" fmla="*/ 385 w 588"/>
                <a:gd name="T65" fmla="*/ 407 h 602"/>
                <a:gd name="T66" fmla="*/ 392 w 588"/>
                <a:gd name="T67" fmla="*/ 399 h 602"/>
                <a:gd name="T68" fmla="*/ 400 w 588"/>
                <a:gd name="T69" fmla="*/ 392 h 602"/>
                <a:gd name="T70" fmla="*/ 400 w 588"/>
                <a:gd name="T71" fmla="*/ 384 h 602"/>
                <a:gd name="T72" fmla="*/ 407 w 588"/>
                <a:gd name="T73" fmla="*/ 377 h 602"/>
                <a:gd name="T74" fmla="*/ 415 w 588"/>
                <a:gd name="T75" fmla="*/ 377 h 602"/>
                <a:gd name="T76" fmla="*/ 415 w 588"/>
                <a:gd name="T77" fmla="*/ 369 h 602"/>
                <a:gd name="T78" fmla="*/ 422 w 588"/>
                <a:gd name="T79" fmla="*/ 362 h 602"/>
                <a:gd name="T80" fmla="*/ 422 w 588"/>
                <a:gd name="T81" fmla="*/ 354 h 602"/>
                <a:gd name="T82" fmla="*/ 422 w 588"/>
                <a:gd name="T83" fmla="*/ 354 h 602"/>
                <a:gd name="T84" fmla="*/ 422 w 588"/>
                <a:gd name="T85" fmla="*/ 354 h 602"/>
                <a:gd name="T86" fmla="*/ 588 w 588"/>
                <a:gd name="T87" fmla="*/ 68 h 6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8"/>
                <a:gd name="T133" fmla="*/ 0 h 602"/>
                <a:gd name="T134" fmla="*/ 588 w 588"/>
                <a:gd name="T135" fmla="*/ 602 h 6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8" h="602">
                  <a:moveTo>
                    <a:pt x="588" y="68"/>
                  </a:moveTo>
                  <a:lnTo>
                    <a:pt x="581" y="75"/>
                  </a:lnTo>
                  <a:lnTo>
                    <a:pt x="581" y="83"/>
                  </a:lnTo>
                  <a:lnTo>
                    <a:pt x="573" y="90"/>
                  </a:lnTo>
                  <a:lnTo>
                    <a:pt x="566" y="106"/>
                  </a:lnTo>
                  <a:lnTo>
                    <a:pt x="558" y="106"/>
                  </a:lnTo>
                  <a:lnTo>
                    <a:pt x="551" y="113"/>
                  </a:lnTo>
                  <a:lnTo>
                    <a:pt x="551" y="121"/>
                  </a:lnTo>
                  <a:lnTo>
                    <a:pt x="543" y="128"/>
                  </a:lnTo>
                  <a:lnTo>
                    <a:pt x="528" y="128"/>
                  </a:lnTo>
                  <a:lnTo>
                    <a:pt x="521" y="136"/>
                  </a:lnTo>
                  <a:lnTo>
                    <a:pt x="513" y="136"/>
                  </a:lnTo>
                  <a:lnTo>
                    <a:pt x="498" y="143"/>
                  </a:lnTo>
                  <a:lnTo>
                    <a:pt x="490" y="143"/>
                  </a:lnTo>
                  <a:lnTo>
                    <a:pt x="475" y="143"/>
                  </a:lnTo>
                  <a:lnTo>
                    <a:pt x="460" y="143"/>
                  </a:lnTo>
                  <a:lnTo>
                    <a:pt x="181" y="151"/>
                  </a:lnTo>
                  <a:lnTo>
                    <a:pt x="173" y="0"/>
                  </a:lnTo>
                  <a:lnTo>
                    <a:pt x="0" y="316"/>
                  </a:lnTo>
                  <a:lnTo>
                    <a:pt x="181" y="602"/>
                  </a:lnTo>
                  <a:lnTo>
                    <a:pt x="189" y="452"/>
                  </a:lnTo>
                  <a:lnTo>
                    <a:pt x="294" y="444"/>
                  </a:lnTo>
                  <a:lnTo>
                    <a:pt x="302" y="444"/>
                  </a:lnTo>
                  <a:lnTo>
                    <a:pt x="309" y="444"/>
                  </a:lnTo>
                  <a:lnTo>
                    <a:pt x="324" y="437"/>
                  </a:lnTo>
                  <a:lnTo>
                    <a:pt x="332" y="437"/>
                  </a:lnTo>
                  <a:lnTo>
                    <a:pt x="347" y="429"/>
                  </a:lnTo>
                  <a:lnTo>
                    <a:pt x="355" y="429"/>
                  </a:lnTo>
                  <a:lnTo>
                    <a:pt x="362" y="422"/>
                  </a:lnTo>
                  <a:lnTo>
                    <a:pt x="370" y="414"/>
                  </a:lnTo>
                  <a:lnTo>
                    <a:pt x="377" y="407"/>
                  </a:lnTo>
                  <a:lnTo>
                    <a:pt x="385" y="407"/>
                  </a:lnTo>
                  <a:lnTo>
                    <a:pt x="392" y="399"/>
                  </a:lnTo>
                  <a:lnTo>
                    <a:pt x="400" y="392"/>
                  </a:lnTo>
                  <a:lnTo>
                    <a:pt x="400" y="384"/>
                  </a:lnTo>
                  <a:lnTo>
                    <a:pt x="407" y="377"/>
                  </a:lnTo>
                  <a:lnTo>
                    <a:pt x="415" y="377"/>
                  </a:lnTo>
                  <a:lnTo>
                    <a:pt x="415" y="369"/>
                  </a:lnTo>
                  <a:lnTo>
                    <a:pt x="422" y="362"/>
                  </a:lnTo>
                  <a:lnTo>
                    <a:pt x="422" y="354"/>
                  </a:lnTo>
                  <a:lnTo>
                    <a:pt x="588" y="68"/>
                  </a:lnTo>
                  <a:close/>
                </a:path>
              </a:pathLst>
            </a:custGeom>
            <a:solidFill>
              <a:schemeClr val="folHlink"/>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grpSp>
      <p:pic>
        <p:nvPicPr>
          <p:cNvPr id="36906" name="Picture 229" descr="j01045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2025" y="4737100"/>
            <a:ext cx="9350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7" name="Picture 230" descr="j010454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11938" y="5259388"/>
            <a:ext cx="98742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8" name="Text Box 239"/>
          <p:cNvSpPr txBox="1">
            <a:spLocks noChangeArrowheads="1"/>
          </p:cNvSpPr>
          <p:nvPr/>
        </p:nvSpPr>
        <p:spPr bwMode="auto">
          <a:xfrm>
            <a:off x="342900" y="1379538"/>
            <a:ext cx="21780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Tx/>
              <a:buNone/>
            </a:pPr>
            <a:r>
              <a:rPr lang="en-GB" altLang="en-US" sz="1800" i="1">
                <a:solidFill>
                  <a:srgbClr val="CC0000"/>
                </a:solidFill>
              </a:rPr>
              <a:t>Improve equipment and process control</a:t>
            </a:r>
          </a:p>
        </p:txBody>
      </p:sp>
      <p:sp>
        <p:nvSpPr>
          <p:cNvPr id="36909" name="Text Box 241"/>
          <p:cNvSpPr txBox="1">
            <a:spLocks noChangeArrowheads="1"/>
          </p:cNvSpPr>
          <p:nvPr/>
        </p:nvSpPr>
        <p:spPr bwMode="auto">
          <a:xfrm>
            <a:off x="7243763" y="1681163"/>
            <a:ext cx="2352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l" eaLnBrk="1" hangingPunct="1">
              <a:spcBef>
                <a:spcPct val="50000"/>
              </a:spcBef>
              <a:buClrTx/>
              <a:buSzTx/>
              <a:buFontTx/>
              <a:buNone/>
            </a:pPr>
            <a:r>
              <a:rPr lang="en-GB" altLang="en-US" sz="1800" i="1" dirty="0">
                <a:solidFill>
                  <a:srgbClr val="CC0000"/>
                </a:solidFill>
              </a:rPr>
              <a:t>Improved management</a:t>
            </a:r>
          </a:p>
        </p:txBody>
      </p:sp>
      <p:sp>
        <p:nvSpPr>
          <p:cNvPr id="36910" name="Text Box 242"/>
          <p:cNvSpPr txBox="1">
            <a:spLocks noChangeArrowheads="1"/>
          </p:cNvSpPr>
          <p:nvPr/>
        </p:nvSpPr>
        <p:spPr bwMode="auto">
          <a:xfrm>
            <a:off x="6429375" y="2576513"/>
            <a:ext cx="2352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l" eaLnBrk="1" hangingPunct="1">
              <a:spcBef>
                <a:spcPct val="50000"/>
              </a:spcBef>
              <a:buClrTx/>
              <a:buSzTx/>
              <a:buFontTx/>
              <a:buNone/>
            </a:pPr>
            <a:r>
              <a:rPr lang="en-GB" altLang="en-US" sz="1800" i="1" dirty="0">
                <a:solidFill>
                  <a:srgbClr val="CC0000"/>
                </a:solidFill>
              </a:rPr>
              <a:t>Workers skills &amp; process control</a:t>
            </a:r>
          </a:p>
        </p:txBody>
      </p:sp>
      <p:sp>
        <p:nvSpPr>
          <p:cNvPr id="36911" name="Text Box 244"/>
          <p:cNvSpPr txBox="1">
            <a:spLocks noChangeArrowheads="1"/>
          </p:cNvSpPr>
          <p:nvPr/>
        </p:nvSpPr>
        <p:spPr bwMode="auto">
          <a:xfrm>
            <a:off x="0" y="4043363"/>
            <a:ext cx="3357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Tx/>
              <a:buNone/>
            </a:pPr>
            <a:r>
              <a:rPr lang="en-GB" altLang="en-US" sz="1800" i="1">
                <a:solidFill>
                  <a:srgbClr val="CC0000"/>
                </a:solidFill>
              </a:rPr>
              <a:t>Change</a:t>
            </a:r>
            <a:r>
              <a:rPr lang="en-GB" altLang="en-US" sz="1800" b="0"/>
              <a:t> </a:t>
            </a:r>
            <a:r>
              <a:rPr lang="en-GB" altLang="en-US" sz="1800"/>
              <a:t>INPUT MATERIALS</a:t>
            </a:r>
          </a:p>
        </p:txBody>
      </p:sp>
      <p:sp>
        <p:nvSpPr>
          <p:cNvPr id="36912" name="Text Box 245"/>
          <p:cNvSpPr txBox="1">
            <a:spLocks noChangeArrowheads="1"/>
          </p:cNvSpPr>
          <p:nvPr/>
        </p:nvSpPr>
        <p:spPr bwMode="auto">
          <a:xfrm>
            <a:off x="3516313" y="1384300"/>
            <a:ext cx="2151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Tx/>
              <a:buNone/>
            </a:pPr>
            <a:r>
              <a:rPr lang="en-GB" altLang="en-US" sz="1800" i="1">
                <a:solidFill>
                  <a:srgbClr val="CC0000"/>
                </a:solidFill>
              </a:rPr>
              <a:t>New technology</a:t>
            </a:r>
          </a:p>
        </p:txBody>
      </p:sp>
      <p:sp>
        <p:nvSpPr>
          <p:cNvPr id="36913" name="Rectangle 2"/>
          <p:cNvSpPr>
            <a:spLocks noGrp="1" noChangeArrowheads="1"/>
          </p:cNvSpPr>
          <p:nvPr>
            <p:ph type="title" idx="4294967295"/>
          </p:nvPr>
        </p:nvSpPr>
        <p:spPr>
          <a:xfrm>
            <a:off x="107950" y="765175"/>
            <a:ext cx="7848600" cy="698500"/>
          </a:xfrm>
        </p:spPr>
        <p:txBody>
          <a:bodyPr/>
          <a:lstStyle/>
          <a:p>
            <a:r>
              <a:rPr lang="en-AU" altLang="en-US" dirty="0" smtClean="0">
                <a:latin typeface="Arial" panose="020B0604020202020204" pitchFamily="34" charset="0"/>
              </a:rPr>
              <a:t>Product</a:t>
            </a:r>
            <a:r>
              <a:rPr lang="en-AU" altLang="en-US" dirty="0" smtClean="0"/>
              <a:t> Modification</a:t>
            </a:r>
          </a:p>
        </p:txBody>
      </p:sp>
    </p:spTree>
    <p:extLst>
      <p:ext uri="{BB962C8B-B14F-4D97-AF65-F5344CB8AC3E}">
        <p14:creationId xmlns:p14="http://schemas.microsoft.com/office/powerpoint/2010/main" val="352515078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2" descr="produ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8563" y="3241675"/>
            <a:ext cx="137001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Oval 3"/>
          <p:cNvSpPr>
            <a:spLocks noChangeArrowheads="1"/>
          </p:cNvSpPr>
          <p:nvPr/>
        </p:nvSpPr>
        <p:spPr bwMode="auto">
          <a:xfrm>
            <a:off x="6045200" y="4784725"/>
            <a:ext cx="3054350" cy="1774825"/>
          </a:xfrm>
          <a:prstGeom prst="ellipse">
            <a:avLst/>
          </a:prstGeom>
          <a:solidFill>
            <a:srgbClr val="FF0000">
              <a:alpha val="39999"/>
            </a:srgbClr>
          </a:solidFill>
          <a:ln w="25400">
            <a:solidFill>
              <a:srgbClr val="CC0000"/>
            </a:solidFill>
            <a:round/>
            <a:headEnd/>
            <a:tailEnd/>
          </a:ln>
        </p:spPr>
        <p:txBody>
          <a:bodyPr wrap="none" anchor="ct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grpSp>
        <p:nvGrpSpPr>
          <p:cNvPr id="37892" name="Group 9"/>
          <p:cNvGrpSpPr>
            <a:grpSpLocks/>
          </p:cNvGrpSpPr>
          <p:nvPr/>
        </p:nvGrpSpPr>
        <p:grpSpPr bwMode="auto">
          <a:xfrm>
            <a:off x="2870200" y="1808163"/>
            <a:ext cx="1073150" cy="881062"/>
            <a:chOff x="1550" y="944"/>
            <a:chExt cx="939" cy="771"/>
          </a:xfrm>
        </p:grpSpPr>
        <p:sp>
          <p:nvSpPr>
            <p:cNvPr id="38098" name="Freeform 10"/>
            <p:cNvSpPr>
              <a:spLocks/>
            </p:cNvSpPr>
            <p:nvPr/>
          </p:nvSpPr>
          <p:spPr bwMode="auto">
            <a:xfrm>
              <a:off x="1631" y="1146"/>
              <a:ext cx="194" cy="135"/>
            </a:xfrm>
            <a:custGeom>
              <a:avLst/>
              <a:gdLst>
                <a:gd name="T0" fmla="*/ 348 w 186"/>
                <a:gd name="T1" fmla="*/ 67 h 129"/>
                <a:gd name="T2" fmla="*/ 338 w 186"/>
                <a:gd name="T3" fmla="*/ 72 h 129"/>
                <a:gd name="T4" fmla="*/ 334 w 186"/>
                <a:gd name="T5" fmla="*/ 72 h 129"/>
                <a:gd name="T6" fmla="*/ 323 w 186"/>
                <a:gd name="T7" fmla="*/ 72 h 129"/>
                <a:gd name="T8" fmla="*/ 319 w 186"/>
                <a:gd name="T9" fmla="*/ 72 h 129"/>
                <a:gd name="T10" fmla="*/ 286 w 186"/>
                <a:gd name="T11" fmla="*/ 0 h 129"/>
                <a:gd name="T12" fmla="*/ 204 w 186"/>
                <a:gd name="T13" fmla="*/ 28 h 129"/>
                <a:gd name="T14" fmla="*/ 214 w 186"/>
                <a:gd name="T15" fmla="*/ 96 h 129"/>
                <a:gd name="T16" fmla="*/ 193 w 186"/>
                <a:gd name="T17" fmla="*/ 108 h 129"/>
                <a:gd name="T18" fmla="*/ 176 w 186"/>
                <a:gd name="T19" fmla="*/ 117 h 129"/>
                <a:gd name="T20" fmla="*/ 159 w 186"/>
                <a:gd name="T21" fmla="*/ 126 h 129"/>
                <a:gd name="T22" fmla="*/ 140 w 186"/>
                <a:gd name="T23" fmla="*/ 134 h 129"/>
                <a:gd name="T24" fmla="*/ 87 w 186"/>
                <a:gd name="T25" fmla="*/ 84 h 129"/>
                <a:gd name="T26" fmla="*/ 28 w 186"/>
                <a:gd name="T27" fmla="*/ 140 h 129"/>
                <a:gd name="T28" fmla="*/ 55 w 186"/>
                <a:gd name="T29" fmla="*/ 204 h 129"/>
                <a:gd name="T30" fmla="*/ 39 w 186"/>
                <a:gd name="T31" fmla="*/ 217 h 129"/>
                <a:gd name="T32" fmla="*/ 30 w 186"/>
                <a:gd name="T33" fmla="*/ 233 h 129"/>
                <a:gd name="T34" fmla="*/ 8 w 186"/>
                <a:gd name="T35" fmla="*/ 249 h 129"/>
                <a:gd name="T36" fmla="*/ 0 w 186"/>
                <a:gd name="T37" fmla="*/ 267 h 129"/>
                <a:gd name="T38" fmla="*/ 364 w 186"/>
                <a:gd name="T39" fmla="*/ 267 h 129"/>
                <a:gd name="T40" fmla="*/ 348 w 186"/>
                <a:gd name="T41" fmla="*/ 67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6"/>
                <a:gd name="T64" fmla="*/ 0 h 129"/>
                <a:gd name="T65" fmla="*/ 186 w 186"/>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6" h="129">
                  <a:moveTo>
                    <a:pt x="177" y="32"/>
                  </a:moveTo>
                  <a:lnTo>
                    <a:pt x="173" y="34"/>
                  </a:lnTo>
                  <a:lnTo>
                    <a:pt x="170" y="34"/>
                  </a:lnTo>
                  <a:lnTo>
                    <a:pt x="165" y="34"/>
                  </a:lnTo>
                  <a:lnTo>
                    <a:pt x="162" y="34"/>
                  </a:lnTo>
                  <a:lnTo>
                    <a:pt x="146" y="0"/>
                  </a:lnTo>
                  <a:lnTo>
                    <a:pt x="104" y="12"/>
                  </a:lnTo>
                  <a:lnTo>
                    <a:pt x="109" y="47"/>
                  </a:lnTo>
                  <a:lnTo>
                    <a:pt x="99" y="52"/>
                  </a:lnTo>
                  <a:lnTo>
                    <a:pt x="90" y="56"/>
                  </a:lnTo>
                  <a:lnTo>
                    <a:pt x="81" y="61"/>
                  </a:lnTo>
                  <a:lnTo>
                    <a:pt x="72" y="65"/>
                  </a:lnTo>
                  <a:lnTo>
                    <a:pt x="45" y="41"/>
                  </a:lnTo>
                  <a:lnTo>
                    <a:pt x="12" y="68"/>
                  </a:lnTo>
                  <a:lnTo>
                    <a:pt x="29" y="98"/>
                  </a:lnTo>
                  <a:lnTo>
                    <a:pt x="21" y="105"/>
                  </a:lnTo>
                  <a:lnTo>
                    <a:pt x="14" y="113"/>
                  </a:lnTo>
                  <a:lnTo>
                    <a:pt x="8" y="120"/>
                  </a:lnTo>
                  <a:lnTo>
                    <a:pt x="0" y="129"/>
                  </a:lnTo>
                  <a:lnTo>
                    <a:pt x="186" y="129"/>
                  </a:lnTo>
                  <a:lnTo>
                    <a:pt x="177" y="3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9" name="Freeform 11"/>
            <p:cNvSpPr>
              <a:spLocks/>
            </p:cNvSpPr>
            <p:nvPr/>
          </p:nvSpPr>
          <p:spPr bwMode="auto">
            <a:xfrm>
              <a:off x="1827" y="1142"/>
              <a:ext cx="252" cy="139"/>
            </a:xfrm>
            <a:custGeom>
              <a:avLst/>
              <a:gdLst>
                <a:gd name="T0" fmla="*/ 445 w 242"/>
                <a:gd name="T1" fmla="*/ 240 h 134"/>
                <a:gd name="T2" fmla="*/ 462 w 242"/>
                <a:gd name="T3" fmla="*/ 223 h 134"/>
                <a:gd name="T4" fmla="*/ 414 w 242"/>
                <a:gd name="T5" fmla="*/ 160 h 134"/>
                <a:gd name="T6" fmla="*/ 339 w 242"/>
                <a:gd name="T7" fmla="*/ 197 h 134"/>
                <a:gd name="T8" fmla="*/ 329 w 242"/>
                <a:gd name="T9" fmla="*/ 186 h 134"/>
                <a:gd name="T10" fmla="*/ 317 w 242"/>
                <a:gd name="T11" fmla="*/ 176 h 134"/>
                <a:gd name="T12" fmla="*/ 304 w 242"/>
                <a:gd name="T13" fmla="*/ 166 h 134"/>
                <a:gd name="T14" fmla="*/ 291 w 242"/>
                <a:gd name="T15" fmla="*/ 154 h 134"/>
                <a:gd name="T16" fmla="*/ 317 w 242"/>
                <a:gd name="T17" fmla="*/ 83 h 134"/>
                <a:gd name="T18" fmla="*/ 247 w 242"/>
                <a:gd name="T19" fmla="*/ 41 h 134"/>
                <a:gd name="T20" fmla="*/ 198 w 242"/>
                <a:gd name="T21" fmla="*/ 102 h 134"/>
                <a:gd name="T22" fmla="*/ 181 w 242"/>
                <a:gd name="T23" fmla="*/ 95 h 134"/>
                <a:gd name="T24" fmla="*/ 166 w 242"/>
                <a:gd name="T25" fmla="*/ 91 h 134"/>
                <a:gd name="T26" fmla="*/ 147 w 242"/>
                <a:gd name="T27" fmla="*/ 86 h 134"/>
                <a:gd name="T28" fmla="*/ 130 w 242"/>
                <a:gd name="T29" fmla="*/ 82 h 134"/>
                <a:gd name="T30" fmla="*/ 129 w 242"/>
                <a:gd name="T31" fmla="*/ 5 h 134"/>
                <a:gd name="T32" fmla="*/ 43 w 242"/>
                <a:gd name="T33" fmla="*/ 0 h 134"/>
                <a:gd name="T34" fmla="*/ 29 w 242"/>
                <a:gd name="T35" fmla="*/ 65 h 134"/>
                <a:gd name="T36" fmla="*/ 10 w 242"/>
                <a:gd name="T37" fmla="*/ 65 h 134"/>
                <a:gd name="T38" fmla="*/ 7 w 242"/>
                <a:gd name="T39" fmla="*/ 65 h 134"/>
                <a:gd name="T40" fmla="*/ 3 w 242"/>
                <a:gd name="T41" fmla="*/ 65 h 134"/>
                <a:gd name="T42" fmla="*/ 0 w 242"/>
                <a:gd name="T43" fmla="*/ 65 h 134"/>
                <a:gd name="T44" fmla="*/ 4 w 242"/>
                <a:gd name="T45" fmla="*/ 240 h 134"/>
                <a:gd name="T46" fmla="*/ 445 w 242"/>
                <a:gd name="T47" fmla="*/ 240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2"/>
                <a:gd name="T73" fmla="*/ 0 h 134"/>
                <a:gd name="T74" fmla="*/ 242 w 242"/>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2" h="134">
                  <a:moveTo>
                    <a:pt x="233" y="134"/>
                  </a:moveTo>
                  <a:lnTo>
                    <a:pt x="242" y="124"/>
                  </a:lnTo>
                  <a:lnTo>
                    <a:pt x="217" y="89"/>
                  </a:lnTo>
                  <a:lnTo>
                    <a:pt x="178" y="110"/>
                  </a:lnTo>
                  <a:lnTo>
                    <a:pt x="172" y="104"/>
                  </a:lnTo>
                  <a:lnTo>
                    <a:pt x="166" y="98"/>
                  </a:lnTo>
                  <a:lnTo>
                    <a:pt x="159" y="92"/>
                  </a:lnTo>
                  <a:lnTo>
                    <a:pt x="152" y="86"/>
                  </a:lnTo>
                  <a:lnTo>
                    <a:pt x="166" y="46"/>
                  </a:lnTo>
                  <a:lnTo>
                    <a:pt x="129" y="25"/>
                  </a:lnTo>
                  <a:lnTo>
                    <a:pt x="104" y="57"/>
                  </a:lnTo>
                  <a:lnTo>
                    <a:pt x="95" y="54"/>
                  </a:lnTo>
                  <a:lnTo>
                    <a:pt x="86" y="51"/>
                  </a:lnTo>
                  <a:lnTo>
                    <a:pt x="77" y="48"/>
                  </a:lnTo>
                  <a:lnTo>
                    <a:pt x="68" y="45"/>
                  </a:lnTo>
                  <a:lnTo>
                    <a:pt x="67" y="5"/>
                  </a:lnTo>
                  <a:lnTo>
                    <a:pt x="24" y="0"/>
                  </a:lnTo>
                  <a:lnTo>
                    <a:pt x="13" y="37"/>
                  </a:lnTo>
                  <a:lnTo>
                    <a:pt x="10" y="37"/>
                  </a:lnTo>
                  <a:lnTo>
                    <a:pt x="7" y="37"/>
                  </a:lnTo>
                  <a:lnTo>
                    <a:pt x="3" y="37"/>
                  </a:lnTo>
                  <a:lnTo>
                    <a:pt x="0" y="37"/>
                  </a:lnTo>
                  <a:lnTo>
                    <a:pt x="4" y="134"/>
                  </a:lnTo>
                  <a:lnTo>
                    <a:pt x="233" y="1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0" name="Freeform 12"/>
            <p:cNvSpPr>
              <a:spLocks/>
            </p:cNvSpPr>
            <p:nvPr/>
          </p:nvSpPr>
          <p:spPr bwMode="auto">
            <a:xfrm>
              <a:off x="1798" y="1182"/>
              <a:ext cx="45" cy="120"/>
            </a:xfrm>
            <a:custGeom>
              <a:avLst/>
              <a:gdLst>
                <a:gd name="T0" fmla="*/ 645700572 w 15"/>
                <a:gd name="T1" fmla="*/ 2900 h 97"/>
                <a:gd name="T2" fmla="*/ 473513742 w 15"/>
                <a:gd name="T3" fmla="*/ 0 h 97"/>
                <a:gd name="T4" fmla="*/ 344373849 w 15"/>
                <a:gd name="T5" fmla="*/ 0 h 97"/>
                <a:gd name="T6" fmla="*/ 215233551 w 15"/>
                <a:gd name="T7" fmla="*/ 0 h 97"/>
                <a:gd name="T8" fmla="*/ 129140163 w 15"/>
                <a:gd name="T9" fmla="*/ 0 h 97"/>
                <a:gd name="T10" fmla="*/ 0 w 15"/>
                <a:gd name="T11" fmla="*/ 0 h 97"/>
                <a:gd name="T12" fmla="*/ 387420462 w 15"/>
                <a:gd name="T13" fmla="*/ 2900 h 97"/>
                <a:gd name="T14" fmla="*/ 645700572 w 15"/>
                <a:gd name="T15" fmla="*/ 2900 h 9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7"/>
                <a:gd name="T26" fmla="*/ 15 w 15"/>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7">
                  <a:moveTo>
                    <a:pt x="15" y="97"/>
                  </a:moveTo>
                  <a:lnTo>
                    <a:pt x="11" y="0"/>
                  </a:lnTo>
                  <a:lnTo>
                    <a:pt x="8" y="0"/>
                  </a:lnTo>
                  <a:lnTo>
                    <a:pt x="5" y="0"/>
                  </a:lnTo>
                  <a:lnTo>
                    <a:pt x="3" y="0"/>
                  </a:lnTo>
                  <a:lnTo>
                    <a:pt x="0" y="0"/>
                  </a:lnTo>
                  <a:lnTo>
                    <a:pt x="9" y="97"/>
                  </a:lnTo>
                  <a:lnTo>
                    <a:pt x="15" y="9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1" name="Freeform 13"/>
            <p:cNvSpPr>
              <a:spLocks/>
            </p:cNvSpPr>
            <p:nvPr/>
          </p:nvSpPr>
          <p:spPr bwMode="auto">
            <a:xfrm>
              <a:off x="2085" y="944"/>
              <a:ext cx="404" cy="337"/>
            </a:xfrm>
            <a:custGeom>
              <a:avLst/>
              <a:gdLst>
                <a:gd name="T0" fmla="*/ 618 w 387"/>
                <a:gd name="T1" fmla="*/ 620 h 323"/>
                <a:gd name="T2" fmla="*/ 688 w 387"/>
                <a:gd name="T3" fmla="*/ 624 h 323"/>
                <a:gd name="T4" fmla="*/ 681 w 387"/>
                <a:gd name="T5" fmla="*/ 520 h 323"/>
                <a:gd name="T6" fmla="*/ 697 w 387"/>
                <a:gd name="T7" fmla="*/ 487 h 323"/>
                <a:gd name="T8" fmla="*/ 709 w 387"/>
                <a:gd name="T9" fmla="*/ 409 h 323"/>
                <a:gd name="T10" fmla="*/ 712 w 387"/>
                <a:gd name="T11" fmla="*/ 375 h 323"/>
                <a:gd name="T12" fmla="*/ 760 w 387"/>
                <a:gd name="T13" fmla="*/ 281 h 323"/>
                <a:gd name="T14" fmla="*/ 691 w 387"/>
                <a:gd name="T15" fmla="*/ 258 h 323"/>
                <a:gd name="T16" fmla="*/ 728 w 387"/>
                <a:gd name="T17" fmla="*/ 198 h 323"/>
                <a:gd name="T18" fmla="*/ 631 w 387"/>
                <a:gd name="T19" fmla="*/ 162 h 323"/>
                <a:gd name="T20" fmla="*/ 604 w 387"/>
                <a:gd name="T21" fmla="*/ 136 h 323"/>
                <a:gd name="T22" fmla="*/ 540 w 387"/>
                <a:gd name="T23" fmla="*/ 90 h 323"/>
                <a:gd name="T24" fmla="*/ 503 w 387"/>
                <a:gd name="T25" fmla="*/ 74 h 323"/>
                <a:gd name="T26" fmla="*/ 435 w 387"/>
                <a:gd name="T27" fmla="*/ 0 h 323"/>
                <a:gd name="T28" fmla="*/ 406 w 387"/>
                <a:gd name="T29" fmla="*/ 47 h 323"/>
                <a:gd name="T30" fmla="*/ 391 w 387"/>
                <a:gd name="T31" fmla="*/ 216 h 323"/>
                <a:gd name="T32" fmla="*/ 468 w 387"/>
                <a:gd name="T33" fmla="*/ 241 h 323"/>
                <a:gd name="T34" fmla="*/ 523 w 387"/>
                <a:gd name="T35" fmla="*/ 298 h 323"/>
                <a:gd name="T36" fmla="*/ 546 w 387"/>
                <a:gd name="T37" fmla="*/ 383 h 323"/>
                <a:gd name="T38" fmla="*/ 514 w 387"/>
                <a:gd name="T39" fmla="*/ 474 h 323"/>
                <a:gd name="T40" fmla="*/ 442 w 387"/>
                <a:gd name="T41" fmla="*/ 537 h 323"/>
                <a:gd name="T42" fmla="*/ 342 w 387"/>
                <a:gd name="T43" fmla="*/ 548 h 323"/>
                <a:gd name="T44" fmla="*/ 259 w 387"/>
                <a:gd name="T45" fmla="*/ 498 h 323"/>
                <a:gd name="T46" fmla="*/ 213 w 387"/>
                <a:gd name="T47" fmla="*/ 411 h 323"/>
                <a:gd name="T48" fmla="*/ 223 w 387"/>
                <a:gd name="T49" fmla="*/ 318 h 323"/>
                <a:gd name="T50" fmla="*/ 283 w 387"/>
                <a:gd name="T51" fmla="*/ 245 h 323"/>
                <a:gd name="T52" fmla="*/ 357 w 387"/>
                <a:gd name="T53" fmla="*/ 216 h 323"/>
                <a:gd name="T54" fmla="*/ 388 w 387"/>
                <a:gd name="T55" fmla="*/ 216 h 323"/>
                <a:gd name="T56" fmla="*/ 374 w 387"/>
                <a:gd name="T57" fmla="*/ 45 h 323"/>
                <a:gd name="T58" fmla="*/ 344 w 387"/>
                <a:gd name="T59" fmla="*/ 0 h 323"/>
                <a:gd name="T60" fmla="*/ 271 w 387"/>
                <a:gd name="T61" fmla="*/ 65 h 323"/>
                <a:gd name="T62" fmla="*/ 234 w 387"/>
                <a:gd name="T63" fmla="*/ 79 h 323"/>
                <a:gd name="T64" fmla="*/ 169 w 387"/>
                <a:gd name="T65" fmla="*/ 121 h 323"/>
                <a:gd name="T66" fmla="*/ 136 w 387"/>
                <a:gd name="T67" fmla="*/ 148 h 323"/>
                <a:gd name="T68" fmla="*/ 49 w 387"/>
                <a:gd name="T69" fmla="*/ 187 h 323"/>
                <a:gd name="T70" fmla="*/ 72 w 387"/>
                <a:gd name="T71" fmla="*/ 246 h 323"/>
                <a:gd name="T72" fmla="*/ 8 w 387"/>
                <a:gd name="T73" fmla="*/ 273 h 323"/>
                <a:gd name="T74" fmla="*/ 37 w 387"/>
                <a:gd name="T75" fmla="*/ 361 h 323"/>
                <a:gd name="T76" fmla="*/ 39 w 387"/>
                <a:gd name="T77" fmla="*/ 409 h 323"/>
                <a:gd name="T78" fmla="*/ 51 w 387"/>
                <a:gd name="T79" fmla="*/ 479 h 323"/>
                <a:gd name="T80" fmla="*/ 73 w 387"/>
                <a:gd name="T81" fmla="*/ 520 h 323"/>
                <a:gd name="T82" fmla="*/ 78 w 387"/>
                <a:gd name="T83" fmla="*/ 611 h 323"/>
                <a:gd name="T84" fmla="*/ 138 w 387"/>
                <a:gd name="T85" fmla="*/ 620 h 323"/>
                <a:gd name="T86" fmla="*/ 597 w 387"/>
                <a:gd name="T87" fmla="*/ 636 h 3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7"/>
                <a:gd name="T133" fmla="*/ 0 h 323"/>
                <a:gd name="T134" fmla="*/ 387 w 387"/>
                <a:gd name="T135" fmla="*/ 323 h 3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7" h="323">
                  <a:moveTo>
                    <a:pt x="301" y="322"/>
                  </a:moveTo>
                  <a:lnTo>
                    <a:pt x="305" y="317"/>
                  </a:lnTo>
                  <a:lnTo>
                    <a:pt x="310" y="313"/>
                  </a:lnTo>
                  <a:lnTo>
                    <a:pt x="314" y="308"/>
                  </a:lnTo>
                  <a:lnTo>
                    <a:pt x="319" y="302"/>
                  </a:lnTo>
                  <a:lnTo>
                    <a:pt x="346" y="316"/>
                  </a:lnTo>
                  <a:lnTo>
                    <a:pt x="362" y="290"/>
                  </a:lnTo>
                  <a:lnTo>
                    <a:pt x="340" y="270"/>
                  </a:lnTo>
                  <a:lnTo>
                    <a:pt x="343" y="264"/>
                  </a:lnTo>
                  <a:lnTo>
                    <a:pt x="346" y="258"/>
                  </a:lnTo>
                  <a:lnTo>
                    <a:pt x="347" y="253"/>
                  </a:lnTo>
                  <a:lnTo>
                    <a:pt x="350" y="247"/>
                  </a:lnTo>
                  <a:lnTo>
                    <a:pt x="380" y="249"/>
                  </a:lnTo>
                  <a:lnTo>
                    <a:pt x="387" y="219"/>
                  </a:lnTo>
                  <a:lnTo>
                    <a:pt x="357" y="207"/>
                  </a:lnTo>
                  <a:lnTo>
                    <a:pt x="359" y="201"/>
                  </a:lnTo>
                  <a:lnTo>
                    <a:pt x="359" y="195"/>
                  </a:lnTo>
                  <a:lnTo>
                    <a:pt x="359" y="189"/>
                  </a:lnTo>
                  <a:lnTo>
                    <a:pt x="357" y="183"/>
                  </a:lnTo>
                  <a:lnTo>
                    <a:pt x="387" y="173"/>
                  </a:lnTo>
                  <a:lnTo>
                    <a:pt x="381" y="143"/>
                  </a:lnTo>
                  <a:lnTo>
                    <a:pt x="351" y="143"/>
                  </a:lnTo>
                  <a:lnTo>
                    <a:pt x="350" y="137"/>
                  </a:lnTo>
                  <a:lnTo>
                    <a:pt x="347" y="131"/>
                  </a:lnTo>
                  <a:lnTo>
                    <a:pt x="346" y="127"/>
                  </a:lnTo>
                  <a:lnTo>
                    <a:pt x="343" y="121"/>
                  </a:lnTo>
                  <a:lnTo>
                    <a:pt x="365" y="100"/>
                  </a:lnTo>
                  <a:lnTo>
                    <a:pt x="348" y="75"/>
                  </a:lnTo>
                  <a:lnTo>
                    <a:pt x="320" y="86"/>
                  </a:lnTo>
                  <a:lnTo>
                    <a:pt x="317" y="82"/>
                  </a:lnTo>
                  <a:lnTo>
                    <a:pt x="313" y="78"/>
                  </a:lnTo>
                  <a:lnTo>
                    <a:pt x="308" y="73"/>
                  </a:lnTo>
                  <a:lnTo>
                    <a:pt x="304" y="69"/>
                  </a:lnTo>
                  <a:lnTo>
                    <a:pt x="316" y="42"/>
                  </a:lnTo>
                  <a:lnTo>
                    <a:pt x="290" y="25"/>
                  </a:lnTo>
                  <a:lnTo>
                    <a:pt x="271" y="46"/>
                  </a:lnTo>
                  <a:lnTo>
                    <a:pt x="265" y="43"/>
                  </a:lnTo>
                  <a:lnTo>
                    <a:pt x="259" y="40"/>
                  </a:lnTo>
                  <a:lnTo>
                    <a:pt x="253" y="37"/>
                  </a:lnTo>
                  <a:lnTo>
                    <a:pt x="247" y="34"/>
                  </a:lnTo>
                  <a:lnTo>
                    <a:pt x="249" y="6"/>
                  </a:lnTo>
                  <a:lnTo>
                    <a:pt x="219" y="0"/>
                  </a:lnTo>
                  <a:lnTo>
                    <a:pt x="209" y="25"/>
                  </a:lnTo>
                  <a:lnTo>
                    <a:pt x="207" y="25"/>
                  </a:lnTo>
                  <a:lnTo>
                    <a:pt x="204" y="25"/>
                  </a:lnTo>
                  <a:lnTo>
                    <a:pt x="203" y="25"/>
                  </a:lnTo>
                  <a:lnTo>
                    <a:pt x="200" y="25"/>
                  </a:lnTo>
                  <a:lnTo>
                    <a:pt x="197" y="109"/>
                  </a:lnTo>
                  <a:lnTo>
                    <a:pt x="210" y="112"/>
                  </a:lnTo>
                  <a:lnTo>
                    <a:pt x="223" y="116"/>
                  </a:lnTo>
                  <a:lnTo>
                    <a:pt x="235" y="122"/>
                  </a:lnTo>
                  <a:lnTo>
                    <a:pt x="246" y="130"/>
                  </a:lnTo>
                  <a:lnTo>
                    <a:pt x="255" y="140"/>
                  </a:lnTo>
                  <a:lnTo>
                    <a:pt x="262" y="152"/>
                  </a:lnTo>
                  <a:lnTo>
                    <a:pt x="268" y="165"/>
                  </a:lnTo>
                  <a:lnTo>
                    <a:pt x="273" y="179"/>
                  </a:lnTo>
                  <a:lnTo>
                    <a:pt x="274" y="195"/>
                  </a:lnTo>
                  <a:lnTo>
                    <a:pt x="273" y="211"/>
                  </a:lnTo>
                  <a:lnTo>
                    <a:pt x="267" y="226"/>
                  </a:lnTo>
                  <a:lnTo>
                    <a:pt x="259" y="241"/>
                  </a:lnTo>
                  <a:lnTo>
                    <a:pt x="249" y="253"/>
                  </a:lnTo>
                  <a:lnTo>
                    <a:pt x="235" y="264"/>
                  </a:lnTo>
                  <a:lnTo>
                    <a:pt x="221" y="272"/>
                  </a:lnTo>
                  <a:lnTo>
                    <a:pt x="204" y="277"/>
                  </a:lnTo>
                  <a:lnTo>
                    <a:pt x="188" y="278"/>
                  </a:lnTo>
                  <a:lnTo>
                    <a:pt x="171" y="277"/>
                  </a:lnTo>
                  <a:lnTo>
                    <a:pt x="157" y="271"/>
                  </a:lnTo>
                  <a:lnTo>
                    <a:pt x="142" y="264"/>
                  </a:lnTo>
                  <a:lnTo>
                    <a:pt x="130" y="253"/>
                  </a:lnTo>
                  <a:lnTo>
                    <a:pt x="119" y="240"/>
                  </a:lnTo>
                  <a:lnTo>
                    <a:pt x="110" y="225"/>
                  </a:lnTo>
                  <a:lnTo>
                    <a:pt x="106" y="209"/>
                  </a:lnTo>
                  <a:lnTo>
                    <a:pt x="104" y="192"/>
                  </a:lnTo>
                  <a:lnTo>
                    <a:pt x="106" y="176"/>
                  </a:lnTo>
                  <a:lnTo>
                    <a:pt x="112" y="161"/>
                  </a:lnTo>
                  <a:lnTo>
                    <a:pt x="119" y="146"/>
                  </a:lnTo>
                  <a:lnTo>
                    <a:pt x="130" y="134"/>
                  </a:lnTo>
                  <a:lnTo>
                    <a:pt x="143" y="124"/>
                  </a:lnTo>
                  <a:lnTo>
                    <a:pt x="158" y="115"/>
                  </a:lnTo>
                  <a:lnTo>
                    <a:pt x="174" y="110"/>
                  </a:lnTo>
                  <a:lnTo>
                    <a:pt x="179" y="109"/>
                  </a:lnTo>
                  <a:lnTo>
                    <a:pt x="183" y="109"/>
                  </a:lnTo>
                  <a:lnTo>
                    <a:pt x="188" y="109"/>
                  </a:lnTo>
                  <a:lnTo>
                    <a:pt x="194" y="109"/>
                  </a:lnTo>
                  <a:lnTo>
                    <a:pt x="192" y="25"/>
                  </a:lnTo>
                  <a:lnTo>
                    <a:pt x="189" y="24"/>
                  </a:lnTo>
                  <a:lnTo>
                    <a:pt x="188" y="24"/>
                  </a:lnTo>
                  <a:lnTo>
                    <a:pt x="185" y="24"/>
                  </a:lnTo>
                  <a:lnTo>
                    <a:pt x="182" y="25"/>
                  </a:lnTo>
                  <a:lnTo>
                    <a:pt x="173" y="0"/>
                  </a:lnTo>
                  <a:lnTo>
                    <a:pt x="143" y="6"/>
                  </a:lnTo>
                  <a:lnTo>
                    <a:pt x="145" y="31"/>
                  </a:lnTo>
                  <a:lnTo>
                    <a:pt x="137" y="33"/>
                  </a:lnTo>
                  <a:lnTo>
                    <a:pt x="130" y="36"/>
                  </a:lnTo>
                  <a:lnTo>
                    <a:pt x="124" y="37"/>
                  </a:lnTo>
                  <a:lnTo>
                    <a:pt x="118" y="40"/>
                  </a:lnTo>
                  <a:lnTo>
                    <a:pt x="100" y="22"/>
                  </a:lnTo>
                  <a:lnTo>
                    <a:pt x="76" y="39"/>
                  </a:lnTo>
                  <a:lnTo>
                    <a:pt x="85" y="61"/>
                  </a:lnTo>
                  <a:lnTo>
                    <a:pt x="79" y="66"/>
                  </a:lnTo>
                  <a:lnTo>
                    <a:pt x="75" y="70"/>
                  </a:lnTo>
                  <a:lnTo>
                    <a:pt x="69" y="75"/>
                  </a:lnTo>
                  <a:lnTo>
                    <a:pt x="63" y="81"/>
                  </a:lnTo>
                  <a:lnTo>
                    <a:pt x="42" y="72"/>
                  </a:lnTo>
                  <a:lnTo>
                    <a:pt x="26" y="95"/>
                  </a:lnTo>
                  <a:lnTo>
                    <a:pt x="42" y="112"/>
                  </a:lnTo>
                  <a:lnTo>
                    <a:pt x="37" y="119"/>
                  </a:lnTo>
                  <a:lnTo>
                    <a:pt x="35" y="125"/>
                  </a:lnTo>
                  <a:lnTo>
                    <a:pt x="32" y="133"/>
                  </a:lnTo>
                  <a:lnTo>
                    <a:pt x="29" y="140"/>
                  </a:lnTo>
                  <a:lnTo>
                    <a:pt x="8" y="139"/>
                  </a:lnTo>
                  <a:lnTo>
                    <a:pt x="0" y="168"/>
                  </a:lnTo>
                  <a:lnTo>
                    <a:pt x="21" y="176"/>
                  </a:lnTo>
                  <a:lnTo>
                    <a:pt x="20" y="183"/>
                  </a:lnTo>
                  <a:lnTo>
                    <a:pt x="20" y="191"/>
                  </a:lnTo>
                  <a:lnTo>
                    <a:pt x="20" y="200"/>
                  </a:lnTo>
                  <a:lnTo>
                    <a:pt x="21" y="207"/>
                  </a:lnTo>
                  <a:lnTo>
                    <a:pt x="0" y="214"/>
                  </a:lnTo>
                  <a:lnTo>
                    <a:pt x="6" y="243"/>
                  </a:lnTo>
                  <a:lnTo>
                    <a:pt x="27" y="243"/>
                  </a:lnTo>
                  <a:lnTo>
                    <a:pt x="30" y="250"/>
                  </a:lnTo>
                  <a:lnTo>
                    <a:pt x="33" y="258"/>
                  </a:lnTo>
                  <a:lnTo>
                    <a:pt x="36" y="264"/>
                  </a:lnTo>
                  <a:lnTo>
                    <a:pt x="39" y="271"/>
                  </a:lnTo>
                  <a:lnTo>
                    <a:pt x="23" y="286"/>
                  </a:lnTo>
                  <a:lnTo>
                    <a:pt x="39" y="311"/>
                  </a:lnTo>
                  <a:lnTo>
                    <a:pt x="60" y="302"/>
                  </a:lnTo>
                  <a:lnTo>
                    <a:pt x="64" y="308"/>
                  </a:lnTo>
                  <a:lnTo>
                    <a:pt x="70" y="313"/>
                  </a:lnTo>
                  <a:lnTo>
                    <a:pt x="75" y="319"/>
                  </a:lnTo>
                  <a:lnTo>
                    <a:pt x="81" y="323"/>
                  </a:lnTo>
                  <a:lnTo>
                    <a:pt x="301" y="323"/>
                  </a:lnTo>
                  <a:lnTo>
                    <a:pt x="301" y="3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2" name="Freeform 14"/>
            <p:cNvSpPr>
              <a:spLocks/>
            </p:cNvSpPr>
            <p:nvPr/>
          </p:nvSpPr>
          <p:spPr bwMode="auto">
            <a:xfrm>
              <a:off x="1550" y="1278"/>
              <a:ext cx="579" cy="437"/>
            </a:xfrm>
            <a:custGeom>
              <a:avLst/>
              <a:gdLst>
                <a:gd name="T0" fmla="*/ 90 w 555"/>
                <a:gd name="T1" fmla="*/ 102 h 421"/>
                <a:gd name="T2" fmla="*/ 77 w 555"/>
                <a:gd name="T3" fmla="*/ 139 h 421"/>
                <a:gd name="T4" fmla="*/ 4 w 555"/>
                <a:gd name="T5" fmla="*/ 161 h 421"/>
                <a:gd name="T6" fmla="*/ 57 w 555"/>
                <a:gd name="T7" fmla="*/ 255 h 421"/>
                <a:gd name="T8" fmla="*/ 57 w 555"/>
                <a:gd name="T9" fmla="*/ 294 h 421"/>
                <a:gd name="T10" fmla="*/ 65 w 555"/>
                <a:gd name="T11" fmla="*/ 335 h 421"/>
                <a:gd name="T12" fmla="*/ 32 w 555"/>
                <a:gd name="T13" fmla="*/ 435 h 421"/>
                <a:gd name="T14" fmla="*/ 102 w 555"/>
                <a:gd name="T15" fmla="*/ 447 h 421"/>
                <a:gd name="T16" fmla="*/ 121 w 555"/>
                <a:gd name="T17" fmla="*/ 482 h 421"/>
                <a:gd name="T18" fmla="*/ 90 w 555"/>
                <a:gd name="T19" fmla="*/ 541 h 421"/>
                <a:gd name="T20" fmla="*/ 199 w 555"/>
                <a:gd name="T21" fmla="*/ 572 h 421"/>
                <a:gd name="T22" fmla="*/ 228 w 555"/>
                <a:gd name="T23" fmla="*/ 601 h 421"/>
                <a:gd name="T24" fmla="*/ 263 w 555"/>
                <a:gd name="T25" fmla="*/ 625 h 421"/>
                <a:gd name="T26" fmla="*/ 318 w 555"/>
                <a:gd name="T27" fmla="*/ 719 h 421"/>
                <a:gd name="T28" fmla="*/ 378 w 555"/>
                <a:gd name="T29" fmla="*/ 676 h 421"/>
                <a:gd name="T30" fmla="*/ 416 w 555"/>
                <a:gd name="T31" fmla="*/ 685 h 421"/>
                <a:gd name="T32" fmla="*/ 439 w 555"/>
                <a:gd name="T33" fmla="*/ 758 h 421"/>
                <a:gd name="T34" fmla="*/ 546 w 555"/>
                <a:gd name="T35" fmla="*/ 702 h 421"/>
                <a:gd name="T36" fmla="*/ 583 w 555"/>
                <a:gd name="T37" fmla="*/ 699 h 421"/>
                <a:gd name="T38" fmla="*/ 622 w 555"/>
                <a:gd name="T39" fmla="*/ 698 h 421"/>
                <a:gd name="T40" fmla="*/ 737 w 555"/>
                <a:gd name="T41" fmla="*/ 736 h 421"/>
                <a:gd name="T42" fmla="*/ 744 w 555"/>
                <a:gd name="T43" fmla="*/ 658 h 421"/>
                <a:gd name="T44" fmla="*/ 776 w 555"/>
                <a:gd name="T45" fmla="*/ 640 h 421"/>
                <a:gd name="T46" fmla="*/ 847 w 555"/>
                <a:gd name="T47" fmla="*/ 682 h 421"/>
                <a:gd name="T48" fmla="*/ 876 w 555"/>
                <a:gd name="T49" fmla="*/ 566 h 421"/>
                <a:gd name="T50" fmla="*/ 899 w 555"/>
                <a:gd name="T51" fmla="*/ 541 h 421"/>
                <a:gd name="T52" fmla="*/ 922 w 555"/>
                <a:gd name="T53" fmla="*/ 516 h 421"/>
                <a:gd name="T54" fmla="*/ 1045 w 555"/>
                <a:gd name="T55" fmla="*/ 474 h 421"/>
                <a:gd name="T56" fmla="*/ 979 w 555"/>
                <a:gd name="T57" fmla="*/ 409 h 421"/>
                <a:gd name="T58" fmla="*/ 992 w 555"/>
                <a:gd name="T59" fmla="*/ 379 h 421"/>
                <a:gd name="T60" fmla="*/ 1081 w 555"/>
                <a:gd name="T61" fmla="*/ 360 h 421"/>
                <a:gd name="T62" fmla="*/ 1006 w 555"/>
                <a:gd name="T63" fmla="*/ 261 h 421"/>
                <a:gd name="T64" fmla="*/ 1006 w 555"/>
                <a:gd name="T65" fmla="*/ 227 h 421"/>
                <a:gd name="T66" fmla="*/ 1004 w 555"/>
                <a:gd name="T67" fmla="*/ 197 h 421"/>
                <a:gd name="T68" fmla="*/ 1060 w 555"/>
                <a:gd name="T69" fmla="*/ 87 h 421"/>
                <a:gd name="T70" fmla="*/ 964 w 555"/>
                <a:gd name="T71" fmla="*/ 82 h 421"/>
                <a:gd name="T72" fmla="*/ 954 w 555"/>
                <a:gd name="T73" fmla="*/ 48 h 421"/>
                <a:gd name="T74" fmla="*/ 979 w 555"/>
                <a:gd name="T75" fmla="*/ 0 h 421"/>
                <a:gd name="T76" fmla="*/ 532 w 555"/>
                <a:gd name="T77" fmla="*/ 40 h 421"/>
                <a:gd name="T78" fmla="*/ 608 w 555"/>
                <a:gd name="T79" fmla="*/ 52 h 421"/>
                <a:gd name="T80" fmla="*/ 676 w 555"/>
                <a:gd name="T81" fmla="*/ 87 h 421"/>
                <a:gd name="T82" fmla="*/ 728 w 555"/>
                <a:gd name="T83" fmla="*/ 137 h 421"/>
                <a:gd name="T84" fmla="*/ 765 w 555"/>
                <a:gd name="T85" fmla="*/ 203 h 421"/>
                <a:gd name="T86" fmla="*/ 770 w 555"/>
                <a:gd name="T87" fmla="*/ 288 h 421"/>
                <a:gd name="T88" fmla="*/ 740 w 555"/>
                <a:gd name="T89" fmla="*/ 371 h 421"/>
                <a:gd name="T90" fmla="*/ 683 w 555"/>
                <a:gd name="T91" fmla="*/ 432 h 421"/>
                <a:gd name="T92" fmla="*/ 598 w 555"/>
                <a:gd name="T93" fmla="*/ 474 h 421"/>
                <a:gd name="T94" fmla="*/ 505 w 555"/>
                <a:gd name="T95" fmla="*/ 479 h 421"/>
                <a:gd name="T96" fmla="*/ 416 w 555"/>
                <a:gd name="T97" fmla="*/ 454 h 421"/>
                <a:gd name="T98" fmla="*/ 348 w 555"/>
                <a:gd name="T99" fmla="*/ 400 h 421"/>
                <a:gd name="T100" fmla="*/ 306 w 555"/>
                <a:gd name="T101" fmla="*/ 322 h 421"/>
                <a:gd name="T102" fmla="*/ 298 w 555"/>
                <a:gd name="T103" fmla="*/ 236 h 421"/>
                <a:gd name="T104" fmla="*/ 323 w 555"/>
                <a:gd name="T105" fmla="*/ 153 h 421"/>
                <a:gd name="T106" fmla="*/ 383 w 555"/>
                <a:gd name="T107" fmla="*/ 91 h 421"/>
                <a:gd name="T108" fmla="*/ 468 w 555"/>
                <a:gd name="T109" fmla="*/ 48 h 421"/>
                <a:gd name="T110" fmla="*/ 497 w 555"/>
                <a:gd name="T111" fmla="*/ 42 h 421"/>
                <a:gd name="T112" fmla="*/ 526 w 555"/>
                <a:gd name="T113" fmla="*/ 40 h 421"/>
                <a:gd name="T114" fmla="*/ 150 w 555"/>
                <a:gd name="T115" fmla="*/ 0 h 421"/>
                <a:gd name="T116" fmla="*/ 150 w 555"/>
                <a:gd name="T117" fmla="*/ 0 h 421"/>
                <a:gd name="T118" fmla="*/ 150 w 555"/>
                <a:gd name="T119" fmla="*/ 0 h 421"/>
                <a:gd name="T120" fmla="*/ 79 w 555"/>
                <a:gd name="T121" fmla="*/ 0 h 421"/>
                <a:gd name="T122" fmla="*/ 99 w 555"/>
                <a:gd name="T123" fmla="*/ 84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5"/>
                <a:gd name="T187" fmla="*/ 0 h 421"/>
                <a:gd name="T188" fmla="*/ 555 w 555"/>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5" h="421">
                  <a:moveTo>
                    <a:pt x="51" y="46"/>
                  </a:moveTo>
                  <a:lnTo>
                    <a:pt x="46" y="57"/>
                  </a:lnTo>
                  <a:lnTo>
                    <a:pt x="43" y="67"/>
                  </a:lnTo>
                  <a:lnTo>
                    <a:pt x="39" y="77"/>
                  </a:lnTo>
                  <a:lnTo>
                    <a:pt x="36" y="88"/>
                  </a:lnTo>
                  <a:lnTo>
                    <a:pt x="4" y="89"/>
                  </a:lnTo>
                  <a:lnTo>
                    <a:pt x="0" y="133"/>
                  </a:lnTo>
                  <a:lnTo>
                    <a:pt x="30" y="141"/>
                  </a:lnTo>
                  <a:lnTo>
                    <a:pt x="30" y="152"/>
                  </a:lnTo>
                  <a:lnTo>
                    <a:pt x="30" y="162"/>
                  </a:lnTo>
                  <a:lnTo>
                    <a:pt x="31" y="174"/>
                  </a:lnTo>
                  <a:lnTo>
                    <a:pt x="33" y="185"/>
                  </a:lnTo>
                  <a:lnTo>
                    <a:pt x="4" y="198"/>
                  </a:lnTo>
                  <a:lnTo>
                    <a:pt x="16" y="240"/>
                  </a:lnTo>
                  <a:lnTo>
                    <a:pt x="48" y="235"/>
                  </a:lnTo>
                  <a:lnTo>
                    <a:pt x="52" y="246"/>
                  </a:lnTo>
                  <a:lnTo>
                    <a:pt x="56" y="256"/>
                  </a:lnTo>
                  <a:lnTo>
                    <a:pt x="61" y="265"/>
                  </a:lnTo>
                  <a:lnTo>
                    <a:pt x="67" y="274"/>
                  </a:lnTo>
                  <a:lnTo>
                    <a:pt x="46" y="298"/>
                  </a:lnTo>
                  <a:lnTo>
                    <a:pt x="73" y="332"/>
                  </a:lnTo>
                  <a:lnTo>
                    <a:pt x="101" y="316"/>
                  </a:lnTo>
                  <a:lnTo>
                    <a:pt x="109" y="323"/>
                  </a:lnTo>
                  <a:lnTo>
                    <a:pt x="117" y="330"/>
                  </a:lnTo>
                  <a:lnTo>
                    <a:pt x="125" y="336"/>
                  </a:lnTo>
                  <a:lnTo>
                    <a:pt x="134" y="344"/>
                  </a:lnTo>
                  <a:lnTo>
                    <a:pt x="123" y="375"/>
                  </a:lnTo>
                  <a:lnTo>
                    <a:pt x="161" y="396"/>
                  </a:lnTo>
                  <a:lnTo>
                    <a:pt x="181" y="369"/>
                  </a:lnTo>
                  <a:lnTo>
                    <a:pt x="192" y="372"/>
                  </a:lnTo>
                  <a:lnTo>
                    <a:pt x="202" y="375"/>
                  </a:lnTo>
                  <a:lnTo>
                    <a:pt x="211" y="378"/>
                  </a:lnTo>
                  <a:lnTo>
                    <a:pt x="222" y="381"/>
                  </a:lnTo>
                  <a:lnTo>
                    <a:pt x="223" y="417"/>
                  </a:lnTo>
                  <a:lnTo>
                    <a:pt x="266" y="421"/>
                  </a:lnTo>
                  <a:lnTo>
                    <a:pt x="277" y="386"/>
                  </a:lnTo>
                  <a:lnTo>
                    <a:pt x="286" y="386"/>
                  </a:lnTo>
                  <a:lnTo>
                    <a:pt x="296" y="384"/>
                  </a:lnTo>
                  <a:lnTo>
                    <a:pt x="305" y="384"/>
                  </a:lnTo>
                  <a:lnTo>
                    <a:pt x="315" y="383"/>
                  </a:lnTo>
                  <a:lnTo>
                    <a:pt x="332" y="415"/>
                  </a:lnTo>
                  <a:lnTo>
                    <a:pt x="373" y="405"/>
                  </a:lnTo>
                  <a:lnTo>
                    <a:pt x="369" y="365"/>
                  </a:lnTo>
                  <a:lnTo>
                    <a:pt x="378" y="362"/>
                  </a:lnTo>
                  <a:lnTo>
                    <a:pt x="385" y="357"/>
                  </a:lnTo>
                  <a:lnTo>
                    <a:pt x="394" y="353"/>
                  </a:lnTo>
                  <a:lnTo>
                    <a:pt x="402" y="347"/>
                  </a:lnTo>
                  <a:lnTo>
                    <a:pt x="431" y="375"/>
                  </a:lnTo>
                  <a:lnTo>
                    <a:pt x="466" y="348"/>
                  </a:lnTo>
                  <a:lnTo>
                    <a:pt x="445" y="311"/>
                  </a:lnTo>
                  <a:lnTo>
                    <a:pt x="451" y="304"/>
                  </a:lnTo>
                  <a:lnTo>
                    <a:pt x="457" y="298"/>
                  </a:lnTo>
                  <a:lnTo>
                    <a:pt x="463" y="290"/>
                  </a:lnTo>
                  <a:lnTo>
                    <a:pt x="469" y="283"/>
                  </a:lnTo>
                  <a:lnTo>
                    <a:pt x="509" y="298"/>
                  </a:lnTo>
                  <a:lnTo>
                    <a:pt x="530" y="261"/>
                  </a:lnTo>
                  <a:lnTo>
                    <a:pt x="495" y="234"/>
                  </a:lnTo>
                  <a:lnTo>
                    <a:pt x="498" y="225"/>
                  </a:lnTo>
                  <a:lnTo>
                    <a:pt x="501" y="216"/>
                  </a:lnTo>
                  <a:lnTo>
                    <a:pt x="503" y="208"/>
                  </a:lnTo>
                  <a:lnTo>
                    <a:pt x="506" y="199"/>
                  </a:lnTo>
                  <a:lnTo>
                    <a:pt x="549" y="198"/>
                  </a:lnTo>
                  <a:lnTo>
                    <a:pt x="555" y="155"/>
                  </a:lnTo>
                  <a:lnTo>
                    <a:pt x="512" y="143"/>
                  </a:lnTo>
                  <a:lnTo>
                    <a:pt x="512" y="134"/>
                  </a:lnTo>
                  <a:lnTo>
                    <a:pt x="512" y="125"/>
                  </a:lnTo>
                  <a:lnTo>
                    <a:pt x="512" y="116"/>
                  </a:lnTo>
                  <a:lnTo>
                    <a:pt x="510" y="109"/>
                  </a:lnTo>
                  <a:lnTo>
                    <a:pt x="549" y="89"/>
                  </a:lnTo>
                  <a:lnTo>
                    <a:pt x="539" y="48"/>
                  </a:lnTo>
                  <a:lnTo>
                    <a:pt x="494" y="52"/>
                  </a:lnTo>
                  <a:lnTo>
                    <a:pt x="491" y="45"/>
                  </a:lnTo>
                  <a:lnTo>
                    <a:pt x="487" y="36"/>
                  </a:lnTo>
                  <a:lnTo>
                    <a:pt x="484" y="28"/>
                  </a:lnTo>
                  <a:lnTo>
                    <a:pt x="479" y="21"/>
                  </a:lnTo>
                  <a:lnTo>
                    <a:pt x="498" y="0"/>
                  </a:lnTo>
                  <a:lnTo>
                    <a:pt x="269" y="0"/>
                  </a:lnTo>
                  <a:lnTo>
                    <a:pt x="271" y="24"/>
                  </a:lnTo>
                  <a:lnTo>
                    <a:pt x="290" y="25"/>
                  </a:lnTo>
                  <a:lnTo>
                    <a:pt x="309" y="30"/>
                  </a:lnTo>
                  <a:lnTo>
                    <a:pt x="326" y="37"/>
                  </a:lnTo>
                  <a:lnTo>
                    <a:pt x="342" y="48"/>
                  </a:lnTo>
                  <a:lnTo>
                    <a:pt x="357" y="61"/>
                  </a:lnTo>
                  <a:lnTo>
                    <a:pt x="370" y="76"/>
                  </a:lnTo>
                  <a:lnTo>
                    <a:pt x="379" y="92"/>
                  </a:lnTo>
                  <a:lnTo>
                    <a:pt x="387" y="112"/>
                  </a:lnTo>
                  <a:lnTo>
                    <a:pt x="391" y="136"/>
                  </a:lnTo>
                  <a:lnTo>
                    <a:pt x="390" y="159"/>
                  </a:lnTo>
                  <a:lnTo>
                    <a:pt x="385" y="182"/>
                  </a:lnTo>
                  <a:lnTo>
                    <a:pt x="376" y="204"/>
                  </a:lnTo>
                  <a:lnTo>
                    <a:pt x="363" y="222"/>
                  </a:lnTo>
                  <a:lnTo>
                    <a:pt x="347" y="238"/>
                  </a:lnTo>
                  <a:lnTo>
                    <a:pt x="326" y="252"/>
                  </a:lnTo>
                  <a:lnTo>
                    <a:pt x="303" y="261"/>
                  </a:lnTo>
                  <a:lnTo>
                    <a:pt x="280" y="265"/>
                  </a:lnTo>
                  <a:lnTo>
                    <a:pt x="256" y="263"/>
                  </a:lnTo>
                  <a:lnTo>
                    <a:pt x="234" y="259"/>
                  </a:lnTo>
                  <a:lnTo>
                    <a:pt x="211" y="250"/>
                  </a:lnTo>
                  <a:lnTo>
                    <a:pt x="193" y="237"/>
                  </a:lnTo>
                  <a:lnTo>
                    <a:pt x="177" y="220"/>
                  </a:lnTo>
                  <a:lnTo>
                    <a:pt x="164" y="199"/>
                  </a:lnTo>
                  <a:lnTo>
                    <a:pt x="155" y="177"/>
                  </a:lnTo>
                  <a:lnTo>
                    <a:pt x="150" y="153"/>
                  </a:lnTo>
                  <a:lnTo>
                    <a:pt x="152" y="130"/>
                  </a:lnTo>
                  <a:lnTo>
                    <a:pt x="156" y="107"/>
                  </a:lnTo>
                  <a:lnTo>
                    <a:pt x="165" y="85"/>
                  </a:lnTo>
                  <a:lnTo>
                    <a:pt x="178" y="67"/>
                  </a:lnTo>
                  <a:lnTo>
                    <a:pt x="195" y="51"/>
                  </a:lnTo>
                  <a:lnTo>
                    <a:pt x="216" y="37"/>
                  </a:lnTo>
                  <a:lnTo>
                    <a:pt x="238" y="28"/>
                  </a:lnTo>
                  <a:lnTo>
                    <a:pt x="245" y="27"/>
                  </a:lnTo>
                  <a:lnTo>
                    <a:pt x="253" y="25"/>
                  </a:lnTo>
                  <a:lnTo>
                    <a:pt x="259" y="24"/>
                  </a:lnTo>
                  <a:lnTo>
                    <a:pt x="266" y="24"/>
                  </a:lnTo>
                  <a:lnTo>
                    <a:pt x="263" y="0"/>
                  </a:lnTo>
                  <a:lnTo>
                    <a:pt x="77" y="0"/>
                  </a:lnTo>
                  <a:lnTo>
                    <a:pt x="74" y="0"/>
                  </a:lnTo>
                  <a:lnTo>
                    <a:pt x="40" y="0"/>
                  </a:lnTo>
                  <a:lnTo>
                    <a:pt x="25" y="27"/>
                  </a:lnTo>
                  <a:lnTo>
                    <a:pt x="51" y="4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3" name="Freeform 15"/>
            <p:cNvSpPr>
              <a:spLocks/>
            </p:cNvSpPr>
            <p:nvPr/>
          </p:nvSpPr>
          <p:spPr bwMode="auto">
            <a:xfrm>
              <a:off x="2160" y="1278"/>
              <a:ext cx="250" cy="67"/>
            </a:xfrm>
            <a:custGeom>
              <a:avLst/>
              <a:gdLst>
                <a:gd name="T0" fmla="*/ 0 w 239"/>
                <a:gd name="T1" fmla="*/ 42 h 64"/>
                <a:gd name="T2" fmla="*/ 49 w 239"/>
                <a:gd name="T3" fmla="*/ 80 h 64"/>
                <a:gd name="T4" fmla="*/ 83 w 239"/>
                <a:gd name="T5" fmla="*/ 42 h 64"/>
                <a:gd name="T6" fmla="*/ 99 w 239"/>
                <a:gd name="T7" fmla="*/ 48 h 64"/>
                <a:gd name="T8" fmla="*/ 114 w 239"/>
                <a:gd name="T9" fmla="*/ 54 h 64"/>
                <a:gd name="T10" fmla="*/ 127 w 239"/>
                <a:gd name="T11" fmla="*/ 63 h 64"/>
                <a:gd name="T12" fmla="*/ 139 w 239"/>
                <a:gd name="T13" fmla="*/ 70 h 64"/>
                <a:gd name="T14" fmla="*/ 136 w 239"/>
                <a:gd name="T15" fmla="*/ 119 h 64"/>
                <a:gd name="T16" fmla="*/ 198 w 239"/>
                <a:gd name="T17" fmla="*/ 131 h 64"/>
                <a:gd name="T18" fmla="*/ 217 w 239"/>
                <a:gd name="T19" fmla="*/ 80 h 64"/>
                <a:gd name="T20" fmla="*/ 230 w 239"/>
                <a:gd name="T21" fmla="*/ 83 h 64"/>
                <a:gd name="T22" fmla="*/ 248 w 239"/>
                <a:gd name="T23" fmla="*/ 83 h 64"/>
                <a:gd name="T24" fmla="*/ 259 w 239"/>
                <a:gd name="T25" fmla="*/ 83 h 64"/>
                <a:gd name="T26" fmla="*/ 275 w 239"/>
                <a:gd name="T27" fmla="*/ 80 h 64"/>
                <a:gd name="T28" fmla="*/ 294 w 239"/>
                <a:gd name="T29" fmla="*/ 133 h 64"/>
                <a:gd name="T30" fmla="*/ 353 w 239"/>
                <a:gd name="T31" fmla="*/ 120 h 64"/>
                <a:gd name="T32" fmla="*/ 350 w 239"/>
                <a:gd name="T33" fmla="*/ 66 h 64"/>
                <a:gd name="T34" fmla="*/ 364 w 239"/>
                <a:gd name="T35" fmla="*/ 57 h 64"/>
                <a:gd name="T36" fmla="*/ 379 w 239"/>
                <a:gd name="T37" fmla="*/ 50 h 64"/>
                <a:gd name="T38" fmla="*/ 390 w 239"/>
                <a:gd name="T39" fmla="*/ 48 h 64"/>
                <a:gd name="T40" fmla="*/ 401 w 239"/>
                <a:gd name="T41" fmla="*/ 42 h 64"/>
                <a:gd name="T42" fmla="*/ 442 w 239"/>
                <a:gd name="T43" fmla="*/ 83 h 64"/>
                <a:gd name="T44" fmla="*/ 493 w 239"/>
                <a:gd name="T45" fmla="*/ 50 h 64"/>
                <a:gd name="T46" fmla="*/ 472 w 239"/>
                <a:gd name="T47" fmla="*/ 0 h 64"/>
                <a:gd name="T48" fmla="*/ 9 w 239"/>
                <a:gd name="T49" fmla="*/ 0 h 64"/>
                <a:gd name="T50" fmla="*/ 9 w 239"/>
                <a:gd name="T51" fmla="*/ 0 h 64"/>
                <a:gd name="T52" fmla="*/ 9 w 239"/>
                <a:gd name="T53" fmla="*/ 0 h 64"/>
                <a:gd name="T54" fmla="*/ 9 w 239"/>
                <a:gd name="T55" fmla="*/ 0 h 64"/>
                <a:gd name="T56" fmla="*/ 9 w 239"/>
                <a:gd name="T57" fmla="*/ 0 h 64"/>
                <a:gd name="T58" fmla="*/ 0 w 239"/>
                <a:gd name="T59" fmla="*/ 42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9"/>
                <a:gd name="T91" fmla="*/ 0 h 64"/>
                <a:gd name="T92" fmla="*/ 239 w 239"/>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9" h="64">
                  <a:moveTo>
                    <a:pt x="0" y="21"/>
                  </a:moveTo>
                  <a:lnTo>
                    <a:pt x="25" y="39"/>
                  </a:lnTo>
                  <a:lnTo>
                    <a:pt x="41" y="21"/>
                  </a:lnTo>
                  <a:lnTo>
                    <a:pt x="49" y="24"/>
                  </a:lnTo>
                  <a:lnTo>
                    <a:pt x="55" y="27"/>
                  </a:lnTo>
                  <a:lnTo>
                    <a:pt x="62" y="30"/>
                  </a:lnTo>
                  <a:lnTo>
                    <a:pt x="68" y="33"/>
                  </a:lnTo>
                  <a:lnTo>
                    <a:pt x="67" y="57"/>
                  </a:lnTo>
                  <a:lnTo>
                    <a:pt x="96" y="63"/>
                  </a:lnTo>
                  <a:lnTo>
                    <a:pt x="105" y="39"/>
                  </a:lnTo>
                  <a:lnTo>
                    <a:pt x="113" y="40"/>
                  </a:lnTo>
                  <a:lnTo>
                    <a:pt x="120" y="40"/>
                  </a:lnTo>
                  <a:lnTo>
                    <a:pt x="126" y="40"/>
                  </a:lnTo>
                  <a:lnTo>
                    <a:pt x="134" y="39"/>
                  </a:lnTo>
                  <a:lnTo>
                    <a:pt x="143" y="64"/>
                  </a:lnTo>
                  <a:lnTo>
                    <a:pt x="172" y="58"/>
                  </a:lnTo>
                  <a:lnTo>
                    <a:pt x="171" y="31"/>
                  </a:lnTo>
                  <a:lnTo>
                    <a:pt x="177" y="28"/>
                  </a:lnTo>
                  <a:lnTo>
                    <a:pt x="184" y="25"/>
                  </a:lnTo>
                  <a:lnTo>
                    <a:pt x="190" y="24"/>
                  </a:lnTo>
                  <a:lnTo>
                    <a:pt x="196" y="21"/>
                  </a:lnTo>
                  <a:lnTo>
                    <a:pt x="215" y="40"/>
                  </a:lnTo>
                  <a:lnTo>
                    <a:pt x="239" y="25"/>
                  </a:lnTo>
                  <a:lnTo>
                    <a:pt x="229" y="0"/>
                  </a:lnTo>
                  <a:lnTo>
                    <a:pt x="9" y="0"/>
                  </a:lnTo>
                  <a:lnTo>
                    <a:pt x="0" y="2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4" name="Freeform 16"/>
            <p:cNvSpPr>
              <a:spLocks/>
            </p:cNvSpPr>
            <p:nvPr/>
          </p:nvSpPr>
          <p:spPr bwMode="auto">
            <a:xfrm rot="698161">
              <a:off x="2271" y="968"/>
              <a:ext cx="30" cy="87"/>
            </a:xfrm>
            <a:custGeom>
              <a:avLst/>
              <a:gdLst>
                <a:gd name="T0" fmla="*/ 983040 w 15"/>
                <a:gd name="T1" fmla="*/ 18 h 97"/>
                <a:gd name="T2" fmla="*/ 720896 w 15"/>
                <a:gd name="T3" fmla="*/ 0 h 97"/>
                <a:gd name="T4" fmla="*/ 524288 w 15"/>
                <a:gd name="T5" fmla="*/ 0 h 97"/>
                <a:gd name="T6" fmla="*/ 327680 w 15"/>
                <a:gd name="T7" fmla="*/ 0 h 97"/>
                <a:gd name="T8" fmla="*/ 196608 w 15"/>
                <a:gd name="T9" fmla="*/ 0 h 97"/>
                <a:gd name="T10" fmla="*/ 0 w 15"/>
                <a:gd name="T11" fmla="*/ 0 h 97"/>
                <a:gd name="T12" fmla="*/ 589824 w 15"/>
                <a:gd name="T13" fmla="*/ 18 h 97"/>
                <a:gd name="T14" fmla="*/ 983040 w 15"/>
                <a:gd name="T15" fmla="*/ 18 h 9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7"/>
                <a:gd name="T26" fmla="*/ 15 w 15"/>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7">
                  <a:moveTo>
                    <a:pt x="15" y="97"/>
                  </a:moveTo>
                  <a:lnTo>
                    <a:pt x="11" y="0"/>
                  </a:lnTo>
                  <a:lnTo>
                    <a:pt x="8" y="0"/>
                  </a:lnTo>
                  <a:lnTo>
                    <a:pt x="5" y="0"/>
                  </a:lnTo>
                  <a:lnTo>
                    <a:pt x="3" y="0"/>
                  </a:lnTo>
                  <a:lnTo>
                    <a:pt x="0" y="0"/>
                  </a:lnTo>
                  <a:lnTo>
                    <a:pt x="9" y="97"/>
                  </a:lnTo>
                  <a:lnTo>
                    <a:pt x="15" y="9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893" name="Group 25"/>
          <p:cNvGrpSpPr>
            <a:grpSpLocks/>
          </p:cNvGrpSpPr>
          <p:nvPr/>
        </p:nvGrpSpPr>
        <p:grpSpPr bwMode="auto">
          <a:xfrm>
            <a:off x="3632200" y="2438400"/>
            <a:ext cx="1803400" cy="2151063"/>
            <a:chOff x="2357" y="472"/>
            <a:chExt cx="521" cy="621"/>
          </a:xfrm>
        </p:grpSpPr>
        <p:sp>
          <p:nvSpPr>
            <p:cNvPr id="38078" name="Freeform 26"/>
            <p:cNvSpPr>
              <a:spLocks/>
            </p:cNvSpPr>
            <p:nvPr/>
          </p:nvSpPr>
          <p:spPr bwMode="auto">
            <a:xfrm>
              <a:off x="2357" y="472"/>
              <a:ext cx="521" cy="621"/>
            </a:xfrm>
            <a:custGeom>
              <a:avLst/>
              <a:gdLst>
                <a:gd name="T0" fmla="*/ 1 w 1041"/>
                <a:gd name="T1" fmla="*/ 1 h 1242"/>
                <a:gd name="T2" fmla="*/ 0 w 1041"/>
                <a:gd name="T3" fmla="*/ 1 h 1242"/>
                <a:gd name="T4" fmla="*/ 1 w 1041"/>
                <a:gd name="T5" fmla="*/ 1 h 1242"/>
                <a:gd name="T6" fmla="*/ 1 w 1041"/>
                <a:gd name="T7" fmla="*/ 1 h 1242"/>
                <a:gd name="T8" fmla="*/ 1 w 1041"/>
                <a:gd name="T9" fmla="*/ 1 h 1242"/>
                <a:gd name="T10" fmla="*/ 1 w 1041"/>
                <a:gd name="T11" fmla="*/ 1 h 1242"/>
                <a:gd name="T12" fmla="*/ 1 w 1041"/>
                <a:gd name="T13" fmla="*/ 1 h 1242"/>
                <a:gd name="T14" fmla="*/ 1 w 1041"/>
                <a:gd name="T15" fmla="*/ 1 h 1242"/>
                <a:gd name="T16" fmla="*/ 1 w 1041"/>
                <a:gd name="T17" fmla="*/ 0 h 1242"/>
                <a:gd name="T18" fmla="*/ 1 w 1041"/>
                <a:gd name="T19" fmla="*/ 1 h 1242"/>
                <a:gd name="T20" fmla="*/ 1 w 1041"/>
                <a:gd name="T21" fmla="*/ 1 h 1242"/>
                <a:gd name="T22" fmla="*/ 1 w 1041"/>
                <a:gd name="T23" fmla="*/ 1 h 1242"/>
                <a:gd name="T24" fmla="*/ 1 w 1041"/>
                <a:gd name="T25" fmla="*/ 1 h 1242"/>
                <a:gd name="T26" fmla="*/ 1 w 1041"/>
                <a:gd name="T27" fmla="*/ 1 h 1242"/>
                <a:gd name="T28" fmla="*/ 1 w 1041"/>
                <a:gd name="T29" fmla="*/ 1 h 1242"/>
                <a:gd name="T30" fmla="*/ 1 w 1041"/>
                <a:gd name="T31" fmla="*/ 1 h 1242"/>
                <a:gd name="T32" fmla="*/ 1 w 1041"/>
                <a:gd name="T33" fmla="*/ 1 h 1242"/>
                <a:gd name="T34" fmla="*/ 1 w 1041"/>
                <a:gd name="T35" fmla="*/ 1 h 1242"/>
                <a:gd name="T36" fmla="*/ 1 w 1041"/>
                <a:gd name="T37" fmla="*/ 1 h 1242"/>
                <a:gd name="T38" fmla="*/ 1 w 1041"/>
                <a:gd name="T39" fmla="*/ 1 h 12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1"/>
                <a:gd name="T61" fmla="*/ 0 h 1242"/>
                <a:gd name="T62" fmla="*/ 1041 w 1041"/>
                <a:gd name="T63" fmla="*/ 1242 h 12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1" h="1242">
                  <a:moveTo>
                    <a:pt x="14" y="452"/>
                  </a:moveTo>
                  <a:lnTo>
                    <a:pt x="0" y="991"/>
                  </a:lnTo>
                  <a:lnTo>
                    <a:pt x="162" y="1242"/>
                  </a:lnTo>
                  <a:lnTo>
                    <a:pt x="1041" y="1115"/>
                  </a:lnTo>
                  <a:lnTo>
                    <a:pt x="991" y="570"/>
                  </a:lnTo>
                  <a:lnTo>
                    <a:pt x="943" y="511"/>
                  </a:lnTo>
                  <a:lnTo>
                    <a:pt x="988" y="62"/>
                  </a:lnTo>
                  <a:lnTo>
                    <a:pt x="968" y="13"/>
                  </a:lnTo>
                  <a:lnTo>
                    <a:pt x="926" y="0"/>
                  </a:lnTo>
                  <a:lnTo>
                    <a:pt x="887" y="1"/>
                  </a:lnTo>
                  <a:lnTo>
                    <a:pt x="850" y="26"/>
                  </a:lnTo>
                  <a:lnTo>
                    <a:pt x="834" y="79"/>
                  </a:lnTo>
                  <a:lnTo>
                    <a:pt x="757" y="379"/>
                  </a:lnTo>
                  <a:lnTo>
                    <a:pt x="675" y="423"/>
                  </a:lnTo>
                  <a:lnTo>
                    <a:pt x="568" y="362"/>
                  </a:lnTo>
                  <a:lnTo>
                    <a:pt x="465" y="433"/>
                  </a:lnTo>
                  <a:lnTo>
                    <a:pt x="287" y="349"/>
                  </a:lnTo>
                  <a:lnTo>
                    <a:pt x="200" y="485"/>
                  </a:lnTo>
                  <a:lnTo>
                    <a:pt x="14" y="4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9" name="Freeform 27"/>
            <p:cNvSpPr>
              <a:spLocks/>
            </p:cNvSpPr>
            <p:nvPr/>
          </p:nvSpPr>
          <p:spPr bwMode="auto">
            <a:xfrm>
              <a:off x="2739" y="499"/>
              <a:ext cx="96" cy="278"/>
            </a:xfrm>
            <a:custGeom>
              <a:avLst/>
              <a:gdLst>
                <a:gd name="T0" fmla="*/ 0 w 193"/>
                <a:gd name="T1" fmla="*/ 1 h 556"/>
                <a:gd name="T2" fmla="*/ 0 w 193"/>
                <a:gd name="T3" fmla="*/ 1 h 556"/>
                <a:gd name="T4" fmla="*/ 0 w 193"/>
                <a:gd name="T5" fmla="*/ 0 h 556"/>
                <a:gd name="T6" fmla="*/ 0 w 193"/>
                <a:gd name="T7" fmla="*/ 1 h 556"/>
                <a:gd name="T8" fmla="*/ 0 w 193"/>
                <a:gd name="T9" fmla="*/ 1 h 556"/>
                <a:gd name="T10" fmla="*/ 0 w 193"/>
                <a:gd name="T11" fmla="*/ 1 h 556"/>
                <a:gd name="T12" fmla="*/ 0 w 193"/>
                <a:gd name="T13" fmla="*/ 1 h 556"/>
                <a:gd name="T14" fmla="*/ 0 w 193"/>
                <a:gd name="T15" fmla="*/ 1 h 55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556"/>
                <a:gd name="T26" fmla="*/ 193 w 193"/>
                <a:gd name="T27" fmla="*/ 556 h 5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556">
                  <a:moveTo>
                    <a:pt x="0" y="395"/>
                  </a:moveTo>
                  <a:lnTo>
                    <a:pt x="77" y="84"/>
                  </a:lnTo>
                  <a:lnTo>
                    <a:pt x="102" y="0"/>
                  </a:lnTo>
                  <a:lnTo>
                    <a:pt x="193" y="28"/>
                  </a:lnTo>
                  <a:lnTo>
                    <a:pt x="171" y="277"/>
                  </a:lnTo>
                  <a:lnTo>
                    <a:pt x="139" y="556"/>
                  </a:lnTo>
                  <a:lnTo>
                    <a:pt x="0" y="395"/>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0" name="Freeform 28"/>
            <p:cNvSpPr>
              <a:spLocks/>
            </p:cNvSpPr>
            <p:nvPr/>
          </p:nvSpPr>
          <p:spPr bwMode="auto">
            <a:xfrm>
              <a:off x="2790" y="487"/>
              <a:ext cx="47" cy="34"/>
            </a:xfrm>
            <a:custGeom>
              <a:avLst/>
              <a:gdLst>
                <a:gd name="T0" fmla="*/ 1 w 93"/>
                <a:gd name="T1" fmla="*/ 1 h 67"/>
                <a:gd name="T2" fmla="*/ 1 w 93"/>
                <a:gd name="T3" fmla="*/ 1 h 67"/>
                <a:gd name="T4" fmla="*/ 1 w 93"/>
                <a:gd name="T5" fmla="*/ 1 h 67"/>
                <a:gd name="T6" fmla="*/ 1 w 93"/>
                <a:gd name="T7" fmla="*/ 1 h 67"/>
                <a:gd name="T8" fmla="*/ 1 w 93"/>
                <a:gd name="T9" fmla="*/ 1 h 67"/>
                <a:gd name="T10" fmla="*/ 1 w 93"/>
                <a:gd name="T11" fmla="*/ 1 h 67"/>
                <a:gd name="T12" fmla="*/ 1 w 93"/>
                <a:gd name="T13" fmla="*/ 1 h 67"/>
                <a:gd name="T14" fmla="*/ 1 w 93"/>
                <a:gd name="T15" fmla="*/ 1 h 67"/>
                <a:gd name="T16" fmla="*/ 1 w 93"/>
                <a:gd name="T17" fmla="*/ 1 h 67"/>
                <a:gd name="T18" fmla="*/ 1 w 93"/>
                <a:gd name="T19" fmla="*/ 1 h 67"/>
                <a:gd name="T20" fmla="*/ 1 w 93"/>
                <a:gd name="T21" fmla="*/ 1 h 67"/>
                <a:gd name="T22" fmla="*/ 1 w 93"/>
                <a:gd name="T23" fmla="*/ 1 h 67"/>
                <a:gd name="T24" fmla="*/ 1 w 93"/>
                <a:gd name="T25" fmla="*/ 1 h 67"/>
                <a:gd name="T26" fmla="*/ 1 w 93"/>
                <a:gd name="T27" fmla="*/ 1 h 67"/>
                <a:gd name="T28" fmla="*/ 1 w 93"/>
                <a:gd name="T29" fmla="*/ 1 h 67"/>
                <a:gd name="T30" fmla="*/ 1 w 93"/>
                <a:gd name="T31" fmla="*/ 1 h 67"/>
                <a:gd name="T32" fmla="*/ 1 w 93"/>
                <a:gd name="T33" fmla="*/ 1 h 67"/>
                <a:gd name="T34" fmla="*/ 1 w 93"/>
                <a:gd name="T35" fmla="*/ 1 h 67"/>
                <a:gd name="T36" fmla="*/ 1 w 93"/>
                <a:gd name="T37" fmla="*/ 0 h 67"/>
                <a:gd name="T38" fmla="*/ 1 w 93"/>
                <a:gd name="T39" fmla="*/ 0 h 67"/>
                <a:gd name="T40" fmla="*/ 1 w 93"/>
                <a:gd name="T41" fmla="*/ 0 h 67"/>
                <a:gd name="T42" fmla="*/ 1 w 93"/>
                <a:gd name="T43" fmla="*/ 0 h 67"/>
                <a:gd name="T44" fmla="*/ 1 w 93"/>
                <a:gd name="T45" fmla="*/ 0 h 67"/>
                <a:gd name="T46" fmla="*/ 1 w 93"/>
                <a:gd name="T47" fmla="*/ 1 h 67"/>
                <a:gd name="T48" fmla="*/ 1 w 93"/>
                <a:gd name="T49" fmla="*/ 1 h 67"/>
                <a:gd name="T50" fmla="*/ 1 w 93"/>
                <a:gd name="T51" fmla="*/ 1 h 67"/>
                <a:gd name="T52" fmla="*/ 1 w 93"/>
                <a:gd name="T53" fmla="*/ 1 h 67"/>
                <a:gd name="T54" fmla="*/ 1 w 93"/>
                <a:gd name="T55" fmla="*/ 1 h 67"/>
                <a:gd name="T56" fmla="*/ 1 w 93"/>
                <a:gd name="T57" fmla="*/ 1 h 67"/>
                <a:gd name="T58" fmla="*/ 0 w 93"/>
                <a:gd name="T59" fmla="*/ 1 h 67"/>
                <a:gd name="T60" fmla="*/ 0 w 93"/>
                <a:gd name="T61" fmla="*/ 1 h 67"/>
                <a:gd name="T62" fmla="*/ 0 w 93"/>
                <a:gd name="T63" fmla="*/ 1 h 67"/>
                <a:gd name="T64" fmla="*/ 1 w 93"/>
                <a:gd name="T65" fmla="*/ 1 h 67"/>
                <a:gd name="T66" fmla="*/ 1 w 93"/>
                <a:gd name="T67" fmla="*/ 1 h 67"/>
                <a:gd name="T68" fmla="*/ 1 w 93"/>
                <a:gd name="T69" fmla="*/ 1 h 67"/>
                <a:gd name="T70" fmla="*/ 1 w 93"/>
                <a:gd name="T71" fmla="*/ 1 h 67"/>
                <a:gd name="T72" fmla="*/ 1 w 93"/>
                <a:gd name="T73" fmla="*/ 1 h 67"/>
                <a:gd name="T74" fmla="*/ 1 w 93"/>
                <a:gd name="T75" fmla="*/ 1 h 67"/>
                <a:gd name="T76" fmla="*/ 1 w 93"/>
                <a:gd name="T77" fmla="*/ 1 h 67"/>
                <a:gd name="T78" fmla="*/ 1 w 93"/>
                <a:gd name="T79" fmla="*/ 1 h 67"/>
                <a:gd name="T80" fmla="*/ 1 w 93"/>
                <a:gd name="T81" fmla="*/ 1 h 67"/>
                <a:gd name="T82" fmla="*/ 1 w 93"/>
                <a:gd name="T83" fmla="*/ 1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67"/>
                <a:gd name="T128" fmla="*/ 93 w 93"/>
                <a:gd name="T129" fmla="*/ 67 h 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67">
                  <a:moveTo>
                    <a:pt x="47" y="67"/>
                  </a:moveTo>
                  <a:lnTo>
                    <a:pt x="51" y="66"/>
                  </a:lnTo>
                  <a:lnTo>
                    <a:pt x="56" y="66"/>
                  </a:lnTo>
                  <a:lnTo>
                    <a:pt x="60" y="64"/>
                  </a:lnTo>
                  <a:lnTo>
                    <a:pt x="64" y="64"/>
                  </a:lnTo>
                  <a:lnTo>
                    <a:pt x="72" y="61"/>
                  </a:lnTo>
                  <a:lnTo>
                    <a:pt x="79" y="57"/>
                  </a:lnTo>
                  <a:lnTo>
                    <a:pt x="84" y="51"/>
                  </a:lnTo>
                  <a:lnTo>
                    <a:pt x="89" y="47"/>
                  </a:lnTo>
                  <a:lnTo>
                    <a:pt x="92" y="41"/>
                  </a:lnTo>
                  <a:lnTo>
                    <a:pt x="93" y="33"/>
                  </a:lnTo>
                  <a:lnTo>
                    <a:pt x="92" y="27"/>
                  </a:lnTo>
                  <a:lnTo>
                    <a:pt x="89" y="21"/>
                  </a:lnTo>
                  <a:lnTo>
                    <a:pt x="84" y="15"/>
                  </a:lnTo>
                  <a:lnTo>
                    <a:pt x="79" y="10"/>
                  </a:lnTo>
                  <a:lnTo>
                    <a:pt x="72" y="5"/>
                  </a:lnTo>
                  <a:lnTo>
                    <a:pt x="64" y="2"/>
                  </a:lnTo>
                  <a:lnTo>
                    <a:pt x="60" y="1"/>
                  </a:lnTo>
                  <a:lnTo>
                    <a:pt x="56" y="0"/>
                  </a:lnTo>
                  <a:lnTo>
                    <a:pt x="51" y="0"/>
                  </a:lnTo>
                  <a:lnTo>
                    <a:pt x="47" y="0"/>
                  </a:lnTo>
                  <a:lnTo>
                    <a:pt x="42" y="0"/>
                  </a:lnTo>
                  <a:lnTo>
                    <a:pt x="37" y="0"/>
                  </a:lnTo>
                  <a:lnTo>
                    <a:pt x="32" y="1"/>
                  </a:lnTo>
                  <a:lnTo>
                    <a:pt x="28" y="2"/>
                  </a:lnTo>
                  <a:lnTo>
                    <a:pt x="20" y="5"/>
                  </a:lnTo>
                  <a:lnTo>
                    <a:pt x="14" y="10"/>
                  </a:lnTo>
                  <a:lnTo>
                    <a:pt x="7" y="15"/>
                  </a:lnTo>
                  <a:lnTo>
                    <a:pt x="4" y="21"/>
                  </a:lnTo>
                  <a:lnTo>
                    <a:pt x="0" y="27"/>
                  </a:lnTo>
                  <a:lnTo>
                    <a:pt x="0" y="33"/>
                  </a:lnTo>
                  <a:lnTo>
                    <a:pt x="0" y="41"/>
                  </a:lnTo>
                  <a:lnTo>
                    <a:pt x="4" y="47"/>
                  </a:lnTo>
                  <a:lnTo>
                    <a:pt x="7" y="51"/>
                  </a:lnTo>
                  <a:lnTo>
                    <a:pt x="14" y="57"/>
                  </a:lnTo>
                  <a:lnTo>
                    <a:pt x="20" y="61"/>
                  </a:lnTo>
                  <a:lnTo>
                    <a:pt x="28" y="64"/>
                  </a:lnTo>
                  <a:lnTo>
                    <a:pt x="32" y="64"/>
                  </a:lnTo>
                  <a:lnTo>
                    <a:pt x="37" y="66"/>
                  </a:lnTo>
                  <a:lnTo>
                    <a:pt x="42" y="66"/>
                  </a:lnTo>
                  <a:lnTo>
                    <a:pt x="47" y="67"/>
                  </a:lnTo>
                  <a:close/>
                </a:path>
              </a:pathLst>
            </a:custGeom>
            <a:solidFill>
              <a:srgbClr val="78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1" name="Freeform 29"/>
            <p:cNvSpPr>
              <a:spLocks/>
            </p:cNvSpPr>
            <p:nvPr/>
          </p:nvSpPr>
          <p:spPr bwMode="auto">
            <a:xfrm>
              <a:off x="2410" y="759"/>
              <a:ext cx="453" cy="320"/>
            </a:xfrm>
            <a:custGeom>
              <a:avLst/>
              <a:gdLst>
                <a:gd name="T0" fmla="*/ 1 w 905"/>
                <a:gd name="T1" fmla="*/ 1 h 638"/>
                <a:gd name="T2" fmla="*/ 1 w 905"/>
                <a:gd name="T3" fmla="*/ 1 h 638"/>
                <a:gd name="T4" fmla="*/ 1 w 905"/>
                <a:gd name="T5" fmla="*/ 0 h 638"/>
                <a:gd name="T6" fmla="*/ 0 w 905"/>
                <a:gd name="T7" fmla="*/ 1 h 638"/>
                <a:gd name="T8" fmla="*/ 1 w 905"/>
                <a:gd name="T9" fmla="*/ 1 h 638"/>
                <a:gd name="T10" fmla="*/ 1 w 905"/>
                <a:gd name="T11" fmla="*/ 1 h 638"/>
                <a:gd name="T12" fmla="*/ 0 60000 65536"/>
                <a:gd name="T13" fmla="*/ 0 60000 65536"/>
                <a:gd name="T14" fmla="*/ 0 60000 65536"/>
                <a:gd name="T15" fmla="*/ 0 60000 65536"/>
                <a:gd name="T16" fmla="*/ 0 60000 65536"/>
                <a:gd name="T17" fmla="*/ 0 60000 65536"/>
                <a:gd name="T18" fmla="*/ 0 w 905"/>
                <a:gd name="T19" fmla="*/ 0 h 638"/>
                <a:gd name="T20" fmla="*/ 905 w 905"/>
                <a:gd name="T21" fmla="*/ 638 h 638"/>
              </a:gdLst>
              <a:ahLst/>
              <a:cxnLst>
                <a:cxn ang="T12">
                  <a:pos x="T0" y="T1"/>
                </a:cxn>
                <a:cxn ang="T13">
                  <a:pos x="T2" y="T3"/>
                </a:cxn>
                <a:cxn ang="T14">
                  <a:pos x="T4" y="T5"/>
                </a:cxn>
                <a:cxn ang="T15">
                  <a:pos x="T6" y="T7"/>
                </a:cxn>
                <a:cxn ang="T16">
                  <a:pos x="T8" y="T9"/>
                </a:cxn>
                <a:cxn ang="T17">
                  <a:pos x="T10" y="T11"/>
                </a:cxn>
              </a:cxnLst>
              <a:rect l="T18" t="T19" r="T20" b="T21"/>
              <a:pathLst>
                <a:path w="905" h="638">
                  <a:moveTo>
                    <a:pt x="62" y="638"/>
                  </a:moveTo>
                  <a:lnTo>
                    <a:pt x="905" y="512"/>
                  </a:lnTo>
                  <a:lnTo>
                    <a:pt x="853" y="0"/>
                  </a:lnTo>
                  <a:lnTo>
                    <a:pt x="0" y="31"/>
                  </a:lnTo>
                  <a:lnTo>
                    <a:pt x="62" y="638"/>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2" name="Freeform 30"/>
            <p:cNvSpPr>
              <a:spLocks/>
            </p:cNvSpPr>
            <p:nvPr/>
          </p:nvSpPr>
          <p:spPr bwMode="auto">
            <a:xfrm>
              <a:off x="2509" y="911"/>
              <a:ext cx="58" cy="66"/>
            </a:xfrm>
            <a:custGeom>
              <a:avLst/>
              <a:gdLst>
                <a:gd name="T0" fmla="*/ 0 w 116"/>
                <a:gd name="T1" fmla="*/ 1 h 131"/>
                <a:gd name="T2" fmla="*/ 1 w 116"/>
                <a:gd name="T3" fmla="*/ 1 h 131"/>
                <a:gd name="T4" fmla="*/ 1 w 116"/>
                <a:gd name="T5" fmla="*/ 0 h 131"/>
                <a:gd name="T6" fmla="*/ 0 w 116"/>
                <a:gd name="T7" fmla="*/ 0 h 131"/>
                <a:gd name="T8" fmla="*/ 0 w 116"/>
                <a:gd name="T9" fmla="*/ 1 h 131"/>
                <a:gd name="T10" fmla="*/ 0 w 116"/>
                <a:gd name="T11" fmla="*/ 1 h 131"/>
                <a:gd name="T12" fmla="*/ 0 60000 65536"/>
                <a:gd name="T13" fmla="*/ 0 60000 65536"/>
                <a:gd name="T14" fmla="*/ 0 60000 65536"/>
                <a:gd name="T15" fmla="*/ 0 60000 65536"/>
                <a:gd name="T16" fmla="*/ 0 60000 65536"/>
                <a:gd name="T17" fmla="*/ 0 60000 65536"/>
                <a:gd name="T18" fmla="*/ 0 w 116"/>
                <a:gd name="T19" fmla="*/ 0 h 131"/>
                <a:gd name="T20" fmla="*/ 116 w 116"/>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116" h="131">
                  <a:moveTo>
                    <a:pt x="0" y="131"/>
                  </a:moveTo>
                  <a:lnTo>
                    <a:pt x="116" y="131"/>
                  </a:lnTo>
                  <a:lnTo>
                    <a:pt x="116" y="0"/>
                  </a:lnTo>
                  <a:lnTo>
                    <a:pt x="0" y="0"/>
                  </a:lnTo>
                  <a:lnTo>
                    <a:pt x="0" y="131"/>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3" name="Freeform 31"/>
            <p:cNvSpPr>
              <a:spLocks/>
            </p:cNvSpPr>
            <p:nvPr/>
          </p:nvSpPr>
          <p:spPr bwMode="auto">
            <a:xfrm>
              <a:off x="2635" y="898"/>
              <a:ext cx="46" cy="48"/>
            </a:xfrm>
            <a:custGeom>
              <a:avLst/>
              <a:gdLst>
                <a:gd name="T0" fmla="*/ 0 w 90"/>
                <a:gd name="T1" fmla="*/ 1 h 94"/>
                <a:gd name="T2" fmla="*/ 1 w 90"/>
                <a:gd name="T3" fmla="*/ 1 h 94"/>
                <a:gd name="T4" fmla="*/ 1 w 90"/>
                <a:gd name="T5" fmla="*/ 0 h 94"/>
                <a:gd name="T6" fmla="*/ 0 w 90"/>
                <a:gd name="T7" fmla="*/ 0 h 94"/>
                <a:gd name="T8" fmla="*/ 0 w 90"/>
                <a:gd name="T9" fmla="*/ 1 h 94"/>
                <a:gd name="T10" fmla="*/ 0 w 90"/>
                <a:gd name="T11" fmla="*/ 1 h 94"/>
                <a:gd name="T12" fmla="*/ 0 60000 65536"/>
                <a:gd name="T13" fmla="*/ 0 60000 65536"/>
                <a:gd name="T14" fmla="*/ 0 60000 65536"/>
                <a:gd name="T15" fmla="*/ 0 60000 65536"/>
                <a:gd name="T16" fmla="*/ 0 60000 65536"/>
                <a:gd name="T17" fmla="*/ 0 60000 65536"/>
                <a:gd name="T18" fmla="*/ 0 w 90"/>
                <a:gd name="T19" fmla="*/ 0 h 94"/>
                <a:gd name="T20" fmla="*/ 90 w 90"/>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90" h="94">
                  <a:moveTo>
                    <a:pt x="0" y="94"/>
                  </a:moveTo>
                  <a:lnTo>
                    <a:pt x="90" y="94"/>
                  </a:lnTo>
                  <a:lnTo>
                    <a:pt x="90" y="0"/>
                  </a:lnTo>
                  <a:lnTo>
                    <a:pt x="0" y="0"/>
                  </a:lnTo>
                  <a:lnTo>
                    <a:pt x="0" y="94"/>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4" name="Freeform 32"/>
            <p:cNvSpPr>
              <a:spLocks/>
            </p:cNvSpPr>
            <p:nvPr/>
          </p:nvSpPr>
          <p:spPr bwMode="auto">
            <a:xfrm>
              <a:off x="2743" y="877"/>
              <a:ext cx="49" cy="59"/>
            </a:xfrm>
            <a:custGeom>
              <a:avLst/>
              <a:gdLst>
                <a:gd name="T0" fmla="*/ 0 w 99"/>
                <a:gd name="T1" fmla="*/ 1 h 117"/>
                <a:gd name="T2" fmla="*/ 0 w 99"/>
                <a:gd name="T3" fmla="*/ 1 h 117"/>
                <a:gd name="T4" fmla="*/ 0 w 99"/>
                <a:gd name="T5" fmla="*/ 0 h 117"/>
                <a:gd name="T6" fmla="*/ 0 w 99"/>
                <a:gd name="T7" fmla="*/ 0 h 117"/>
                <a:gd name="T8" fmla="*/ 0 w 99"/>
                <a:gd name="T9" fmla="*/ 1 h 117"/>
                <a:gd name="T10" fmla="*/ 0 w 99"/>
                <a:gd name="T11" fmla="*/ 1 h 117"/>
                <a:gd name="T12" fmla="*/ 0 60000 65536"/>
                <a:gd name="T13" fmla="*/ 0 60000 65536"/>
                <a:gd name="T14" fmla="*/ 0 60000 65536"/>
                <a:gd name="T15" fmla="*/ 0 60000 65536"/>
                <a:gd name="T16" fmla="*/ 0 60000 65536"/>
                <a:gd name="T17" fmla="*/ 0 60000 65536"/>
                <a:gd name="T18" fmla="*/ 0 w 99"/>
                <a:gd name="T19" fmla="*/ 0 h 117"/>
                <a:gd name="T20" fmla="*/ 99 w 99"/>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99" h="117">
                  <a:moveTo>
                    <a:pt x="0" y="117"/>
                  </a:moveTo>
                  <a:lnTo>
                    <a:pt x="99" y="117"/>
                  </a:lnTo>
                  <a:lnTo>
                    <a:pt x="99" y="0"/>
                  </a:lnTo>
                  <a:lnTo>
                    <a:pt x="0" y="0"/>
                  </a:lnTo>
                  <a:lnTo>
                    <a:pt x="0" y="117"/>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5" name="Freeform 33"/>
            <p:cNvSpPr>
              <a:spLocks/>
            </p:cNvSpPr>
            <p:nvPr/>
          </p:nvSpPr>
          <p:spPr bwMode="auto">
            <a:xfrm>
              <a:off x="2468" y="664"/>
              <a:ext cx="123" cy="190"/>
            </a:xfrm>
            <a:custGeom>
              <a:avLst/>
              <a:gdLst>
                <a:gd name="T0" fmla="*/ 1 w 246"/>
                <a:gd name="T1" fmla="*/ 0 h 380"/>
                <a:gd name="T2" fmla="*/ 0 w 246"/>
                <a:gd name="T3" fmla="*/ 1 h 380"/>
                <a:gd name="T4" fmla="*/ 1 w 246"/>
                <a:gd name="T5" fmla="*/ 1 h 380"/>
                <a:gd name="T6" fmla="*/ 1 w 246"/>
                <a:gd name="T7" fmla="*/ 1 h 380"/>
                <a:gd name="T8" fmla="*/ 1 w 246"/>
                <a:gd name="T9" fmla="*/ 0 h 380"/>
                <a:gd name="T10" fmla="*/ 1 w 246"/>
                <a:gd name="T11" fmla="*/ 0 h 380"/>
                <a:gd name="T12" fmla="*/ 0 60000 65536"/>
                <a:gd name="T13" fmla="*/ 0 60000 65536"/>
                <a:gd name="T14" fmla="*/ 0 60000 65536"/>
                <a:gd name="T15" fmla="*/ 0 60000 65536"/>
                <a:gd name="T16" fmla="*/ 0 60000 65536"/>
                <a:gd name="T17" fmla="*/ 0 60000 65536"/>
                <a:gd name="T18" fmla="*/ 0 w 246"/>
                <a:gd name="T19" fmla="*/ 0 h 380"/>
                <a:gd name="T20" fmla="*/ 246 w 246"/>
                <a:gd name="T21" fmla="*/ 380 h 380"/>
              </a:gdLst>
              <a:ahLst/>
              <a:cxnLst>
                <a:cxn ang="T12">
                  <a:pos x="T0" y="T1"/>
                </a:cxn>
                <a:cxn ang="T13">
                  <a:pos x="T2" y="T3"/>
                </a:cxn>
                <a:cxn ang="T14">
                  <a:pos x="T4" y="T5"/>
                </a:cxn>
                <a:cxn ang="T15">
                  <a:pos x="T6" y="T7"/>
                </a:cxn>
                <a:cxn ang="T16">
                  <a:pos x="T8" y="T9"/>
                </a:cxn>
                <a:cxn ang="T17">
                  <a:pos x="T10" y="T11"/>
                </a:cxn>
              </a:cxnLst>
              <a:rect l="T18" t="T19" r="T20" b="T21"/>
              <a:pathLst>
                <a:path w="246" h="380">
                  <a:moveTo>
                    <a:pt x="76" y="0"/>
                  </a:moveTo>
                  <a:lnTo>
                    <a:pt x="0" y="138"/>
                  </a:lnTo>
                  <a:lnTo>
                    <a:pt x="142" y="380"/>
                  </a:lnTo>
                  <a:lnTo>
                    <a:pt x="246" y="266"/>
                  </a:lnTo>
                  <a:lnTo>
                    <a:pt x="76"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6" name="Freeform 34"/>
            <p:cNvSpPr>
              <a:spLocks/>
            </p:cNvSpPr>
            <p:nvPr/>
          </p:nvSpPr>
          <p:spPr bwMode="auto">
            <a:xfrm>
              <a:off x="2596" y="671"/>
              <a:ext cx="123" cy="159"/>
            </a:xfrm>
            <a:custGeom>
              <a:avLst/>
              <a:gdLst>
                <a:gd name="T0" fmla="*/ 1 w 246"/>
                <a:gd name="T1" fmla="*/ 0 h 318"/>
                <a:gd name="T2" fmla="*/ 0 w 246"/>
                <a:gd name="T3" fmla="*/ 1 h 318"/>
                <a:gd name="T4" fmla="*/ 1 w 246"/>
                <a:gd name="T5" fmla="*/ 1 h 318"/>
                <a:gd name="T6" fmla="*/ 1 w 246"/>
                <a:gd name="T7" fmla="*/ 1 h 318"/>
                <a:gd name="T8" fmla="*/ 1 w 246"/>
                <a:gd name="T9" fmla="*/ 0 h 318"/>
                <a:gd name="T10" fmla="*/ 1 w 246"/>
                <a:gd name="T11" fmla="*/ 0 h 318"/>
                <a:gd name="T12" fmla="*/ 0 60000 65536"/>
                <a:gd name="T13" fmla="*/ 0 60000 65536"/>
                <a:gd name="T14" fmla="*/ 0 60000 65536"/>
                <a:gd name="T15" fmla="*/ 0 60000 65536"/>
                <a:gd name="T16" fmla="*/ 0 60000 65536"/>
                <a:gd name="T17" fmla="*/ 0 60000 65536"/>
                <a:gd name="T18" fmla="*/ 0 w 246"/>
                <a:gd name="T19" fmla="*/ 0 h 318"/>
                <a:gd name="T20" fmla="*/ 246 w 246"/>
                <a:gd name="T21" fmla="*/ 318 h 318"/>
              </a:gdLst>
              <a:ahLst/>
              <a:cxnLst>
                <a:cxn ang="T12">
                  <a:pos x="T0" y="T1"/>
                </a:cxn>
                <a:cxn ang="T13">
                  <a:pos x="T2" y="T3"/>
                </a:cxn>
                <a:cxn ang="T14">
                  <a:pos x="T4" y="T5"/>
                </a:cxn>
                <a:cxn ang="T15">
                  <a:pos x="T6" y="T7"/>
                </a:cxn>
                <a:cxn ang="T16">
                  <a:pos x="T8" y="T9"/>
                </a:cxn>
                <a:cxn ang="T17">
                  <a:pos x="T10" y="T11"/>
                </a:cxn>
              </a:cxnLst>
              <a:rect l="T18" t="T19" r="T20" b="T21"/>
              <a:pathLst>
                <a:path w="246" h="318">
                  <a:moveTo>
                    <a:pt x="93" y="0"/>
                  </a:moveTo>
                  <a:lnTo>
                    <a:pt x="0" y="75"/>
                  </a:lnTo>
                  <a:lnTo>
                    <a:pt x="114" y="318"/>
                  </a:lnTo>
                  <a:lnTo>
                    <a:pt x="246" y="209"/>
                  </a:lnTo>
                  <a:lnTo>
                    <a:pt x="93"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7" name="Freeform 35"/>
            <p:cNvSpPr>
              <a:spLocks/>
            </p:cNvSpPr>
            <p:nvPr/>
          </p:nvSpPr>
          <p:spPr bwMode="auto">
            <a:xfrm>
              <a:off x="2691" y="674"/>
              <a:ext cx="148" cy="136"/>
            </a:xfrm>
            <a:custGeom>
              <a:avLst/>
              <a:gdLst>
                <a:gd name="T0" fmla="*/ 1 w 296"/>
                <a:gd name="T1" fmla="*/ 0 h 272"/>
                <a:gd name="T2" fmla="*/ 0 w 296"/>
                <a:gd name="T3" fmla="*/ 1 h 272"/>
                <a:gd name="T4" fmla="*/ 1 w 296"/>
                <a:gd name="T5" fmla="*/ 1 h 272"/>
                <a:gd name="T6" fmla="*/ 1 w 296"/>
                <a:gd name="T7" fmla="*/ 1 h 272"/>
                <a:gd name="T8" fmla="*/ 1 w 296"/>
                <a:gd name="T9" fmla="*/ 0 h 272"/>
                <a:gd name="T10" fmla="*/ 1 w 296"/>
                <a:gd name="T11" fmla="*/ 0 h 272"/>
                <a:gd name="T12" fmla="*/ 0 60000 65536"/>
                <a:gd name="T13" fmla="*/ 0 60000 65536"/>
                <a:gd name="T14" fmla="*/ 0 60000 65536"/>
                <a:gd name="T15" fmla="*/ 0 60000 65536"/>
                <a:gd name="T16" fmla="*/ 0 60000 65536"/>
                <a:gd name="T17" fmla="*/ 0 60000 65536"/>
                <a:gd name="T18" fmla="*/ 0 w 296"/>
                <a:gd name="T19" fmla="*/ 0 h 272"/>
                <a:gd name="T20" fmla="*/ 296 w 296"/>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296" h="272">
                  <a:moveTo>
                    <a:pt x="101" y="0"/>
                  </a:moveTo>
                  <a:lnTo>
                    <a:pt x="0" y="67"/>
                  </a:lnTo>
                  <a:lnTo>
                    <a:pt x="171" y="272"/>
                  </a:lnTo>
                  <a:lnTo>
                    <a:pt x="296" y="173"/>
                  </a:lnTo>
                  <a:lnTo>
                    <a:pt x="101"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8" name="Freeform 36"/>
            <p:cNvSpPr>
              <a:spLocks/>
            </p:cNvSpPr>
            <p:nvPr/>
          </p:nvSpPr>
          <p:spPr bwMode="auto">
            <a:xfrm>
              <a:off x="2375" y="713"/>
              <a:ext cx="163" cy="141"/>
            </a:xfrm>
            <a:custGeom>
              <a:avLst/>
              <a:gdLst>
                <a:gd name="T0" fmla="*/ 0 w 327"/>
                <a:gd name="T1" fmla="*/ 0 h 282"/>
                <a:gd name="T2" fmla="*/ 0 w 327"/>
                <a:gd name="T3" fmla="*/ 1 h 282"/>
                <a:gd name="T4" fmla="*/ 0 w 327"/>
                <a:gd name="T5" fmla="*/ 1 h 282"/>
                <a:gd name="T6" fmla="*/ 0 w 327"/>
                <a:gd name="T7" fmla="*/ 1 h 282"/>
                <a:gd name="T8" fmla="*/ 0 w 327"/>
                <a:gd name="T9" fmla="*/ 0 h 282"/>
                <a:gd name="T10" fmla="*/ 0 w 327"/>
                <a:gd name="T11" fmla="*/ 0 h 282"/>
                <a:gd name="T12" fmla="*/ 0 60000 65536"/>
                <a:gd name="T13" fmla="*/ 0 60000 65536"/>
                <a:gd name="T14" fmla="*/ 0 60000 65536"/>
                <a:gd name="T15" fmla="*/ 0 60000 65536"/>
                <a:gd name="T16" fmla="*/ 0 60000 65536"/>
                <a:gd name="T17" fmla="*/ 0 60000 65536"/>
                <a:gd name="T18" fmla="*/ 0 w 327"/>
                <a:gd name="T19" fmla="*/ 0 h 282"/>
                <a:gd name="T20" fmla="*/ 327 w 327"/>
                <a:gd name="T21" fmla="*/ 282 h 282"/>
              </a:gdLst>
              <a:ahLst/>
              <a:cxnLst>
                <a:cxn ang="T12">
                  <a:pos x="T0" y="T1"/>
                </a:cxn>
                <a:cxn ang="T13">
                  <a:pos x="T2" y="T3"/>
                </a:cxn>
                <a:cxn ang="T14">
                  <a:pos x="T4" y="T5"/>
                </a:cxn>
                <a:cxn ang="T15">
                  <a:pos x="T6" y="T7"/>
                </a:cxn>
                <a:cxn ang="T16">
                  <a:pos x="T8" y="T9"/>
                </a:cxn>
                <a:cxn ang="T17">
                  <a:pos x="T10" y="T11"/>
                </a:cxn>
              </a:cxnLst>
              <a:rect l="T18" t="T19" r="T20" b="T21"/>
              <a:pathLst>
                <a:path w="327" h="282">
                  <a:moveTo>
                    <a:pt x="0" y="0"/>
                  </a:moveTo>
                  <a:lnTo>
                    <a:pt x="188" y="35"/>
                  </a:lnTo>
                  <a:lnTo>
                    <a:pt x="327" y="282"/>
                  </a:lnTo>
                  <a:lnTo>
                    <a:pt x="118" y="179"/>
                  </a:lnTo>
                  <a:lnTo>
                    <a:pt x="0"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9" name="Freeform 37"/>
            <p:cNvSpPr>
              <a:spLocks/>
            </p:cNvSpPr>
            <p:nvPr/>
          </p:nvSpPr>
          <p:spPr bwMode="auto">
            <a:xfrm>
              <a:off x="2505" y="664"/>
              <a:ext cx="148" cy="164"/>
            </a:xfrm>
            <a:custGeom>
              <a:avLst/>
              <a:gdLst>
                <a:gd name="T0" fmla="*/ 0 w 294"/>
                <a:gd name="T1" fmla="*/ 0 h 328"/>
                <a:gd name="T2" fmla="*/ 1 w 294"/>
                <a:gd name="T3" fmla="*/ 1 h 328"/>
                <a:gd name="T4" fmla="*/ 1 w 294"/>
                <a:gd name="T5" fmla="*/ 1 h 328"/>
                <a:gd name="T6" fmla="*/ 1 w 294"/>
                <a:gd name="T7" fmla="*/ 1 h 328"/>
                <a:gd name="T8" fmla="*/ 0 w 294"/>
                <a:gd name="T9" fmla="*/ 0 h 328"/>
                <a:gd name="T10" fmla="*/ 0 w 294"/>
                <a:gd name="T11" fmla="*/ 0 h 328"/>
                <a:gd name="T12" fmla="*/ 0 60000 65536"/>
                <a:gd name="T13" fmla="*/ 0 60000 65536"/>
                <a:gd name="T14" fmla="*/ 0 60000 65536"/>
                <a:gd name="T15" fmla="*/ 0 60000 65536"/>
                <a:gd name="T16" fmla="*/ 0 60000 65536"/>
                <a:gd name="T17" fmla="*/ 0 60000 65536"/>
                <a:gd name="T18" fmla="*/ 0 w 294"/>
                <a:gd name="T19" fmla="*/ 0 h 328"/>
                <a:gd name="T20" fmla="*/ 294 w 294"/>
                <a:gd name="T21" fmla="*/ 328 h 328"/>
              </a:gdLst>
              <a:ahLst/>
              <a:cxnLst>
                <a:cxn ang="T12">
                  <a:pos x="T0" y="T1"/>
                </a:cxn>
                <a:cxn ang="T13">
                  <a:pos x="T2" y="T3"/>
                </a:cxn>
                <a:cxn ang="T14">
                  <a:pos x="T4" y="T5"/>
                </a:cxn>
                <a:cxn ang="T15">
                  <a:pos x="T6" y="T7"/>
                </a:cxn>
                <a:cxn ang="T16">
                  <a:pos x="T8" y="T9"/>
                </a:cxn>
                <a:cxn ang="T17">
                  <a:pos x="T10" y="T11"/>
                </a:cxn>
              </a:cxnLst>
              <a:rect l="T18" t="T19" r="T20" b="T21"/>
              <a:pathLst>
                <a:path w="294" h="328">
                  <a:moveTo>
                    <a:pt x="0" y="0"/>
                  </a:moveTo>
                  <a:lnTo>
                    <a:pt x="188" y="87"/>
                  </a:lnTo>
                  <a:lnTo>
                    <a:pt x="294" y="328"/>
                  </a:lnTo>
                  <a:lnTo>
                    <a:pt x="163" y="270"/>
                  </a:lnTo>
                  <a:lnTo>
                    <a:pt x="0"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0" name="Freeform 38"/>
            <p:cNvSpPr>
              <a:spLocks/>
            </p:cNvSpPr>
            <p:nvPr/>
          </p:nvSpPr>
          <p:spPr bwMode="auto">
            <a:xfrm>
              <a:off x="2639" y="671"/>
              <a:ext cx="142" cy="139"/>
            </a:xfrm>
            <a:custGeom>
              <a:avLst/>
              <a:gdLst>
                <a:gd name="T0" fmla="*/ 0 w 285"/>
                <a:gd name="T1" fmla="*/ 0 h 280"/>
                <a:gd name="T2" fmla="*/ 0 w 285"/>
                <a:gd name="T3" fmla="*/ 0 h 280"/>
                <a:gd name="T4" fmla="*/ 0 w 285"/>
                <a:gd name="T5" fmla="*/ 0 h 280"/>
                <a:gd name="T6" fmla="*/ 0 w 285"/>
                <a:gd name="T7" fmla="*/ 0 h 280"/>
                <a:gd name="T8" fmla="*/ 0 w 285"/>
                <a:gd name="T9" fmla="*/ 0 h 280"/>
                <a:gd name="T10" fmla="*/ 0 w 285"/>
                <a:gd name="T11" fmla="*/ 0 h 280"/>
                <a:gd name="T12" fmla="*/ 0 60000 65536"/>
                <a:gd name="T13" fmla="*/ 0 60000 65536"/>
                <a:gd name="T14" fmla="*/ 0 60000 65536"/>
                <a:gd name="T15" fmla="*/ 0 60000 65536"/>
                <a:gd name="T16" fmla="*/ 0 60000 65536"/>
                <a:gd name="T17" fmla="*/ 0 60000 65536"/>
                <a:gd name="T18" fmla="*/ 0 w 285"/>
                <a:gd name="T19" fmla="*/ 0 h 280"/>
                <a:gd name="T20" fmla="*/ 285 w 285"/>
                <a:gd name="T21" fmla="*/ 280 h 280"/>
              </a:gdLst>
              <a:ahLst/>
              <a:cxnLst>
                <a:cxn ang="T12">
                  <a:pos x="T0" y="T1"/>
                </a:cxn>
                <a:cxn ang="T13">
                  <a:pos x="T2" y="T3"/>
                </a:cxn>
                <a:cxn ang="T14">
                  <a:pos x="T4" y="T5"/>
                </a:cxn>
                <a:cxn ang="T15">
                  <a:pos x="T6" y="T7"/>
                </a:cxn>
                <a:cxn ang="T16">
                  <a:pos x="T8" y="T9"/>
                </a:cxn>
                <a:cxn ang="T17">
                  <a:pos x="T10" y="T11"/>
                </a:cxn>
              </a:cxnLst>
              <a:rect l="T18" t="T19" r="T20" b="T21"/>
              <a:pathLst>
                <a:path w="285" h="280">
                  <a:moveTo>
                    <a:pt x="0" y="0"/>
                  </a:moveTo>
                  <a:lnTo>
                    <a:pt x="108" y="67"/>
                  </a:lnTo>
                  <a:lnTo>
                    <a:pt x="285" y="280"/>
                  </a:lnTo>
                  <a:lnTo>
                    <a:pt x="157" y="213"/>
                  </a:lnTo>
                  <a:lnTo>
                    <a:pt x="0"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1" name="Freeform 39"/>
            <p:cNvSpPr>
              <a:spLocks/>
            </p:cNvSpPr>
            <p:nvPr/>
          </p:nvSpPr>
          <p:spPr bwMode="auto">
            <a:xfrm>
              <a:off x="2371" y="708"/>
              <a:ext cx="74" cy="371"/>
            </a:xfrm>
            <a:custGeom>
              <a:avLst/>
              <a:gdLst>
                <a:gd name="T0" fmla="*/ 1 w 146"/>
                <a:gd name="T1" fmla="*/ 0 h 741"/>
                <a:gd name="T2" fmla="*/ 1 w 146"/>
                <a:gd name="T3" fmla="*/ 1 h 741"/>
                <a:gd name="T4" fmla="*/ 1 w 146"/>
                <a:gd name="T5" fmla="*/ 1 h 741"/>
                <a:gd name="T6" fmla="*/ 0 w 146"/>
                <a:gd name="T7" fmla="*/ 1 h 741"/>
                <a:gd name="T8" fmla="*/ 1 w 146"/>
                <a:gd name="T9" fmla="*/ 0 h 741"/>
                <a:gd name="T10" fmla="*/ 1 w 146"/>
                <a:gd name="T11" fmla="*/ 0 h 741"/>
                <a:gd name="T12" fmla="*/ 0 60000 65536"/>
                <a:gd name="T13" fmla="*/ 0 60000 65536"/>
                <a:gd name="T14" fmla="*/ 0 60000 65536"/>
                <a:gd name="T15" fmla="*/ 0 60000 65536"/>
                <a:gd name="T16" fmla="*/ 0 60000 65536"/>
                <a:gd name="T17" fmla="*/ 0 60000 65536"/>
                <a:gd name="T18" fmla="*/ 0 w 146"/>
                <a:gd name="T19" fmla="*/ 0 h 741"/>
                <a:gd name="T20" fmla="*/ 146 w 146"/>
                <a:gd name="T21" fmla="*/ 741 h 741"/>
              </a:gdLst>
              <a:ahLst/>
              <a:cxnLst>
                <a:cxn ang="T12">
                  <a:pos x="T0" y="T1"/>
                </a:cxn>
                <a:cxn ang="T13">
                  <a:pos x="T2" y="T3"/>
                </a:cxn>
                <a:cxn ang="T14">
                  <a:pos x="T4" y="T5"/>
                </a:cxn>
                <a:cxn ang="T15">
                  <a:pos x="T6" y="T7"/>
                </a:cxn>
                <a:cxn ang="T16">
                  <a:pos x="T8" y="T9"/>
                </a:cxn>
                <a:cxn ang="T17">
                  <a:pos x="T10" y="T11"/>
                </a:cxn>
              </a:cxnLst>
              <a:rect l="T18" t="T19" r="T20" b="T21"/>
              <a:pathLst>
                <a:path w="146" h="741">
                  <a:moveTo>
                    <a:pt x="5" y="0"/>
                  </a:moveTo>
                  <a:lnTo>
                    <a:pt x="136" y="190"/>
                  </a:lnTo>
                  <a:lnTo>
                    <a:pt x="146" y="741"/>
                  </a:lnTo>
                  <a:lnTo>
                    <a:pt x="0" y="510"/>
                  </a:lnTo>
                  <a:lnTo>
                    <a:pt x="5"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2" name="Freeform 40"/>
            <p:cNvSpPr>
              <a:spLocks/>
            </p:cNvSpPr>
            <p:nvPr/>
          </p:nvSpPr>
          <p:spPr bwMode="auto">
            <a:xfrm>
              <a:off x="2496" y="897"/>
              <a:ext cx="14" cy="80"/>
            </a:xfrm>
            <a:custGeom>
              <a:avLst/>
              <a:gdLst>
                <a:gd name="T0" fmla="*/ 0 w 29"/>
                <a:gd name="T1" fmla="*/ 1 h 160"/>
                <a:gd name="T2" fmla="*/ 0 w 29"/>
                <a:gd name="T3" fmla="*/ 0 h 160"/>
                <a:gd name="T4" fmla="*/ 0 w 29"/>
                <a:gd name="T5" fmla="*/ 1 h 160"/>
                <a:gd name="T6" fmla="*/ 0 w 29"/>
                <a:gd name="T7" fmla="*/ 1 h 160"/>
                <a:gd name="T8" fmla="*/ 0 w 29"/>
                <a:gd name="T9" fmla="*/ 1 h 160"/>
                <a:gd name="T10" fmla="*/ 0 w 29"/>
                <a:gd name="T11" fmla="*/ 1 h 160"/>
                <a:gd name="T12" fmla="*/ 0 60000 65536"/>
                <a:gd name="T13" fmla="*/ 0 60000 65536"/>
                <a:gd name="T14" fmla="*/ 0 60000 65536"/>
                <a:gd name="T15" fmla="*/ 0 60000 65536"/>
                <a:gd name="T16" fmla="*/ 0 60000 65536"/>
                <a:gd name="T17" fmla="*/ 0 60000 65536"/>
                <a:gd name="T18" fmla="*/ 0 w 29"/>
                <a:gd name="T19" fmla="*/ 0 h 160"/>
                <a:gd name="T20" fmla="*/ 29 w 29"/>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29" h="160">
                  <a:moveTo>
                    <a:pt x="29" y="25"/>
                  </a:moveTo>
                  <a:lnTo>
                    <a:pt x="4" y="0"/>
                  </a:lnTo>
                  <a:lnTo>
                    <a:pt x="0" y="154"/>
                  </a:lnTo>
                  <a:lnTo>
                    <a:pt x="26" y="160"/>
                  </a:lnTo>
                  <a:lnTo>
                    <a:pt x="29"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3" name="Freeform 41"/>
            <p:cNvSpPr>
              <a:spLocks/>
            </p:cNvSpPr>
            <p:nvPr/>
          </p:nvSpPr>
          <p:spPr bwMode="auto">
            <a:xfrm>
              <a:off x="2623" y="881"/>
              <a:ext cx="13" cy="63"/>
            </a:xfrm>
            <a:custGeom>
              <a:avLst/>
              <a:gdLst>
                <a:gd name="T0" fmla="*/ 1 w 25"/>
                <a:gd name="T1" fmla="*/ 0 h 127"/>
                <a:gd name="T2" fmla="*/ 1 w 25"/>
                <a:gd name="T3" fmla="*/ 0 h 127"/>
                <a:gd name="T4" fmla="*/ 1 w 25"/>
                <a:gd name="T5" fmla="*/ 0 h 127"/>
                <a:gd name="T6" fmla="*/ 0 w 25"/>
                <a:gd name="T7" fmla="*/ 0 h 127"/>
                <a:gd name="T8" fmla="*/ 1 w 25"/>
                <a:gd name="T9" fmla="*/ 0 h 127"/>
                <a:gd name="T10" fmla="*/ 1 w 25"/>
                <a:gd name="T11" fmla="*/ 0 h 127"/>
                <a:gd name="T12" fmla="*/ 0 60000 65536"/>
                <a:gd name="T13" fmla="*/ 0 60000 65536"/>
                <a:gd name="T14" fmla="*/ 0 60000 65536"/>
                <a:gd name="T15" fmla="*/ 0 60000 65536"/>
                <a:gd name="T16" fmla="*/ 0 60000 65536"/>
                <a:gd name="T17" fmla="*/ 0 60000 65536"/>
                <a:gd name="T18" fmla="*/ 0 w 25"/>
                <a:gd name="T19" fmla="*/ 0 h 127"/>
                <a:gd name="T20" fmla="*/ 25 w 25"/>
                <a:gd name="T21" fmla="*/ 127 h 127"/>
              </a:gdLst>
              <a:ahLst/>
              <a:cxnLst>
                <a:cxn ang="T12">
                  <a:pos x="T0" y="T1"/>
                </a:cxn>
                <a:cxn ang="T13">
                  <a:pos x="T2" y="T3"/>
                </a:cxn>
                <a:cxn ang="T14">
                  <a:pos x="T4" y="T5"/>
                </a:cxn>
                <a:cxn ang="T15">
                  <a:pos x="T6" y="T7"/>
                </a:cxn>
                <a:cxn ang="T16">
                  <a:pos x="T8" y="T9"/>
                </a:cxn>
                <a:cxn ang="T17">
                  <a:pos x="T10" y="T11"/>
                </a:cxn>
              </a:cxnLst>
              <a:rect l="T18" t="T19" r="T20" b="T21"/>
              <a:pathLst>
                <a:path w="25" h="127">
                  <a:moveTo>
                    <a:pt x="25" y="28"/>
                  </a:moveTo>
                  <a:lnTo>
                    <a:pt x="25" y="127"/>
                  </a:lnTo>
                  <a:lnTo>
                    <a:pt x="1" y="126"/>
                  </a:lnTo>
                  <a:lnTo>
                    <a:pt x="0" y="0"/>
                  </a:lnTo>
                  <a:lnTo>
                    <a:pt x="2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4" name="Freeform 42"/>
            <p:cNvSpPr>
              <a:spLocks/>
            </p:cNvSpPr>
            <p:nvPr/>
          </p:nvSpPr>
          <p:spPr bwMode="auto">
            <a:xfrm>
              <a:off x="2731" y="867"/>
              <a:ext cx="12" cy="69"/>
            </a:xfrm>
            <a:custGeom>
              <a:avLst/>
              <a:gdLst>
                <a:gd name="T0" fmla="*/ 0 w 25"/>
                <a:gd name="T1" fmla="*/ 1 h 138"/>
                <a:gd name="T2" fmla="*/ 0 w 25"/>
                <a:gd name="T3" fmla="*/ 1 h 138"/>
                <a:gd name="T4" fmla="*/ 0 w 25"/>
                <a:gd name="T5" fmla="*/ 1 h 138"/>
                <a:gd name="T6" fmla="*/ 0 w 25"/>
                <a:gd name="T7" fmla="*/ 0 h 138"/>
                <a:gd name="T8" fmla="*/ 0 w 25"/>
                <a:gd name="T9" fmla="*/ 1 h 138"/>
                <a:gd name="T10" fmla="*/ 0 w 25"/>
                <a:gd name="T11" fmla="*/ 1 h 138"/>
                <a:gd name="T12" fmla="*/ 0 60000 65536"/>
                <a:gd name="T13" fmla="*/ 0 60000 65536"/>
                <a:gd name="T14" fmla="*/ 0 60000 65536"/>
                <a:gd name="T15" fmla="*/ 0 60000 65536"/>
                <a:gd name="T16" fmla="*/ 0 60000 65536"/>
                <a:gd name="T17" fmla="*/ 0 60000 65536"/>
                <a:gd name="T18" fmla="*/ 0 w 25"/>
                <a:gd name="T19" fmla="*/ 0 h 138"/>
                <a:gd name="T20" fmla="*/ 25 w 25"/>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5" h="138">
                  <a:moveTo>
                    <a:pt x="25" y="20"/>
                  </a:moveTo>
                  <a:lnTo>
                    <a:pt x="25" y="138"/>
                  </a:lnTo>
                  <a:lnTo>
                    <a:pt x="2" y="136"/>
                  </a:lnTo>
                  <a:lnTo>
                    <a:pt x="0" y="0"/>
                  </a:lnTo>
                  <a:lnTo>
                    <a:pt x="2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5" name="Freeform 43"/>
            <p:cNvSpPr>
              <a:spLocks/>
            </p:cNvSpPr>
            <p:nvPr/>
          </p:nvSpPr>
          <p:spPr bwMode="auto">
            <a:xfrm>
              <a:off x="2499" y="895"/>
              <a:ext cx="67" cy="15"/>
            </a:xfrm>
            <a:custGeom>
              <a:avLst/>
              <a:gdLst>
                <a:gd name="T0" fmla="*/ 0 w 132"/>
                <a:gd name="T1" fmla="*/ 0 h 31"/>
                <a:gd name="T2" fmla="*/ 1 w 132"/>
                <a:gd name="T3" fmla="*/ 0 h 31"/>
                <a:gd name="T4" fmla="*/ 1 w 132"/>
                <a:gd name="T5" fmla="*/ 0 h 31"/>
                <a:gd name="T6" fmla="*/ 1 w 132"/>
                <a:gd name="T7" fmla="*/ 0 h 31"/>
                <a:gd name="T8" fmla="*/ 0 w 132"/>
                <a:gd name="T9" fmla="*/ 0 h 31"/>
                <a:gd name="T10" fmla="*/ 0 w 132"/>
                <a:gd name="T11" fmla="*/ 0 h 31"/>
                <a:gd name="T12" fmla="*/ 0 60000 65536"/>
                <a:gd name="T13" fmla="*/ 0 60000 65536"/>
                <a:gd name="T14" fmla="*/ 0 60000 65536"/>
                <a:gd name="T15" fmla="*/ 0 60000 65536"/>
                <a:gd name="T16" fmla="*/ 0 60000 65536"/>
                <a:gd name="T17" fmla="*/ 0 60000 65536"/>
                <a:gd name="T18" fmla="*/ 0 w 132"/>
                <a:gd name="T19" fmla="*/ 0 h 31"/>
                <a:gd name="T20" fmla="*/ 132 w 13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32" h="31">
                  <a:moveTo>
                    <a:pt x="0" y="8"/>
                  </a:moveTo>
                  <a:lnTo>
                    <a:pt x="22" y="31"/>
                  </a:lnTo>
                  <a:lnTo>
                    <a:pt x="132" y="31"/>
                  </a:lnTo>
                  <a:lnTo>
                    <a:pt x="132"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6" name="Freeform 44"/>
            <p:cNvSpPr>
              <a:spLocks/>
            </p:cNvSpPr>
            <p:nvPr/>
          </p:nvSpPr>
          <p:spPr bwMode="auto">
            <a:xfrm>
              <a:off x="2623" y="884"/>
              <a:ext cx="58" cy="15"/>
            </a:xfrm>
            <a:custGeom>
              <a:avLst/>
              <a:gdLst>
                <a:gd name="T0" fmla="*/ 0 w 117"/>
                <a:gd name="T1" fmla="*/ 0 h 31"/>
                <a:gd name="T2" fmla="*/ 0 w 117"/>
                <a:gd name="T3" fmla="*/ 0 h 31"/>
                <a:gd name="T4" fmla="*/ 0 w 117"/>
                <a:gd name="T5" fmla="*/ 0 h 31"/>
                <a:gd name="T6" fmla="*/ 0 w 117"/>
                <a:gd name="T7" fmla="*/ 0 h 31"/>
                <a:gd name="T8" fmla="*/ 0 w 117"/>
                <a:gd name="T9" fmla="*/ 0 h 31"/>
                <a:gd name="T10" fmla="*/ 0 w 117"/>
                <a:gd name="T11" fmla="*/ 0 h 31"/>
                <a:gd name="T12" fmla="*/ 0 60000 65536"/>
                <a:gd name="T13" fmla="*/ 0 60000 65536"/>
                <a:gd name="T14" fmla="*/ 0 60000 65536"/>
                <a:gd name="T15" fmla="*/ 0 60000 65536"/>
                <a:gd name="T16" fmla="*/ 0 60000 65536"/>
                <a:gd name="T17" fmla="*/ 0 60000 65536"/>
                <a:gd name="T18" fmla="*/ 0 w 117"/>
                <a:gd name="T19" fmla="*/ 0 h 31"/>
                <a:gd name="T20" fmla="*/ 117 w 117"/>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17" h="31">
                  <a:moveTo>
                    <a:pt x="0" y="0"/>
                  </a:moveTo>
                  <a:lnTo>
                    <a:pt x="25" y="31"/>
                  </a:lnTo>
                  <a:lnTo>
                    <a:pt x="117" y="31"/>
                  </a:lnTo>
                  <a:lnTo>
                    <a:pt x="117"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7" name="Freeform 45"/>
            <p:cNvSpPr>
              <a:spLocks/>
            </p:cNvSpPr>
            <p:nvPr/>
          </p:nvSpPr>
          <p:spPr bwMode="auto">
            <a:xfrm>
              <a:off x="2732" y="864"/>
              <a:ext cx="59" cy="14"/>
            </a:xfrm>
            <a:custGeom>
              <a:avLst/>
              <a:gdLst>
                <a:gd name="T0" fmla="*/ 0 w 118"/>
                <a:gd name="T1" fmla="*/ 1 h 27"/>
                <a:gd name="T2" fmla="*/ 1 w 118"/>
                <a:gd name="T3" fmla="*/ 1 h 27"/>
                <a:gd name="T4" fmla="*/ 1 w 118"/>
                <a:gd name="T5" fmla="*/ 1 h 27"/>
                <a:gd name="T6" fmla="*/ 1 w 118"/>
                <a:gd name="T7" fmla="*/ 0 h 27"/>
                <a:gd name="T8" fmla="*/ 0 w 118"/>
                <a:gd name="T9" fmla="*/ 1 h 27"/>
                <a:gd name="T10" fmla="*/ 0 w 118"/>
                <a:gd name="T11" fmla="*/ 1 h 27"/>
                <a:gd name="T12" fmla="*/ 0 60000 65536"/>
                <a:gd name="T13" fmla="*/ 0 60000 65536"/>
                <a:gd name="T14" fmla="*/ 0 60000 65536"/>
                <a:gd name="T15" fmla="*/ 0 60000 65536"/>
                <a:gd name="T16" fmla="*/ 0 60000 65536"/>
                <a:gd name="T17" fmla="*/ 0 60000 65536"/>
                <a:gd name="T18" fmla="*/ 0 w 118"/>
                <a:gd name="T19" fmla="*/ 0 h 27"/>
                <a:gd name="T20" fmla="*/ 118 w 11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18" h="27">
                  <a:moveTo>
                    <a:pt x="0" y="10"/>
                  </a:moveTo>
                  <a:lnTo>
                    <a:pt x="24" y="27"/>
                  </a:lnTo>
                  <a:lnTo>
                    <a:pt x="118" y="27"/>
                  </a:lnTo>
                  <a:lnTo>
                    <a:pt x="118" y="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7894" name="Picture 46" descr="j01499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7513" y="1295400"/>
            <a:ext cx="10874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 Box 47"/>
          <p:cNvSpPr txBox="1">
            <a:spLocks noChangeArrowheads="1"/>
          </p:cNvSpPr>
          <p:nvPr/>
        </p:nvSpPr>
        <p:spPr bwMode="auto">
          <a:xfrm>
            <a:off x="1057275" y="2290763"/>
            <a:ext cx="238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l" eaLnBrk="1" hangingPunct="1">
              <a:spcBef>
                <a:spcPct val="50000"/>
              </a:spcBef>
              <a:buClrTx/>
              <a:buSzTx/>
              <a:buFontTx/>
              <a:buNone/>
            </a:pPr>
            <a:r>
              <a:rPr lang="en-GB" altLang="en-US" sz="1800" dirty="0"/>
              <a:t>TECHNOLOGY</a:t>
            </a:r>
            <a:endParaRPr lang="en-US" altLang="en-US" sz="1800" dirty="0"/>
          </a:p>
        </p:txBody>
      </p:sp>
      <p:sp>
        <p:nvSpPr>
          <p:cNvPr id="37896" name="Text Box 49"/>
          <p:cNvSpPr txBox="1">
            <a:spLocks noChangeArrowheads="1"/>
          </p:cNvSpPr>
          <p:nvPr/>
        </p:nvSpPr>
        <p:spPr bwMode="auto">
          <a:xfrm>
            <a:off x="6602413" y="1344613"/>
            <a:ext cx="238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l" eaLnBrk="1" hangingPunct="1">
              <a:spcBef>
                <a:spcPct val="50000"/>
              </a:spcBef>
              <a:buClrTx/>
              <a:buSzTx/>
              <a:buFontTx/>
              <a:buNone/>
            </a:pPr>
            <a:r>
              <a:rPr lang="en-GB" altLang="en-US" sz="1800" dirty="0"/>
              <a:t>OPERATION</a:t>
            </a:r>
            <a:endParaRPr lang="en-US" altLang="en-US" sz="1800" dirty="0"/>
          </a:p>
        </p:txBody>
      </p:sp>
      <p:sp>
        <p:nvSpPr>
          <p:cNvPr id="37897" name="AutoShape 51"/>
          <p:cNvSpPr>
            <a:spLocks noChangeArrowheads="1"/>
          </p:cNvSpPr>
          <p:nvPr/>
        </p:nvSpPr>
        <p:spPr bwMode="auto">
          <a:xfrm>
            <a:off x="2705100" y="3186113"/>
            <a:ext cx="3752850" cy="1085850"/>
          </a:xfrm>
          <a:prstGeom prst="rightArrow">
            <a:avLst>
              <a:gd name="adj1" fmla="val 50000"/>
              <a:gd name="adj2" fmla="val 86404"/>
            </a:avLst>
          </a:prstGeom>
          <a:solidFill>
            <a:srgbClr val="969696">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7898" name="Text Box 52"/>
          <p:cNvSpPr txBox="1">
            <a:spLocks noChangeArrowheads="1"/>
          </p:cNvSpPr>
          <p:nvPr/>
        </p:nvSpPr>
        <p:spPr bwMode="auto">
          <a:xfrm>
            <a:off x="2581275" y="3548063"/>
            <a:ext cx="3981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en-US" sz="2000"/>
              <a:t>PRODUCTION  PROCESS</a:t>
            </a:r>
            <a:endParaRPr lang="en-US" altLang="en-US" sz="2000"/>
          </a:p>
        </p:txBody>
      </p:sp>
      <p:sp>
        <p:nvSpPr>
          <p:cNvPr id="37899" name="Line 53"/>
          <p:cNvSpPr>
            <a:spLocks noChangeShapeType="1"/>
          </p:cNvSpPr>
          <p:nvPr/>
        </p:nvSpPr>
        <p:spPr bwMode="auto">
          <a:xfrm>
            <a:off x="2000250" y="3733800"/>
            <a:ext cx="685800" cy="0"/>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0" name="Line 54"/>
          <p:cNvSpPr>
            <a:spLocks noChangeShapeType="1"/>
          </p:cNvSpPr>
          <p:nvPr/>
        </p:nvSpPr>
        <p:spPr bwMode="auto">
          <a:xfrm rot="2717976">
            <a:off x="3613944" y="2683669"/>
            <a:ext cx="660400" cy="68262"/>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1" name="Line 55"/>
          <p:cNvSpPr>
            <a:spLocks noChangeShapeType="1"/>
          </p:cNvSpPr>
          <p:nvPr/>
        </p:nvSpPr>
        <p:spPr bwMode="auto">
          <a:xfrm rot="6390682">
            <a:off x="5367338" y="2495550"/>
            <a:ext cx="614362" cy="427038"/>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2" name="Line 56"/>
          <p:cNvSpPr>
            <a:spLocks noChangeShapeType="1"/>
          </p:cNvSpPr>
          <p:nvPr/>
        </p:nvSpPr>
        <p:spPr bwMode="auto">
          <a:xfrm>
            <a:off x="6607175" y="3719513"/>
            <a:ext cx="960438" cy="1587"/>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3" name="Line 57"/>
          <p:cNvSpPr>
            <a:spLocks noChangeShapeType="1"/>
          </p:cNvSpPr>
          <p:nvPr/>
        </p:nvSpPr>
        <p:spPr bwMode="auto">
          <a:xfrm rot="2954628" flipV="1">
            <a:off x="6136481" y="4564857"/>
            <a:ext cx="1095375" cy="33338"/>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4" name="Rectangle 58"/>
          <p:cNvSpPr>
            <a:spLocks noChangeArrowheads="1"/>
          </p:cNvSpPr>
          <p:nvPr/>
        </p:nvSpPr>
        <p:spPr bwMode="auto">
          <a:xfrm>
            <a:off x="215900" y="4648200"/>
            <a:ext cx="5461000" cy="1825625"/>
          </a:xfrm>
          <a:prstGeom prst="rect">
            <a:avLst/>
          </a:prstGeom>
          <a:noFill/>
          <a:ln w="254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7905" name="Text Box 59"/>
          <p:cNvSpPr txBox="1">
            <a:spLocks noChangeArrowheads="1"/>
          </p:cNvSpPr>
          <p:nvPr/>
        </p:nvSpPr>
        <p:spPr bwMode="auto">
          <a:xfrm>
            <a:off x="263525" y="46863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l" eaLnBrk="1" hangingPunct="1">
              <a:spcBef>
                <a:spcPct val="0"/>
              </a:spcBef>
              <a:buClrTx/>
              <a:buSzTx/>
              <a:buFontTx/>
              <a:buNone/>
            </a:pPr>
            <a:r>
              <a:rPr lang="en-GB" altLang="en-US" sz="1800" dirty="0"/>
              <a:t>5/ On-site reuse</a:t>
            </a:r>
            <a:r>
              <a:rPr lang="nl-NL" altLang="en-US" sz="1800" dirty="0"/>
              <a:t> and recycling:</a:t>
            </a:r>
            <a:endParaRPr lang="en-US" altLang="en-US" sz="1800" b="0" dirty="0"/>
          </a:p>
        </p:txBody>
      </p:sp>
      <p:sp>
        <p:nvSpPr>
          <p:cNvPr id="37906" name="Text Box 60"/>
          <p:cNvSpPr txBox="1">
            <a:spLocks noChangeArrowheads="1"/>
          </p:cNvSpPr>
          <p:nvPr/>
        </p:nvSpPr>
        <p:spPr bwMode="auto">
          <a:xfrm>
            <a:off x="468313" y="5084763"/>
            <a:ext cx="51990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l" eaLnBrk="1" hangingPunct="1">
              <a:spcBef>
                <a:spcPct val="0"/>
              </a:spcBef>
              <a:buClrTx/>
              <a:buSzTx/>
              <a:buFontTx/>
              <a:buNone/>
            </a:pPr>
            <a:r>
              <a:rPr lang="en-GB" altLang="en-US" sz="1600" b="0" dirty="0"/>
              <a:t>&gt; On site recovery &amp; re-use of raw materials or energy </a:t>
            </a:r>
          </a:p>
          <a:p>
            <a:pPr algn="l" eaLnBrk="1" hangingPunct="1">
              <a:spcBef>
                <a:spcPct val="0"/>
              </a:spcBef>
              <a:buClrTx/>
              <a:buSzTx/>
              <a:buFontTx/>
              <a:buNone/>
            </a:pPr>
            <a:r>
              <a:rPr lang="en-GB" altLang="en-US" sz="1600" b="0" dirty="0"/>
              <a:t>   in process wastes, wastewater, waste heat and </a:t>
            </a:r>
          </a:p>
          <a:p>
            <a:pPr algn="l" eaLnBrk="1" hangingPunct="1">
              <a:spcBef>
                <a:spcPct val="0"/>
              </a:spcBef>
              <a:buClrTx/>
              <a:buSzTx/>
              <a:buFontTx/>
              <a:buNone/>
            </a:pPr>
            <a:r>
              <a:rPr lang="en-GB" altLang="en-US" sz="1600" b="0" dirty="0"/>
              <a:t>   cooling water  </a:t>
            </a:r>
            <a:br>
              <a:rPr lang="en-GB" altLang="en-US" sz="1600" b="0" dirty="0"/>
            </a:br>
            <a:r>
              <a:rPr lang="en-GB" altLang="en-US" sz="1600" b="0" dirty="0"/>
              <a:t>&gt; Transforming waste into useful by-products</a:t>
            </a:r>
          </a:p>
          <a:p>
            <a:pPr algn="l" eaLnBrk="1" hangingPunct="1">
              <a:spcBef>
                <a:spcPct val="0"/>
              </a:spcBef>
              <a:buClrTx/>
              <a:buSzTx/>
              <a:buFontTx/>
              <a:buNone/>
            </a:pPr>
            <a:r>
              <a:rPr lang="en-GB" altLang="en-US" sz="1600" b="0" dirty="0"/>
              <a:t>&gt; Waste segregation and storage</a:t>
            </a:r>
          </a:p>
        </p:txBody>
      </p:sp>
      <p:pic>
        <p:nvPicPr>
          <p:cNvPr id="37907" name="Picture 61" descr="sole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901950"/>
            <a:ext cx="904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8" name="Picture 62" descr="wa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8250" y="2890838"/>
            <a:ext cx="3381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9" name="Picture 63" descr="sable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388" y="2998788"/>
            <a:ext cx="11334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0" name="Freeform 64"/>
          <p:cNvSpPr>
            <a:spLocks/>
          </p:cNvSpPr>
          <p:nvPr/>
        </p:nvSpPr>
        <p:spPr bwMode="auto">
          <a:xfrm>
            <a:off x="2897188" y="1350963"/>
            <a:ext cx="655637" cy="655637"/>
          </a:xfrm>
          <a:custGeom>
            <a:avLst/>
            <a:gdLst>
              <a:gd name="T0" fmla="*/ 2147483647 w 552"/>
              <a:gd name="T1" fmla="*/ 2147483647 h 552"/>
              <a:gd name="T2" fmla="*/ 2147483647 w 552"/>
              <a:gd name="T3" fmla="*/ 2147483647 h 552"/>
              <a:gd name="T4" fmla="*/ 2147483647 w 552"/>
              <a:gd name="T5" fmla="*/ 2147483647 h 552"/>
              <a:gd name="T6" fmla="*/ 2147483647 w 552"/>
              <a:gd name="T7" fmla="*/ 2147483647 h 552"/>
              <a:gd name="T8" fmla="*/ 2147483647 w 552"/>
              <a:gd name="T9" fmla="*/ 2147483647 h 552"/>
              <a:gd name="T10" fmla="*/ 2147483647 w 552"/>
              <a:gd name="T11" fmla="*/ 2147483647 h 552"/>
              <a:gd name="T12" fmla="*/ 2147483647 w 552"/>
              <a:gd name="T13" fmla="*/ 2147483647 h 552"/>
              <a:gd name="T14" fmla="*/ 2147483647 w 552"/>
              <a:gd name="T15" fmla="*/ 2147483647 h 552"/>
              <a:gd name="T16" fmla="*/ 2147483647 w 552"/>
              <a:gd name="T17" fmla="*/ 2147483647 h 552"/>
              <a:gd name="T18" fmla="*/ 2147483647 w 552"/>
              <a:gd name="T19" fmla="*/ 2147483647 h 552"/>
              <a:gd name="T20" fmla="*/ 2147483647 w 552"/>
              <a:gd name="T21" fmla="*/ 2147483647 h 552"/>
              <a:gd name="T22" fmla="*/ 2147483647 w 552"/>
              <a:gd name="T23" fmla="*/ 2147483647 h 552"/>
              <a:gd name="T24" fmla="*/ 2147483647 w 552"/>
              <a:gd name="T25" fmla="*/ 2147483647 h 552"/>
              <a:gd name="T26" fmla="*/ 2147483647 w 552"/>
              <a:gd name="T27" fmla="*/ 2147483647 h 552"/>
              <a:gd name="T28" fmla="*/ 2147483647 w 552"/>
              <a:gd name="T29" fmla="*/ 2147483647 h 552"/>
              <a:gd name="T30" fmla="*/ 2147483647 w 552"/>
              <a:gd name="T31" fmla="*/ 2147483647 h 552"/>
              <a:gd name="T32" fmla="*/ 2147483647 w 552"/>
              <a:gd name="T33" fmla="*/ 2147483647 h 552"/>
              <a:gd name="T34" fmla="*/ 2147483647 w 552"/>
              <a:gd name="T35" fmla="*/ 2147483647 h 552"/>
              <a:gd name="T36" fmla="*/ 2147483647 w 552"/>
              <a:gd name="T37" fmla="*/ 2147483647 h 552"/>
              <a:gd name="T38" fmla="*/ 2147483647 w 552"/>
              <a:gd name="T39" fmla="*/ 2147483647 h 552"/>
              <a:gd name="T40" fmla="*/ 2147483647 w 552"/>
              <a:gd name="T41" fmla="*/ 2147483647 h 552"/>
              <a:gd name="T42" fmla="*/ 2147483647 w 552"/>
              <a:gd name="T43" fmla="*/ 2147483647 h 552"/>
              <a:gd name="T44" fmla="*/ 2147483647 w 552"/>
              <a:gd name="T45" fmla="*/ 2147483647 h 552"/>
              <a:gd name="T46" fmla="*/ 2147483647 w 552"/>
              <a:gd name="T47" fmla="*/ 2147483647 h 552"/>
              <a:gd name="T48" fmla="*/ 2147483647 w 552"/>
              <a:gd name="T49" fmla="*/ 2147483647 h 552"/>
              <a:gd name="T50" fmla="*/ 2147483647 w 552"/>
              <a:gd name="T51" fmla="*/ 2147483647 h 552"/>
              <a:gd name="T52" fmla="*/ 2147483647 w 552"/>
              <a:gd name="T53" fmla="*/ 2147483647 h 552"/>
              <a:gd name="T54" fmla="*/ 2147483647 w 552"/>
              <a:gd name="T55" fmla="*/ 2147483647 h 552"/>
              <a:gd name="T56" fmla="*/ 2147483647 w 552"/>
              <a:gd name="T57" fmla="*/ 2147483647 h 552"/>
              <a:gd name="T58" fmla="*/ 2147483647 w 552"/>
              <a:gd name="T59" fmla="*/ 2147483647 h 552"/>
              <a:gd name="T60" fmla="*/ 0 w 552"/>
              <a:gd name="T61" fmla="*/ 2147483647 h 552"/>
              <a:gd name="T62" fmla="*/ 2147483647 w 552"/>
              <a:gd name="T63" fmla="*/ 2147483647 h 552"/>
              <a:gd name="T64" fmla="*/ 0 w 552"/>
              <a:gd name="T65" fmla="*/ 2147483647 h 552"/>
              <a:gd name="T66" fmla="*/ 2147483647 w 552"/>
              <a:gd name="T67" fmla="*/ 2147483647 h 552"/>
              <a:gd name="T68" fmla="*/ 2147483647 w 552"/>
              <a:gd name="T69" fmla="*/ 2147483647 h 552"/>
              <a:gd name="T70" fmla="*/ 2147483647 w 552"/>
              <a:gd name="T71" fmla="*/ 2147483647 h 552"/>
              <a:gd name="T72" fmla="*/ 2147483647 w 552"/>
              <a:gd name="T73" fmla="*/ 2147483647 h 552"/>
              <a:gd name="T74" fmla="*/ 2147483647 w 552"/>
              <a:gd name="T75" fmla="*/ 2147483647 h 552"/>
              <a:gd name="T76" fmla="*/ 2147483647 w 552"/>
              <a:gd name="T77" fmla="*/ 2147483647 h 552"/>
              <a:gd name="T78" fmla="*/ 2147483647 w 552"/>
              <a:gd name="T79" fmla="*/ 2147483647 h 552"/>
              <a:gd name="T80" fmla="*/ 2147483647 w 552"/>
              <a:gd name="T81" fmla="*/ 2147483647 h 552"/>
              <a:gd name="T82" fmla="*/ 2147483647 w 552"/>
              <a:gd name="T83" fmla="*/ 2147483647 h 552"/>
              <a:gd name="T84" fmla="*/ 2147483647 w 552"/>
              <a:gd name="T85" fmla="*/ 2147483647 h 552"/>
              <a:gd name="T86" fmla="*/ 2147483647 w 552"/>
              <a:gd name="T87" fmla="*/ 2147483647 h 552"/>
              <a:gd name="T88" fmla="*/ 2147483647 w 552"/>
              <a:gd name="T89" fmla="*/ 2147483647 h 552"/>
              <a:gd name="T90" fmla="*/ 2147483647 w 552"/>
              <a:gd name="T91" fmla="*/ 2147483647 h 552"/>
              <a:gd name="T92" fmla="*/ 2147483647 w 552"/>
              <a:gd name="T93" fmla="*/ 2147483647 h 552"/>
              <a:gd name="T94" fmla="*/ 2147483647 w 552"/>
              <a:gd name="T95" fmla="*/ 2147483647 h 552"/>
              <a:gd name="T96" fmla="*/ 2147483647 w 552"/>
              <a:gd name="T97" fmla="*/ 2147483647 h 552"/>
              <a:gd name="T98" fmla="*/ 2147483647 w 552"/>
              <a:gd name="T99" fmla="*/ 2147483647 h 552"/>
              <a:gd name="T100" fmla="*/ 2147483647 w 552"/>
              <a:gd name="T101" fmla="*/ 2147483647 h 5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52"/>
              <a:gd name="T154" fmla="*/ 0 h 552"/>
              <a:gd name="T155" fmla="*/ 552 w 552"/>
              <a:gd name="T156" fmla="*/ 552 h 5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52" h="552">
                <a:moveTo>
                  <a:pt x="552" y="245"/>
                </a:moveTo>
                <a:lnTo>
                  <a:pt x="545" y="204"/>
                </a:lnTo>
                <a:lnTo>
                  <a:pt x="500" y="205"/>
                </a:lnTo>
                <a:lnTo>
                  <a:pt x="497" y="196"/>
                </a:lnTo>
                <a:lnTo>
                  <a:pt x="494" y="189"/>
                </a:lnTo>
                <a:lnTo>
                  <a:pt x="491" y="180"/>
                </a:lnTo>
                <a:lnTo>
                  <a:pt x="488" y="172"/>
                </a:lnTo>
                <a:lnTo>
                  <a:pt x="520" y="143"/>
                </a:lnTo>
                <a:lnTo>
                  <a:pt x="497" y="107"/>
                </a:lnTo>
                <a:lnTo>
                  <a:pt x="457" y="123"/>
                </a:lnTo>
                <a:lnTo>
                  <a:pt x="451" y="117"/>
                </a:lnTo>
                <a:lnTo>
                  <a:pt x="445" y="110"/>
                </a:lnTo>
                <a:lnTo>
                  <a:pt x="438" y="104"/>
                </a:lnTo>
                <a:lnTo>
                  <a:pt x="432" y="98"/>
                </a:lnTo>
                <a:lnTo>
                  <a:pt x="450" y="59"/>
                </a:lnTo>
                <a:lnTo>
                  <a:pt x="415" y="35"/>
                </a:lnTo>
                <a:lnTo>
                  <a:pt x="387" y="64"/>
                </a:lnTo>
                <a:lnTo>
                  <a:pt x="378" y="59"/>
                </a:lnTo>
                <a:lnTo>
                  <a:pt x="371" y="56"/>
                </a:lnTo>
                <a:lnTo>
                  <a:pt x="362" y="52"/>
                </a:lnTo>
                <a:lnTo>
                  <a:pt x="353" y="49"/>
                </a:lnTo>
                <a:lnTo>
                  <a:pt x="354" y="9"/>
                </a:lnTo>
                <a:lnTo>
                  <a:pt x="313" y="0"/>
                </a:lnTo>
                <a:lnTo>
                  <a:pt x="298" y="35"/>
                </a:lnTo>
                <a:lnTo>
                  <a:pt x="295" y="35"/>
                </a:lnTo>
                <a:lnTo>
                  <a:pt x="292" y="35"/>
                </a:lnTo>
                <a:lnTo>
                  <a:pt x="287" y="35"/>
                </a:lnTo>
                <a:lnTo>
                  <a:pt x="284" y="35"/>
                </a:lnTo>
                <a:lnTo>
                  <a:pt x="280" y="156"/>
                </a:lnTo>
                <a:lnTo>
                  <a:pt x="299" y="159"/>
                </a:lnTo>
                <a:lnTo>
                  <a:pt x="319" y="165"/>
                </a:lnTo>
                <a:lnTo>
                  <a:pt x="335" y="174"/>
                </a:lnTo>
                <a:lnTo>
                  <a:pt x="350" y="186"/>
                </a:lnTo>
                <a:lnTo>
                  <a:pt x="363" y="201"/>
                </a:lnTo>
                <a:lnTo>
                  <a:pt x="375" y="215"/>
                </a:lnTo>
                <a:lnTo>
                  <a:pt x="383" y="235"/>
                </a:lnTo>
                <a:lnTo>
                  <a:pt x="389" y="254"/>
                </a:lnTo>
                <a:lnTo>
                  <a:pt x="390" y="278"/>
                </a:lnTo>
                <a:lnTo>
                  <a:pt x="387" y="302"/>
                </a:lnTo>
                <a:lnTo>
                  <a:pt x="381" y="324"/>
                </a:lnTo>
                <a:lnTo>
                  <a:pt x="369" y="343"/>
                </a:lnTo>
                <a:lnTo>
                  <a:pt x="354" y="361"/>
                </a:lnTo>
                <a:lnTo>
                  <a:pt x="337" y="376"/>
                </a:lnTo>
                <a:lnTo>
                  <a:pt x="316" y="387"/>
                </a:lnTo>
                <a:lnTo>
                  <a:pt x="292" y="394"/>
                </a:lnTo>
                <a:lnTo>
                  <a:pt x="268" y="397"/>
                </a:lnTo>
                <a:lnTo>
                  <a:pt x="244" y="394"/>
                </a:lnTo>
                <a:lnTo>
                  <a:pt x="222" y="387"/>
                </a:lnTo>
                <a:lnTo>
                  <a:pt x="201" y="375"/>
                </a:lnTo>
                <a:lnTo>
                  <a:pt x="183" y="360"/>
                </a:lnTo>
                <a:lnTo>
                  <a:pt x="168" y="342"/>
                </a:lnTo>
                <a:lnTo>
                  <a:pt x="158" y="321"/>
                </a:lnTo>
                <a:lnTo>
                  <a:pt x="151" y="297"/>
                </a:lnTo>
                <a:lnTo>
                  <a:pt x="149" y="274"/>
                </a:lnTo>
                <a:lnTo>
                  <a:pt x="152" y="250"/>
                </a:lnTo>
                <a:lnTo>
                  <a:pt x="158" y="227"/>
                </a:lnTo>
                <a:lnTo>
                  <a:pt x="170" y="207"/>
                </a:lnTo>
                <a:lnTo>
                  <a:pt x="185" y="190"/>
                </a:lnTo>
                <a:lnTo>
                  <a:pt x="203" y="175"/>
                </a:lnTo>
                <a:lnTo>
                  <a:pt x="223" y="165"/>
                </a:lnTo>
                <a:lnTo>
                  <a:pt x="247" y="157"/>
                </a:lnTo>
                <a:lnTo>
                  <a:pt x="255" y="156"/>
                </a:lnTo>
                <a:lnTo>
                  <a:pt x="262" y="156"/>
                </a:lnTo>
                <a:lnTo>
                  <a:pt x="268" y="154"/>
                </a:lnTo>
                <a:lnTo>
                  <a:pt x="276" y="154"/>
                </a:lnTo>
                <a:lnTo>
                  <a:pt x="274" y="34"/>
                </a:lnTo>
                <a:lnTo>
                  <a:pt x="271" y="34"/>
                </a:lnTo>
                <a:lnTo>
                  <a:pt x="267" y="34"/>
                </a:lnTo>
                <a:lnTo>
                  <a:pt x="264" y="34"/>
                </a:lnTo>
                <a:lnTo>
                  <a:pt x="259" y="34"/>
                </a:lnTo>
                <a:lnTo>
                  <a:pt x="246" y="0"/>
                </a:lnTo>
                <a:lnTo>
                  <a:pt x="204" y="7"/>
                </a:lnTo>
                <a:lnTo>
                  <a:pt x="206" y="43"/>
                </a:lnTo>
                <a:lnTo>
                  <a:pt x="195" y="46"/>
                </a:lnTo>
                <a:lnTo>
                  <a:pt x="186" y="50"/>
                </a:lnTo>
                <a:lnTo>
                  <a:pt x="176" y="53"/>
                </a:lnTo>
                <a:lnTo>
                  <a:pt x="167" y="58"/>
                </a:lnTo>
                <a:lnTo>
                  <a:pt x="143" y="31"/>
                </a:lnTo>
                <a:lnTo>
                  <a:pt x="107" y="55"/>
                </a:lnTo>
                <a:lnTo>
                  <a:pt x="121" y="86"/>
                </a:lnTo>
                <a:lnTo>
                  <a:pt x="112" y="93"/>
                </a:lnTo>
                <a:lnTo>
                  <a:pt x="104" y="99"/>
                </a:lnTo>
                <a:lnTo>
                  <a:pt x="97" y="107"/>
                </a:lnTo>
                <a:lnTo>
                  <a:pt x="90" y="114"/>
                </a:lnTo>
                <a:lnTo>
                  <a:pt x="60" y="101"/>
                </a:lnTo>
                <a:lnTo>
                  <a:pt x="36" y="137"/>
                </a:lnTo>
                <a:lnTo>
                  <a:pt x="58" y="159"/>
                </a:lnTo>
                <a:lnTo>
                  <a:pt x="54" y="168"/>
                </a:lnTo>
                <a:lnTo>
                  <a:pt x="49" y="178"/>
                </a:lnTo>
                <a:lnTo>
                  <a:pt x="45" y="187"/>
                </a:lnTo>
                <a:lnTo>
                  <a:pt x="40" y="198"/>
                </a:lnTo>
                <a:lnTo>
                  <a:pt x="9" y="198"/>
                </a:lnTo>
                <a:lnTo>
                  <a:pt x="0" y="239"/>
                </a:lnTo>
                <a:lnTo>
                  <a:pt x="30" y="250"/>
                </a:lnTo>
                <a:lnTo>
                  <a:pt x="29" y="260"/>
                </a:lnTo>
                <a:lnTo>
                  <a:pt x="29" y="272"/>
                </a:lnTo>
                <a:lnTo>
                  <a:pt x="29" y="282"/>
                </a:lnTo>
                <a:lnTo>
                  <a:pt x="29" y="294"/>
                </a:lnTo>
                <a:lnTo>
                  <a:pt x="0" y="305"/>
                </a:lnTo>
                <a:lnTo>
                  <a:pt x="8" y="346"/>
                </a:lnTo>
                <a:lnTo>
                  <a:pt x="39" y="346"/>
                </a:lnTo>
                <a:lnTo>
                  <a:pt x="42" y="357"/>
                </a:lnTo>
                <a:lnTo>
                  <a:pt x="46" y="367"/>
                </a:lnTo>
                <a:lnTo>
                  <a:pt x="51" y="378"/>
                </a:lnTo>
                <a:lnTo>
                  <a:pt x="55" y="387"/>
                </a:lnTo>
                <a:lnTo>
                  <a:pt x="31" y="409"/>
                </a:lnTo>
                <a:lnTo>
                  <a:pt x="55" y="445"/>
                </a:lnTo>
                <a:lnTo>
                  <a:pt x="85" y="431"/>
                </a:lnTo>
                <a:lnTo>
                  <a:pt x="93" y="439"/>
                </a:lnTo>
                <a:lnTo>
                  <a:pt x="100" y="446"/>
                </a:lnTo>
                <a:lnTo>
                  <a:pt x="107" y="454"/>
                </a:lnTo>
                <a:lnTo>
                  <a:pt x="115" y="461"/>
                </a:lnTo>
                <a:lnTo>
                  <a:pt x="101" y="492"/>
                </a:lnTo>
                <a:lnTo>
                  <a:pt x="137" y="516"/>
                </a:lnTo>
                <a:lnTo>
                  <a:pt x="161" y="491"/>
                </a:lnTo>
                <a:lnTo>
                  <a:pt x="170" y="495"/>
                </a:lnTo>
                <a:lnTo>
                  <a:pt x="180" y="500"/>
                </a:lnTo>
                <a:lnTo>
                  <a:pt x="189" y="504"/>
                </a:lnTo>
                <a:lnTo>
                  <a:pt x="200" y="507"/>
                </a:lnTo>
                <a:lnTo>
                  <a:pt x="198" y="541"/>
                </a:lnTo>
                <a:lnTo>
                  <a:pt x="240" y="550"/>
                </a:lnTo>
                <a:lnTo>
                  <a:pt x="253" y="516"/>
                </a:lnTo>
                <a:lnTo>
                  <a:pt x="264" y="518"/>
                </a:lnTo>
                <a:lnTo>
                  <a:pt x="274" y="518"/>
                </a:lnTo>
                <a:lnTo>
                  <a:pt x="283" y="518"/>
                </a:lnTo>
                <a:lnTo>
                  <a:pt x="293" y="516"/>
                </a:lnTo>
                <a:lnTo>
                  <a:pt x="305" y="552"/>
                </a:lnTo>
                <a:lnTo>
                  <a:pt x="347" y="544"/>
                </a:lnTo>
                <a:lnTo>
                  <a:pt x="347" y="504"/>
                </a:lnTo>
                <a:lnTo>
                  <a:pt x="356" y="501"/>
                </a:lnTo>
                <a:lnTo>
                  <a:pt x="365" y="497"/>
                </a:lnTo>
                <a:lnTo>
                  <a:pt x="374" y="494"/>
                </a:lnTo>
                <a:lnTo>
                  <a:pt x="381" y="489"/>
                </a:lnTo>
                <a:lnTo>
                  <a:pt x="409" y="519"/>
                </a:lnTo>
                <a:lnTo>
                  <a:pt x="445" y="495"/>
                </a:lnTo>
                <a:lnTo>
                  <a:pt x="429" y="458"/>
                </a:lnTo>
                <a:lnTo>
                  <a:pt x="435" y="452"/>
                </a:lnTo>
                <a:lnTo>
                  <a:pt x="442" y="445"/>
                </a:lnTo>
                <a:lnTo>
                  <a:pt x="448" y="439"/>
                </a:lnTo>
                <a:lnTo>
                  <a:pt x="454" y="431"/>
                </a:lnTo>
                <a:lnTo>
                  <a:pt x="493" y="449"/>
                </a:lnTo>
                <a:lnTo>
                  <a:pt x="517" y="415"/>
                </a:lnTo>
                <a:lnTo>
                  <a:pt x="485" y="385"/>
                </a:lnTo>
                <a:lnTo>
                  <a:pt x="490" y="376"/>
                </a:lnTo>
                <a:lnTo>
                  <a:pt x="493" y="369"/>
                </a:lnTo>
                <a:lnTo>
                  <a:pt x="496" y="360"/>
                </a:lnTo>
                <a:lnTo>
                  <a:pt x="499" y="352"/>
                </a:lnTo>
                <a:lnTo>
                  <a:pt x="542" y="354"/>
                </a:lnTo>
                <a:lnTo>
                  <a:pt x="551" y="312"/>
                </a:lnTo>
                <a:lnTo>
                  <a:pt x="511" y="296"/>
                </a:lnTo>
                <a:lnTo>
                  <a:pt x="511" y="287"/>
                </a:lnTo>
                <a:lnTo>
                  <a:pt x="511" y="278"/>
                </a:lnTo>
                <a:lnTo>
                  <a:pt x="511" y="269"/>
                </a:lnTo>
                <a:lnTo>
                  <a:pt x="511" y="262"/>
                </a:lnTo>
                <a:lnTo>
                  <a:pt x="552" y="24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1" name="Freeform 65"/>
          <p:cNvSpPr>
            <a:spLocks/>
          </p:cNvSpPr>
          <p:nvPr/>
        </p:nvSpPr>
        <p:spPr bwMode="auto">
          <a:xfrm>
            <a:off x="3221038" y="1392238"/>
            <a:ext cx="12700" cy="144462"/>
          </a:xfrm>
          <a:custGeom>
            <a:avLst/>
            <a:gdLst>
              <a:gd name="T0" fmla="*/ 2147483647 w 10"/>
              <a:gd name="T1" fmla="*/ 2147483647 h 122"/>
              <a:gd name="T2" fmla="*/ 2147483647 w 10"/>
              <a:gd name="T3" fmla="*/ 2147483647 h 122"/>
              <a:gd name="T4" fmla="*/ 2147483647 w 10"/>
              <a:gd name="T5" fmla="*/ 2147483647 h 122"/>
              <a:gd name="T6" fmla="*/ 2147483647 w 10"/>
              <a:gd name="T7" fmla="*/ 2147483647 h 122"/>
              <a:gd name="T8" fmla="*/ 2147483647 w 10"/>
              <a:gd name="T9" fmla="*/ 2147483647 h 122"/>
              <a:gd name="T10" fmla="*/ 0 w 10"/>
              <a:gd name="T11" fmla="*/ 0 h 122"/>
              <a:gd name="T12" fmla="*/ 2147483647 w 10"/>
              <a:gd name="T13" fmla="*/ 2147483647 h 122"/>
              <a:gd name="T14" fmla="*/ 2147483647 w 10"/>
              <a:gd name="T15" fmla="*/ 2147483647 h 122"/>
              <a:gd name="T16" fmla="*/ 2147483647 w 10"/>
              <a:gd name="T17" fmla="*/ 2147483647 h 122"/>
              <a:gd name="T18" fmla="*/ 2147483647 w 10"/>
              <a:gd name="T19" fmla="*/ 2147483647 h 122"/>
              <a:gd name="T20" fmla="*/ 2147483647 w 10"/>
              <a:gd name="T21" fmla="*/ 2147483647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2"/>
              <a:gd name="T35" fmla="*/ 10 w 10"/>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2">
                <a:moveTo>
                  <a:pt x="6" y="122"/>
                </a:moveTo>
                <a:lnTo>
                  <a:pt x="10" y="1"/>
                </a:lnTo>
                <a:lnTo>
                  <a:pt x="7" y="1"/>
                </a:lnTo>
                <a:lnTo>
                  <a:pt x="6" y="1"/>
                </a:lnTo>
                <a:lnTo>
                  <a:pt x="3" y="1"/>
                </a:lnTo>
                <a:lnTo>
                  <a:pt x="0" y="0"/>
                </a:lnTo>
                <a:lnTo>
                  <a:pt x="2" y="120"/>
                </a:lnTo>
                <a:lnTo>
                  <a:pt x="3" y="122"/>
                </a:lnTo>
                <a:lnTo>
                  <a:pt x="5" y="122"/>
                </a:lnTo>
                <a:lnTo>
                  <a:pt x="6" y="1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2" name="Freeform 66"/>
          <p:cNvSpPr>
            <a:spLocks/>
          </p:cNvSpPr>
          <p:nvPr/>
        </p:nvSpPr>
        <p:spPr bwMode="auto">
          <a:xfrm>
            <a:off x="2960688" y="2033588"/>
            <a:ext cx="220662" cy="152400"/>
          </a:xfrm>
          <a:custGeom>
            <a:avLst/>
            <a:gdLst>
              <a:gd name="T0" fmla="*/ 2147483647 w 186"/>
              <a:gd name="T1" fmla="*/ 2147483647 h 129"/>
              <a:gd name="T2" fmla="*/ 2147483647 w 186"/>
              <a:gd name="T3" fmla="*/ 2147483647 h 129"/>
              <a:gd name="T4" fmla="*/ 2147483647 w 186"/>
              <a:gd name="T5" fmla="*/ 2147483647 h 129"/>
              <a:gd name="T6" fmla="*/ 2147483647 w 186"/>
              <a:gd name="T7" fmla="*/ 2147483647 h 129"/>
              <a:gd name="T8" fmla="*/ 2147483647 w 186"/>
              <a:gd name="T9" fmla="*/ 2147483647 h 129"/>
              <a:gd name="T10" fmla="*/ 2147483647 w 186"/>
              <a:gd name="T11" fmla="*/ 0 h 129"/>
              <a:gd name="T12" fmla="*/ 2147483647 w 186"/>
              <a:gd name="T13" fmla="*/ 2147483647 h 129"/>
              <a:gd name="T14" fmla="*/ 2147483647 w 186"/>
              <a:gd name="T15" fmla="*/ 2147483647 h 129"/>
              <a:gd name="T16" fmla="*/ 2147483647 w 186"/>
              <a:gd name="T17" fmla="*/ 2147483647 h 129"/>
              <a:gd name="T18" fmla="*/ 2147483647 w 186"/>
              <a:gd name="T19" fmla="*/ 2147483647 h 129"/>
              <a:gd name="T20" fmla="*/ 2147483647 w 186"/>
              <a:gd name="T21" fmla="*/ 2147483647 h 129"/>
              <a:gd name="T22" fmla="*/ 2147483647 w 186"/>
              <a:gd name="T23" fmla="*/ 2147483647 h 129"/>
              <a:gd name="T24" fmla="*/ 2147483647 w 186"/>
              <a:gd name="T25" fmla="*/ 2147483647 h 129"/>
              <a:gd name="T26" fmla="*/ 2147483647 w 186"/>
              <a:gd name="T27" fmla="*/ 2147483647 h 129"/>
              <a:gd name="T28" fmla="*/ 2147483647 w 186"/>
              <a:gd name="T29" fmla="*/ 2147483647 h 129"/>
              <a:gd name="T30" fmla="*/ 2147483647 w 186"/>
              <a:gd name="T31" fmla="*/ 2147483647 h 129"/>
              <a:gd name="T32" fmla="*/ 2147483647 w 186"/>
              <a:gd name="T33" fmla="*/ 2147483647 h 129"/>
              <a:gd name="T34" fmla="*/ 2147483647 w 186"/>
              <a:gd name="T35" fmla="*/ 2147483647 h 129"/>
              <a:gd name="T36" fmla="*/ 0 w 186"/>
              <a:gd name="T37" fmla="*/ 2147483647 h 129"/>
              <a:gd name="T38" fmla="*/ 2147483647 w 186"/>
              <a:gd name="T39" fmla="*/ 2147483647 h 129"/>
              <a:gd name="T40" fmla="*/ 2147483647 w 186"/>
              <a:gd name="T41" fmla="*/ 2147483647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6"/>
              <a:gd name="T64" fmla="*/ 0 h 129"/>
              <a:gd name="T65" fmla="*/ 186 w 186"/>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6" h="129">
                <a:moveTo>
                  <a:pt x="177" y="32"/>
                </a:moveTo>
                <a:lnTo>
                  <a:pt x="173" y="34"/>
                </a:lnTo>
                <a:lnTo>
                  <a:pt x="170" y="34"/>
                </a:lnTo>
                <a:lnTo>
                  <a:pt x="165" y="34"/>
                </a:lnTo>
                <a:lnTo>
                  <a:pt x="162" y="34"/>
                </a:lnTo>
                <a:lnTo>
                  <a:pt x="146" y="0"/>
                </a:lnTo>
                <a:lnTo>
                  <a:pt x="104" y="12"/>
                </a:lnTo>
                <a:lnTo>
                  <a:pt x="109" y="47"/>
                </a:lnTo>
                <a:lnTo>
                  <a:pt x="99" y="52"/>
                </a:lnTo>
                <a:lnTo>
                  <a:pt x="90" y="56"/>
                </a:lnTo>
                <a:lnTo>
                  <a:pt x="81" y="61"/>
                </a:lnTo>
                <a:lnTo>
                  <a:pt x="72" y="65"/>
                </a:lnTo>
                <a:lnTo>
                  <a:pt x="45" y="41"/>
                </a:lnTo>
                <a:lnTo>
                  <a:pt x="12" y="68"/>
                </a:lnTo>
                <a:lnTo>
                  <a:pt x="29" y="98"/>
                </a:lnTo>
                <a:lnTo>
                  <a:pt x="21" y="105"/>
                </a:lnTo>
                <a:lnTo>
                  <a:pt x="14" y="113"/>
                </a:lnTo>
                <a:lnTo>
                  <a:pt x="8" y="120"/>
                </a:lnTo>
                <a:lnTo>
                  <a:pt x="0" y="129"/>
                </a:lnTo>
                <a:lnTo>
                  <a:pt x="186" y="129"/>
                </a:lnTo>
                <a:lnTo>
                  <a:pt x="177" y="3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3" name="Freeform 67"/>
          <p:cNvSpPr>
            <a:spLocks/>
          </p:cNvSpPr>
          <p:nvPr/>
        </p:nvSpPr>
        <p:spPr bwMode="auto">
          <a:xfrm>
            <a:off x="3184525" y="2028825"/>
            <a:ext cx="287338" cy="157163"/>
          </a:xfrm>
          <a:custGeom>
            <a:avLst/>
            <a:gdLst>
              <a:gd name="T0" fmla="*/ 2147483647 w 242"/>
              <a:gd name="T1" fmla="*/ 2147483647 h 134"/>
              <a:gd name="T2" fmla="*/ 2147483647 w 242"/>
              <a:gd name="T3" fmla="*/ 2147483647 h 134"/>
              <a:gd name="T4" fmla="*/ 2147483647 w 242"/>
              <a:gd name="T5" fmla="*/ 2147483647 h 134"/>
              <a:gd name="T6" fmla="*/ 2147483647 w 242"/>
              <a:gd name="T7" fmla="*/ 2147483647 h 134"/>
              <a:gd name="T8" fmla="*/ 2147483647 w 242"/>
              <a:gd name="T9" fmla="*/ 2147483647 h 134"/>
              <a:gd name="T10" fmla="*/ 2147483647 w 242"/>
              <a:gd name="T11" fmla="*/ 2147483647 h 134"/>
              <a:gd name="T12" fmla="*/ 2147483647 w 242"/>
              <a:gd name="T13" fmla="*/ 2147483647 h 134"/>
              <a:gd name="T14" fmla="*/ 2147483647 w 242"/>
              <a:gd name="T15" fmla="*/ 2147483647 h 134"/>
              <a:gd name="T16" fmla="*/ 2147483647 w 242"/>
              <a:gd name="T17" fmla="*/ 2147483647 h 134"/>
              <a:gd name="T18" fmla="*/ 2147483647 w 242"/>
              <a:gd name="T19" fmla="*/ 2147483647 h 134"/>
              <a:gd name="T20" fmla="*/ 2147483647 w 242"/>
              <a:gd name="T21" fmla="*/ 2147483647 h 134"/>
              <a:gd name="T22" fmla="*/ 2147483647 w 242"/>
              <a:gd name="T23" fmla="*/ 2147483647 h 134"/>
              <a:gd name="T24" fmla="*/ 2147483647 w 242"/>
              <a:gd name="T25" fmla="*/ 2147483647 h 134"/>
              <a:gd name="T26" fmla="*/ 2147483647 w 242"/>
              <a:gd name="T27" fmla="*/ 2147483647 h 134"/>
              <a:gd name="T28" fmla="*/ 2147483647 w 242"/>
              <a:gd name="T29" fmla="*/ 2147483647 h 134"/>
              <a:gd name="T30" fmla="*/ 2147483647 w 242"/>
              <a:gd name="T31" fmla="*/ 2147483647 h 134"/>
              <a:gd name="T32" fmla="*/ 2147483647 w 242"/>
              <a:gd name="T33" fmla="*/ 0 h 134"/>
              <a:gd name="T34" fmla="*/ 2147483647 w 242"/>
              <a:gd name="T35" fmla="*/ 2147483647 h 134"/>
              <a:gd name="T36" fmla="*/ 2147483647 w 242"/>
              <a:gd name="T37" fmla="*/ 2147483647 h 134"/>
              <a:gd name="T38" fmla="*/ 2147483647 w 242"/>
              <a:gd name="T39" fmla="*/ 2147483647 h 134"/>
              <a:gd name="T40" fmla="*/ 2147483647 w 242"/>
              <a:gd name="T41" fmla="*/ 2147483647 h 134"/>
              <a:gd name="T42" fmla="*/ 0 w 242"/>
              <a:gd name="T43" fmla="*/ 2147483647 h 134"/>
              <a:gd name="T44" fmla="*/ 2147483647 w 242"/>
              <a:gd name="T45" fmla="*/ 2147483647 h 134"/>
              <a:gd name="T46" fmla="*/ 2147483647 w 242"/>
              <a:gd name="T47" fmla="*/ 2147483647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2"/>
              <a:gd name="T73" fmla="*/ 0 h 134"/>
              <a:gd name="T74" fmla="*/ 242 w 242"/>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2" h="134">
                <a:moveTo>
                  <a:pt x="233" y="134"/>
                </a:moveTo>
                <a:lnTo>
                  <a:pt x="242" y="124"/>
                </a:lnTo>
                <a:lnTo>
                  <a:pt x="217" y="89"/>
                </a:lnTo>
                <a:lnTo>
                  <a:pt x="178" y="110"/>
                </a:lnTo>
                <a:lnTo>
                  <a:pt x="172" y="104"/>
                </a:lnTo>
                <a:lnTo>
                  <a:pt x="166" y="98"/>
                </a:lnTo>
                <a:lnTo>
                  <a:pt x="159" y="92"/>
                </a:lnTo>
                <a:lnTo>
                  <a:pt x="152" y="86"/>
                </a:lnTo>
                <a:lnTo>
                  <a:pt x="166" y="46"/>
                </a:lnTo>
                <a:lnTo>
                  <a:pt x="129" y="25"/>
                </a:lnTo>
                <a:lnTo>
                  <a:pt x="104" y="57"/>
                </a:lnTo>
                <a:lnTo>
                  <a:pt x="95" y="54"/>
                </a:lnTo>
                <a:lnTo>
                  <a:pt x="86" y="51"/>
                </a:lnTo>
                <a:lnTo>
                  <a:pt x="77" y="48"/>
                </a:lnTo>
                <a:lnTo>
                  <a:pt x="68" y="45"/>
                </a:lnTo>
                <a:lnTo>
                  <a:pt x="67" y="5"/>
                </a:lnTo>
                <a:lnTo>
                  <a:pt x="24" y="0"/>
                </a:lnTo>
                <a:lnTo>
                  <a:pt x="13" y="37"/>
                </a:lnTo>
                <a:lnTo>
                  <a:pt x="10" y="37"/>
                </a:lnTo>
                <a:lnTo>
                  <a:pt x="7" y="37"/>
                </a:lnTo>
                <a:lnTo>
                  <a:pt x="3" y="37"/>
                </a:lnTo>
                <a:lnTo>
                  <a:pt x="0" y="37"/>
                </a:lnTo>
                <a:lnTo>
                  <a:pt x="4" y="134"/>
                </a:lnTo>
                <a:lnTo>
                  <a:pt x="233" y="1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4" name="Freeform 68"/>
          <p:cNvSpPr>
            <a:spLocks/>
          </p:cNvSpPr>
          <p:nvPr/>
        </p:nvSpPr>
        <p:spPr bwMode="auto">
          <a:xfrm>
            <a:off x="3171825" y="2070100"/>
            <a:ext cx="17463" cy="115888"/>
          </a:xfrm>
          <a:custGeom>
            <a:avLst/>
            <a:gdLst>
              <a:gd name="T0" fmla="*/ 2147483647 w 15"/>
              <a:gd name="T1" fmla="*/ 2147483647 h 97"/>
              <a:gd name="T2" fmla="*/ 2147483647 w 15"/>
              <a:gd name="T3" fmla="*/ 0 h 97"/>
              <a:gd name="T4" fmla="*/ 2147483647 w 15"/>
              <a:gd name="T5" fmla="*/ 0 h 97"/>
              <a:gd name="T6" fmla="*/ 2147483647 w 15"/>
              <a:gd name="T7" fmla="*/ 0 h 97"/>
              <a:gd name="T8" fmla="*/ 2147483647 w 15"/>
              <a:gd name="T9" fmla="*/ 0 h 97"/>
              <a:gd name="T10" fmla="*/ 0 w 15"/>
              <a:gd name="T11" fmla="*/ 0 h 97"/>
              <a:gd name="T12" fmla="*/ 2147483647 w 15"/>
              <a:gd name="T13" fmla="*/ 2147483647 h 97"/>
              <a:gd name="T14" fmla="*/ 2147483647 w 15"/>
              <a:gd name="T15" fmla="*/ 2147483647 h 9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7"/>
              <a:gd name="T26" fmla="*/ 15 w 15"/>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7">
                <a:moveTo>
                  <a:pt x="15" y="97"/>
                </a:moveTo>
                <a:lnTo>
                  <a:pt x="11" y="0"/>
                </a:lnTo>
                <a:lnTo>
                  <a:pt x="8" y="0"/>
                </a:lnTo>
                <a:lnTo>
                  <a:pt x="5" y="0"/>
                </a:lnTo>
                <a:lnTo>
                  <a:pt x="3" y="0"/>
                </a:lnTo>
                <a:lnTo>
                  <a:pt x="0" y="0"/>
                </a:lnTo>
                <a:lnTo>
                  <a:pt x="9" y="97"/>
                </a:lnTo>
                <a:lnTo>
                  <a:pt x="15" y="9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5" name="Freeform 69"/>
          <p:cNvSpPr>
            <a:spLocks/>
          </p:cNvSpPr>
          <p:nvPr/>
        </p:nvSpPr>
        <p:spPr bwMode="auto">
          <a:xfrm>
            <a:off x="2374900" y="1770063"/>
            <a:ext cx="533400" cy="415925"/>
          </a:xfrm>
          <a:custGeom>
            <a:avLst/>
            <a:gdLst>
              <a:gd name="T0" fmla="*/ 2147483647 w 450"/>
              <a:gd name="T1" fmla="*/ 2147483647 h 351"/>
              <a:gd name="T2" fmla="*/ 2147483647 w 450"/>
              <a:gd name="T3" fmla="*/ 2147483647 h 351"/>
              <a:gd name="T4" fmla="*/ 2147483647 w 450"/>
              <a:gd name="T5" fmla="*/ 2147483647 h 351"/>
              <a:gd name="T6" fmla="*/ 2147483647 w 450"/>
              <a:gd name="T7" fmla="*/ 2147483647 h 351"/>
              <a:gd name="T8" fmla="*/ 2147483647 w 450"/>
              <a:gd name="T9" fmla="*/ 2147483647 h 351"/>
              <a:gd name="T10" fmla="*/ 2147483647 w 450"/>
              <a:gd name="T11" fmla="*/ 2147483647 h 351"/>
              <a:gd name="T12" fmla="*/ 2147483647 w 450"/>
              <a:gd name="T13" fmla="*/ 2147483647 h 351"/>
              <a:gd name="T14" fmla="*/ 2147483647 w 450"/>
              <a:gd name="T15" fmla="*/ 2147483647 h 351"/>
              <a:gd name="T16" fmla="*/ 2147483647 w 450"/>
              <a:gd name="T17" fmla="*/ 2147483647 h 351"/>
              <a:gd name="T18" fmla="*/ 2147483647 w 450"/>
              <a:gd name="T19" fmla="*/ 2147483647 h 351"/>
              <a:gd name="T20" fmla="*/ 2147483647 w 450"/>
              <a:gd name="T21" fmla="*/ 2147483647 h 351"/>
              <a:gd name="T22" fmla="*/ 2147483647 w 450"/>
              <a:gd name="T23" fmla="*/ 2147483647 h 351"/>
              <a:gd name="T24" fmla="*/ 2147483647 w 450"/>
              <a:gd name="T25" fmla="*/ 2147483647 h 351"/>
              <a:gd name="T26" fmla="*/ 2147483647 w 450"/>
              <a:gd name="T27" fmla="*/ 2147483647 h 351"/>
              <a:gd name="T28" fmla="*/ 2147483647 w 450"/>
              <a:gd name="T29" fmla="*/ 2147483647 h 351"/>
              <a:gd name="T30" fmla="*/ 2147483647 w 450"/>
              <a:gd name="T31" fmla="*/ 2147483647 h 351"/>
              <a:gd name="T32" fmla="*/ 2147483647 w 450"/>
              <a:gd name="T33" fmla="*/ 2147483647 h 351"/>
              <a:gd name="T34" fmla="*/ 2147483647 w 450"/>
              <a:gd name="T35" fmla="*/ 2147483647 h 351"/>
              <a:gd name="T36" fmla="*/ 2147483647 w 450"/>
              <a:gd name="T37" fmla="*/ 0 h 351"/>
              <a:gd name="T38" fmla="*/ 2147483647 w 450"/>
              <a:gd name="T39" fmla="*/ 2147483647 h 351"/>
              <a:gd name="T40" fmla="*/ 2147483647 w 450"/>
              <a:gd name="T41" fmla="*/ 2147483647 h 351"/>
              <a:gd name="T42" fmla="*/ 2147483647 w 450"/>
              <a:gd name="T43" fmla="*/ 2147483647 h 351"/>
              <a:gd name="T44" fmla="*/ 2147483647 w 450"/>
              <a:gd name="T45" fmla="*/ 2147483647 h 351"/>
              <a:gd name="T46" fmla="*/ 2147483647 w 450"/>
              <a:gd name="T47" fmla="*/ 2147483647 h 351"/>
              <a:gd name="T48" fmla="*/ 2147483647 w 450"/>
              <a:gd name="T49" fmla="*/ 2147483647 h 351"/>
              <a:gd name="T50" fmla="*/ 2147483647 w 450"/>
              <a:gd name="T51" fmla="*/ 2147483647 h 351"/>
              <a:gd name="T52" fmla="*/ 2147483647 w 450"/>
              <a:gd name="T53" fmla="*/ 2147483647 h 351"/>
              <a:gd name="T54" fmla="*/ 2147483647 w 450"/>
              <a:gd name="T55" fmla="*/ 2147483647 h 351"/>
              <a:gd name="T56" fmla="*/ 2147483647 w 450"/>
              <a:gd name="T57" fmla="*/ 2147483647 h 351"/>
              <a:gd name="T58" fmla="*/ 2147483647 w 450"/>
              <a:gd name="T59" fmla="*/ 2147483647 h 351"/>
              <a:gd name="T60" fmla="*/ 2147483647 w 450"/>
              <a:gd name="T61" fmla="*/ 2147483647 h 351"/>
              <a:gd name="T62" fmla="*/ 2147483647 w 450"/>
              <a:gd name="T63" fmla="*/ 2147483647 h 351"/>
              <a:gd name="T64" fmla="*/ 2147483647 w 450"/>
              <a:gd name="T65" fmla="*/ 2147483647 h 351"/>
              <a:gd name="T66" fmla="*/ 2147483647 w 450"/>
              <a:gd name="T67" fmla="*/ 2147483647 h 351"/>
              <a:gd name="T68" fmla="*/ 2147483647 w 450"/>
              <a:gd name="T69" fmla="*/ 2147483647 h 351"/>
              <a:gd name="T70" fmla="*/ 2147483647 w 450"/>
              <a:gd name="T71" fmla="*/ 2147483647 h 351"/>
              <a:gd name="T72" fmla="*/ 2147483647 w 450"/>
              <a:gd name="T73" fmla="*/ 2147483647 h 351"/>
              <a:gd name="T74" fmla="*/ 2147483647 w 450"/>
              <a:gd name="T75" fmla="*/ 2147483647 h 351"/>
              <a:gd name="T76" fmla="*/ 2147483647 w 450"/>
              <a:gd name="T77" fmla="*/ 2147483647 h 351"/>
              <a:gd name="T78" fmla="*/ 2147483647 w 450"/>
              <a:gd name="T79" fmla="*/ 2147483647 h 351"/>
              <a:gd name="T80" fmla="*/ 2147483647 w 450"/>
              <a:gd name="T81" fmla="*/ 2147483647 h 351"/>
              <a:gd name="T82" fmla="*/ 2147483647 w 450"/>
              <a:gd name="T83" fmla="*/ 2147483647 h 351"/>
              <a:gd name="T84" fmla="*/ 2147483647 w 450"/>
              <a:gd name="T85" fmla="*/ 2147483647 h 351"/>
              <a:gd name="T86" fmla="*/ 2147483647 w 450"/>
              <a:gd name="T87" fmla="*/ 2147483647 h 351"/>
              <a:gd name="T88" fmla="*/ 2147483647 w 450"/>
              <a:gd name="T89" fmla="*/ 2147483647 h 351"/>
              <a:gd name="T90" fmla="*/ 2147483647 w 450"/>
              <a:gd name="T91" fmla="*/ 2147483647 h 351"/>
              <a:gd name="T92" fmla="*/ 2147483647 w 450"/>
              <a:gd name="T93" fmla="*/ 2147483647 h 351"/>
              <a:gd name="T94" fmla="*/ 2147483647 w 450"/>
              <a:gd name="T95" fmla="*/ 2147483647 h 351"/>
              <a:gd name="T96" fmla="*/ 2147483647 w 450"/>
              <a:gd name="T97" fmla="*/ 2147483647 h 351"/>
              <a:gd name="T98" fmla="*/ 2147483647 w 450"/>
              <a:gd name="T99" fmla="*/ 2147483647 h 351"/>
              <a:gd name="T100" fmla="*/ 2147483647 w 450"/>
              <a:gd name="T101" fmla="*/ 2147483647 h 351"/>
              <a:gd name="T102" fmla="*/ 2147483647 w 450"/>
              <a:gd name="T103" fmla="*/ 2147483647 h 351"/>
              <a:gd name="T104" fmla="*/ 2147483647 w 450"/>
              <a:gd name="T105" fmla="*/ 2147483647 h 351"/>
              <a:gd name="T106" fmla="*/ 0 w 450"/>
              <a:gd name="T107" fmla="*/ 2147483647 h 351"/>
              <a:gd name="T108" fmla="*/ 2147483647 w 450"/>
              <a:gd name="T109" fmla="*/ 2147483647 h 351"/>
              <a:gd name="T110" fmla="*/ 2147483647 w 450"/>
              <a:gd name="T111" fmla="*/ 2147483647 h 351"/>
              <a:gd name="T112" fmla="*/ 2147483647 w 450"/>
              <a:gd name="T113" fmla="*/ 2147483647 h 351"/>
              <a:gd name="T114" fmla="*/ 2147483647 w 450"/>
              <a:gd name="T115" fmla="*/ 2147483647 h 351"/>
              <a:gd name="T116" fmla="*/ 2147483647 w 450"/>
              <a:gd name="T117" fmla="*/ 2147483647 h 351"/>
              <a:gd name="T118" fmla="*/ 2147483647 w 450"/>
              <a:gd name="T119" fmla="*/ 2147483647 h 351"/>
              <a:gd name="T120" fmla="*/ 2147483647 w 450"/>
              <a:gd name="T121" fmla="*/ 2147483647 h 351"/>
              <a:gd name="T122" fmla="*/ 2147483647 w 450"/>
              <a:gd name="T123" fmla="*/ 2147483647 h 351"/>
              <a:gd name="T124" fmla="*/ 2147483647 w 450"/>
              <a:gd name="T125" fmla="*/ 2147483647 h 3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0"/>
              <a:gd name="T190" fmla="*/ 0 h 351"/>
              <a:gd name="T191" fmla="*/ 450 w 450"/>
              <a:gd name="T192" fmla="*/ 351 h 3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0" h="351">
                <a:moveTo>
                  <a:pt x="380" y="338"/>
                </a:moveTo>
                <a:lnTo>
                  <a:pt x="412" y="350"/>
                </a:lnTo>
                <a:lnTo>
                  <a:pt x="429" y="320"/>
                </a:lnTo>
                <a:lnTo>
                  <a:pt x="402" y="298"/>
                </a:lnTo>
                <a:lnTo>
                  <a:pt x="404" y="290"/>
                </a:lnTo>
                <a:lnTo>
                  <a:pt x="407" y="284"/>
                </a:lnTo>
                <a:lnTo>
                  <a:pt x="408" y="277"/>
                </a:lnTo>
                <a:lnTo>
                  <a:pt x="409" y="269"/>
                </a:lnTo>
                <a:lnTo>
                  <a:pt x="445" y="268"/>
                </a:lnTo>
                <a:lnTo>
                  <a:pt x="450" y="234"/>
                </a:lnTo>
                <a:lnTo>
                  <a:pt x="415" y="223"/>
                </a:lnTo>
                <a:lnTo>
                  <a:pt x="415" y="216"/>
                </a:lnTo>
                <a:lnTo>
                  <a:pt x="414" y="210"/>
                </a:lnTo>
                <a:lnTo>
                  <a:pt x="414" y="202"/>
                </a:lnTo>
                <a:lnTo>
                  <a:pt x="412" y="196"/>
                </a:lnTo>
                <a:lnTo>
                  <a:pt x="445" y="180"/>
                </a:lnTo>
                <a:lnTo>
                  <a:pt x="436" y="147"/>
                </a:lnTo>
                <a:lnTo>
                  <a:pt x="401" y="150"/>
                </a:lnTo>
                <a:lnTo>
                  <a:pt x="398" y="144"/>
                </a:lnTo>
                <a:lnTo>
                  <a:pt x="395" y="138"/>
                </a:lnTo>
                <a:lnTo>
                  <a:pt x="392" y="131"/>
                </a:lnTo>
                <a:lnTo>
                  <a:pt x="389" y="125"/>
                </a:lnTo>
                <a:lnTo>
                  <a:pt x="412" y="100"/>
                </a:lnTo>
                <a:lnTo>
                  <a:pt x="390" y="73"/>
                </a:lnTo>
                <a:lnTo>
                  <a:pt x="360" y="89"/>
                </a:lnTo>
                <a:lnTo>
                  <a:pt x="354" y="83"/>
                </a:lnTo>
                <a:lnTo>
                  <a:pt x="350" y="79"/>
                </a:lnTo>
                <a:lnTo>
                  <a:pt x="344" y="74"/>
                </a:lnTo>
                <a:lnTo>
                  <a:pt x="338" y="70"/>
                </a:lnTo>
                <a:lnTo>
                  <a:pt x="350" y="37"/>
                </a:lnTo>
                <a:lnTo>
                  <a:pt x="320" y="21"/>
                </a:lnTo>
                <a:lnTo>
                  <a:pt x="299" y="46"/>
                </a:lnTo>
                <a:lnTo>
                  <a:pt x="292" y="43"/>
                </a:lnTo>
                <a:lnTo>
                  <a:pt x="284" y="40"/>
                </a:lnTo>
                <a:lnTo>
                  <a:pt x="277" y="39"/>
                </a:lnTo>
                <a:lnTo>
                  <a:pt x="270" y="36"/>
                </a:lnTo>
                <a:lnTo>
                  <a:pt x="268" y="4"/>
                </a:lnTo>
                <a:lnTo>
                  <a:pt x="234" y="0"/>
                </a:lnTo>
                <a:lnTo>
                  <a:pt x="225" y="30"/>
                </a:lnTo>
                <a:lnTo>
                  <a:pt x="222" y="30"/>
                </a:lnTo>
                <a:lnTo>
                  <a:pt x="221" y="30"/>
                </a:lnTo>
                <a:lnTo>
                  <a:pt x="218" y="30"/>
                </a:lnTo>
                <a:lnTo>
                  <a:pt x="215" y="30"/>
                </a:lnTo>
                <a:lnTo>
                  <a:pt x="219" y="128"/>
                </a:lnTo>
                <a:lnTo>
                  <a:pt x="235" y="129"/>
                </a:lnTo>
                <a:lnTo>
                  <a:pt x="250" y="132"/>
                </a:lnTo>
                <a:lnTo>
                  <a:pt x="265" y="140"/>
                </a:lnTo>
                <a:lnTo>
                  <a:pt x="279" y="147"/>
                </a:lnTo>
                <a:lnTo>
                  <a:pt x="290" y="158"/>
                </a:lnTo>
                <a:lnTo>
                  <a:pt x="301" y="170"/>
                </a:lnTo>
                <a:lnTo>
                  <a:pt x="308" y="184"/>
                </a:lnTo>
                <a:lnTo>
                  <a:pt x="314" y="199"/>
                </a:lnTo>
                <a:lnTo>
                  <a:pt x="317" y="219"/>
                </a:lnTo>
                <a:lnTo>
                  <a:pt x="317" y="238"/>
                </a:lnTo>
                <a:lnTo>
                  <a:pt x="313" y="256"/>
                </a:lnTo>
                <a:lnTo>
                  <a:pt x="305" y="274"/>
                </a:lnTo>
                <a:lnTo>
                  <a:pt x="295" y="289"/>
                </a:lnTo>
                <a:lnTo>
                  <a:pt x="280" y="302"/>
                </a:lnTo>
                <a:lnTo>
                  <a:pt x="264" y="312"/>
                </a:lnTo>
                <a:lnTo>
                  <a:pt x="246" y="320"/>
                </a:lnTo>
                <a:lnTo>
                  <a:pt x="226" y="323"/>
                </a:lnTo>
                <a:lnTo>
                  <a:pt x="207" y="323"/>
                </a:lnTo>
                <a:lnTo>
                  <a:pt x="189" y="318"/>
                </a:lnTo>
                <a:lnTo>
                  <a:pt x="171" y="311"/>
                </a:lnTo>
                <a:lnTo>
                  <a:pt x="157" y="300"/>
                </a:lnTo>
                <a:lnTo>
                  <a:pt x="143" y="286"/>
                </a:lnTo>
                <a:lnTo>
                  <a:pt x="133" y="269"/>
                </a:lnTo>
                <a:lnTo>
                  <a:pt x="125" y="251"/>
                </a:lnTo>
                <a:lnTo>
                  <a:pt x="122" y="232"/>
                </a:lnTo>
                <a:lnTo>
                  <a:pt x="122" y="213"/>
                </a:lnTo>
                <a:lnTo>
                  <a:pt x="127" y="195"/>
                </a:lnTo>
                <a:lnTo>
                  <a:pt x="134" y="177"/>
                </a:lnTo>
                <a:lnTo>
                  <a:pt x="145" y="162"/>
                </a:lnTo>
                <a:lnTo>
                  <a:pt x="160" y="149"/>
                </a:lnTo>
                <a:lnTo>
                  <a:pt x="176" y="138"/>
                </a:lnTo>
                <a:lnTo>
                  <a:pt x="194" y="131"/>
                </a:lnTo>
                <a:lnTo>
                  <a:pt x="200" y="129"/>
                </a:lnTo>
                <a:lnTo>
                  <a:pt x="206" y="129"/>
                </a:lnTo>
                <a:lnTo>
                  <a:pt x="210" y="128"/>
                </a:lnTo>
                <a:lnTo>
                  <a:pt x="216" y="128"/>
                </a:lnTo>
                <a:lnTo>
                  <a:pt x="206" y="31"/>
                </a:lnTo>
                <a:lnTo>
                  <a:pt x="203" y="31"/>
                </a:lnTo>
                <a:lnTo>
                  <a:pt x="200" y="31"/>
                </a:lnTo>
                <a:lnTo>
                  <a:pt x="197" y="31"/>
                </a:lnTo>
                <a:lnTo>
                  <a:pt x="194" y="31"/>
                </a:lnTo>
                <a:lnTo>
                  <a:pt x="180" y="4"/>
                </a:lnTo>
                <a:lnTo>
                  <a:pt x="148" y="13"/>
                </a:lnTo>
                <a:lnTo>
                  <a:pt x="151" y="43"/>
                </a:lnTo>
                <a:lnTo>
                  <a:pt x="143" y="46"/>
                </a:lnTo>
                <a:lnTo>
                  <a:pt x="136" y="49"/>
                </a:lnTo>
                <a:lnTo>
                  <a:pt x="128" y="52"/>
                </a:lnTo>
                <a:lnTo>
                  <a:pt x="121" y="56"/>
                </a:lnTo>
                <a:lnTo>
                  <a:pt x="100" y="37"/>
                </a:lnTo>
                <a:lnTo>
                  <a:pt x="73" y="59"/>
                </a:lnTo>
                <a:lnTo>
                  <a:pt x="85" y="83"/>
                </a:lnTo>
                <a:lnTo>
                  <a:pt x="79" y="89"/>
                </a:lnTo>
                <a:lnTo>
                  <a:pt x="75" y="95"/>
                </a:lnTo>
                <a:lnTo>
                  <a:pt x="69" y="103"/>
                </a:lnTo>
                <a:lnTo>
                  <a:pt x="63" y="109"/>
                </a:lnTo>
                <a:lnTo>
                  <a:pt x="37" y="100"/>
                </a:lnTo>
                <a:lnTo>
                  <a:pt x="21" y="129"/>
                </a:lnTo>
                <a:lnTo>
                  <a:pt x="40" y="146"/>
                </a:lnTo>
                <a:lnTo>
                  <a:pt x="37" y="153"/>
                </a:lnTo>
                <a:lnTo>
                  <a:pt x="35" y="162"/>
                </a:lnTo>
                <a:lnTo>
                  <a:pt x="33" y="171"/>
                </a:lnTo>
                <a:lnTo>
                  <a:pt x="30" y="180"/>
                </a:lnTo>
                <a:lnTo>
                  <a:pt x="5" y="181"/>
                </a:lnTo>
                <a:lnTo>
                  <a:pt x="0" y="216"/>
                </a:lnTo>
                <a:lnTo>
                  <a:pt x="24" y="222"/>
                </a:lnTo>
                <a:lnTo>
                  <a:pt x="24" y="231"/>
                </a:lnTo>
                <a:lnTo>
                  <a:pt x="26" y="239"/>
                </a:lnTo>
                <a:lnTo>
                  <a:pt x="26" y="248"/>
                </a:lnTo>
                <a:lnTo>
                  <a:pt x="27" y="257"/>
                </a:lnTo>
                <a:lnTo>
                  <a:pt x="5" y="269"/>
                </a:lnTo>
                <a:lnTo>
                  <a:pt x="14" y="302"/>
                </a:lnTo>
                <a:lnTo>
                  <a:pt x="39" y="299"/>
                </a:lnTo>
                <a:lnTo>
                  <a:pt x="42" y="308"/>
                </a:lnTo>
                <a:lnTo>
                  <a:pt x="46" y="315"/>
                </a:lnTo>
                <a:lnTo>
                  <a:pt x="51" y="323"/>
                </a:lnTo>
                <a:lnTo>
                  <a:pt x="55" y="330"/>
                </a:lnTo>
                <a:lnTo>
                  <a:pt x="37" y="350"/>
                </a:lnTo>
                <a:lnTo>
                  <a:pt x="39" y="351"/>
                </a:lnTo>
                <a:lnTo>
                  <a:pt x="369" y="351"/>
                </a:lnTo>
                <a:lnTo>
                  <a:pt x="372" y="348"/>
                </a:lnTo>
                <a:lnTo>
                  <a:pt x="375" y="344"/>
                </a:lnTo>
                <a:lnTo>
                  <a:pt x="377" y="341"/>
                </a:lnTo>
                <a:lnTo>
                  <a:pt x="380" y="3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6" name="Freeform 70"/>
          <p:cNvSpPr>
            <a:spLocks/>
          </p:cNvSpPr>
          <p:nvPr/>
        </p:nvSpPr>
        <p:spPr bwMode="auto">
          <a:xfrm rot="324377">
            <a:off x="2555875" y="1803400"/>
            <a:ext cx="101600" cy="103188"/>
          </a:xfrm>
          <a:custGeom>
            <a:avLst/>
            <a:gdLst>
              <a:gd name="T0" fmla="*/ 2147483647 w 13"/>
              <a:gd name="T1" fmla="*/ 2147483647 h 98"/>
              <a:gd name="T2" fmla="*/ 2147483647 w 13"/>
              <a:gd name="T3" fmla="*/ 0 h 98"/>
              <a:gd name="T4" fmla="*/ 2147483647 w 13"/>
              <a:gd name="T5" fmla="*/ 0 h 98"/>
              <a:gd name="T6" fmla="*/ 2147483647 w 13"/>
              <a:gd name="T7" fmla="*/ 0 h 98"/>
              <a:gd name="T8" fmla="*/ 2147483647 w 13"/>
              <a:gd name="T9" fmla="*/ 0 h 98"/>
              <a:gd name="T10" fmla="*/ 0 w 13"/>
              <a:gd name="T11" fmla="*/ 2147483647 h 98"/>
              <a:gd name="T12" fmla="*/ 2147483647 w 13"/>
              <a:gd name="T13" fmla="*/ 2147483647 h 98"/>
              <a:gd name="T14" fmla="*/ 2147483647 w 13"/>
              <a:gd name="T15" fmla="*/ 2147483647 h 98"/>
              <a:gd name="T16" fmla="*/ 2147483647 w 13"/>
              <a:gd name="T17" fmla="*/ 2147483647 h 98"/>
              <a:gd name="T18" fmla="*/ 2147483647 w 13"/>
              <a:gd name="T19" fmla="*/ 2147483647 h 98"/>
              <a:gd name="T20" fmla="*/ 2147483647 w 13"/>
              <a:gd name="T21" fmla="*/ 2147483647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98"/>
              <a:gd name="T35" fmla="*/ 13 w 13"/>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98">
                <a:moveTo>
                  <a:pt x="13" y="98"/>
                </a:moveTo>
                <a:lnTo>
                  <a:pt x="9" y="0"/>
                </a:lnTo>
                <a:lnTo>
                  <a:pt x="7" y="0"/>
                </a:lnTo>
                <a:lnTo>
                  <a:pt x="4" y="0"/>
                </a:lnTo>
                <a:lnTo>
                  <a:pt x="3" y="0"/>
                </a:lnTo>
                <a:lnTo>
                  <a:pt x="0" y="1"/>
                </a:lnTo>
                <a:lnTo>
                  <a:pt x="10" y="98"/>
                </a:lnTo>
                <a:lnTo>
                  <a:pt x="12" y="98"/>
                </a:lnTo>
                <a:lnTo>
                  <a:pt x="13" y="9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7" name="Freeform 71"/>
          <p:cNvSpPr>
            <a:spLocks/>
          </p:cNvSpPr>
          <p:nvPr/>
        </p:nvSpPr>
        <p:spPr bwMode="auto">
          <a:xfrm>
            <a:off x="3478213" y="1803400"/>
            <a:ext cx="460375" cy="382588"/>
          </a:xfrm>
          <a:custGeom>
            <a:avLst/>
            <a:gdLst>
              <a:gd name="T0" fmla="*/ 2147483647 w 387"/>
              <a:gd name="T1" fmla="*/ 2147483647 h 323"/>
              <a:gd name="T2" fmla="*/ 2147483647 w 387"/>
              <a:gd name="T3" fmla="*/ 2147483647 h 323"/>
              <a:gd name="T4" fmla="*/ 2147483647 w 387"/>
              <a:gd name="T5" fmla="*/ 2147483647 h 323"/>
              <a:gd name="T6" fmla="*/ 2147483647 w 387"/>
              <a:gd name="T7" fmla="*/ 2147483647 h 323"/>
              <a:gd name="T8" fmla="*/ 2147483647 w 387"/>
              <a:gd name="T9" fmla="*/ 2147483647 h 323"/>
              <a:gd name="T10" fmla="*/ 2147483647 w 387"/>
              <a:gd name="T11" fmla="*/ 2147483647 h 323"/>
              <a:gd name="T12" fmla="*/ 2147483647 w 387"/>
              <a:gd name="T13" fmla="*/ 2147483647 h 323"/>
              <a:gd name="T14" fmla="*/ 2147483647 w 387"/>
              <a:gd name="T15" fmla="*/ 2147483647 h 323"/>
              <a:gd name="T16" fmla="*/ 2147483647 w 387"/>
              <a:gd name="T17" fmla="*/ 2147483647 h 323"/>
              <a:gd name="T18" fmla="*/ 2147483647 w 387"/>
              <a:gd name="T19" fmla="*/ 2147483647 h 323"/>
              <a:gd name="T20" fmla="*/ 2147483647 w 387"/>
              <a:gd name="T21" fmla="*/ 2147483647 h 323"/>
              <a:gd name="T22" fmla="*/ 2147483647 w 387"/>
              <a:gd name="T23" fmla="*/ 2147483647 h 323"/>
              <a:gd name="T24" fmla="*/ 2147483647 w 387"/>
              <a:gd name="T25" fmla="*/ 2147483647 h 323"/>
              <a:gd name="T26" fmla="*/ 2147483647 w 387"/>
              <a:gd name="T27" fmla="*/ 0 h 323"/>
              <a:gd name="T28" fmla="*/ 2147483647 w 387"/>
              <a:gd name="T29" fmla="*/ 2147483647 h 323"/>
              <a:gd name="T30" fmla="*/ 2147483647 w 387"/>
              <a:gd name="T31" fmla="*/ 2147483647 h 323"/>
              <a:gd name="T32" fmla="*/ 2147483647 w 387"/>
              <a:gd name="T33" fmla="*/ 2147483647 h 323"/>
              <a:gd name="T34" fmla="*/ 2147483647 w 387"/>
              <a:gd name="T35" fmla="*/ 2147483647 h 323"/>
              <a:gd name="T36" fmla="*/ 2147483647 w 387"/>
              <a:gd name="T37" fmla="*/ 2147483647 h 323"/>
              <a:gd name="T38" fmla="*/ 2147483647 w 387"/>
              <a:gd name="T39" fmla="*/ 2147483647 h 323"/>
              <a:gd name="T40" fmla="*/ 2147483647 w 387"/>
              <a:gd name="T41" fmla="*/ 2147483647 h 323"/>
              <a:gd name="T42" fmla="*/ 2147483647 w 387"/>
              <a:gd name="T43" fmla="*/ 2147483647 h 323"/>
              <a:gd name="T44" fmla="*/ 2147483647 w 387"/>
              <a:gd name="T45" fmla="*/ 2147483647 h 323"/>
              <a:gd name="T46" fmla="*/ 2147483647 w 387"/>
              <a:gd name="T47" fmla="*/ 2147483647 h 323"/>
              <a:gd name="T48" fmla="*/ 2147483647 w 387"/>
              <a:gd name="T49" fmla="*/ 2147483647 h 323"/>
              <a:gd name="T50" fmla="*/ 2147483647 w 387"/>
              <a:gd name="T51" fmla="*/ 2147483647 h 323"/>
              <a:gd name="T52" fmla="*/ 2147483647 w 387"/>
              <a:gd name="T53" fmla="*/ 2147483647 h 323"/>
              <a:gd name="T54" fmla="*/ 2147483647 w 387"/>
              <a:gd name="T55" fmla="*/ 2147483647 h 323"/>
              <a:gd name="T56" fmla="*/ 2147483647 w 387"/>
              <a:gd name="T57" fmla="*/ 2147483647 h 323"/>
              <a:gd name="T58" fmla="*/ 2147483647 w 387"/>
              <a:gd name="T59" fmla="*/ 0 h 323"/>
              <a:gd name="T60" fmla="*/ 2147483647 w 387"/>
              <a:gd name="T61" fmla="*/ 2147483647 h 323"/>
              <a:gd name="T62" fmla="*/ 2147483647 w 387"/>
              <a:gd name="T63" fmla="*/ 2147483647 h 323"/>
              <a:gd name="T64" fmla="*/ 2147483647 w 387"/>
              <a:gd name="T65" fmla="*/ 2147483647 h 323"/>
              <a:gd name="T66" fmla="*/ 2147483647 w 387"/>
              <a:gd name="T67" fmla="*/ 2147483647 h 323"/>
              <a:gd name="T68" fmla="*/ 2147483647 w 387"/>
              <a:gd name="T69" fmla="*/ 2147483647 h 323"/>
              <a:gd name="T70" fmla="*/ 2147483647 w 387"/>
              <a:gd name="T71" fmla="*/ 2147483647 h 323"/>
              <a:gd name="T72" fmla="*/ 2147483647 w 387"/>
              <a:gd name="T73" fmla="*/ 2147483647 h 323"/>
              <a:gd name="T74" fmla="*/ 2147483647 w 387"/>
              <a:gd name="T75" fmla="*/ 2147483647 h 323"/>
              <a:gd name="T76" fmla="*/ 2147483647 w 387"/>
              <a:gd name="T77" fmla="*/ 2147483647 h 323"/>
              <a:gd name="T78" fmla="*/ 2147483647 w 387"/>
              <a:gd name="T79" fmla="*/ 2147483647 h 323"/>
              <a:gd name="T80" fmla="*/ 2147483647 w 387"/>
              <a:gd name="T81" fmla="*/ 2147483647 h 323"/>
              <a:gd name="T82" fmla="*/ 2147483647 w 387"/>
              <a:gd name="T83" fmla="*/ 2147483647 h 323"/>
              <a:gd name="T84" fmla="*/ 2147483647 w 387"/>
              <a:gd name="T85" fmla="*/ 2147483647 h 323"/>
              <a:gd name="T86" fmla="*/ 2147483647 w 387"/>
              <a:gd name="T87" fmla="*/ 2147483647 h 3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7"/>
              <a:gd name="T133" fmla="*/ 0 h 323"/>
              <a:gd name="T134" fmla="*/ 387 w 387"/>
              <a:gd name="T135" fmla="*/ 323 h 3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7" h="323">
                <a:moveTo>
                  <a:pt x="301" y="322"/>
                </a:moveTo>
                <a:lnTo>
                  <a:pt x="305" y="317"/>
                </a:lnTo>
                <a:lnTo>
                  <a:pt x="310" y="313"/>
                </a:lnTo>
                <a:lnTo>
                  <a:pt x="314" y="308"/>
                </a:lnTo>
                <a:lnTo>
                  <a:pt x="319" y="302"/>
                </a:lnTo>
                <a:lnTo>
                  <a:pt x="346" y="316"/>
                </a:lnTo>
                <a:lnTo>
                  <a:pt x="362" y="290"/>
                </a:lnTo>
                <a:lnTo>
                  <a:pt x="340" y="270"/>
                </a:lnTo>
                <a:lnTo>
                  <a:pt x="343" y="264"/>
                </a:lnTo>
                <a:lnTo>
                  <a:pt x="346" y="258"/>
                </a:lnTo>
                <a:lnTo>
                  <a:pt x="347" y="253"/>
                </a:lnTo>
                <a:lnTo>
                  <a:pt x="350" y="247"/>
                </a:lnTo>
                <a:lnTo>
                  <a:pt x="380" y="249"/>
                </a:lnTo>
                <a:lnTo>
                  <a:pt x="387" y="219"/>
                </a:lnTo>
                <a:lnTo>
                  <a:pt x="357" y="207"/>
                </a:lnTo>
                <a:lnTo>
                  <a:pt x="359" y="201"/>
                </a:lnTo>
                <a:lnTo>
                  <a:pt x="359" y="195"/>
                </a:lnTo>
                <a:lnTo>
                  <a:pt x="359" y="189"/>
                </a:lnTo>
                <a:lnTo>
                  <a:pt x="357" y="183"/>
                </a:lnTo>
                <a:lnTo>
                  <a:pt x="387" y="173"/>
                </a:lnTo>
                <a:lnTo>
                  <a:pt x="381" y="143"/>
                </a:lnTo>
                <a:lnTo>
                  <a:pt x="351" y="143"/>
                </a:lnTo>
                <a:lnTo>
                  <a:pt x="350" y="137"/>
                </a:lnTo>
                <a:lnTo>
                  <a:pt x="347" y="131"/>
                </a:lnTo>
                <a:lnTo>
                  <a:pt x="346" y="127"/>
                </a:lnTo>
                <a:lnTo>
                  <a:pt x="343" y="121"/>
                </a:lnTo>
                <a:lnTo>
                  <a:pt x="365" y="100"/>
                </a:lnTo>
                <a:lnTo>
                  <a:pt x="348" y="75"/>
                </a:lnTo>
                <a:lnTo>
                  <a:pt x="320" y="86"/>
                </a:lnTo>
                <a:lnTo>
                  <a:pt x="317" y="82"/>
                </a:lnTo>
                <a:lnTo>
                  <a:pt x="313" y="78"/>
                </a:lnTo>
                <a:lnTo>
                  <a:pt x="308" y="73"/>
                </a:lnTo>
                <a:lnTo>
                  <a:pt x="304" y="69"/>
                </a:lnTo>
                <a:lnTo>
                  <a:pt x="316" y="42"/>
                </a:lnTo>
                <a:lnTo>
                  <a:pt x="290" y="25"/>
                </a:lnTo>
                <a:lnTo>
                  <a:pt x="271" y="46"/>
                </a:lnTo>
                <a:lnTo>
                  <a:pt x="265" y="43"/>
                </a:lnTo>
                <a:lnTo>
                  <a:pt x="259" y="40"/>
                </a:lnTo>
                <a:lnTo>
                  <a:pt x="253" y="37"/>
                </a:lnTo>
                <a:lnTo>
                  <a:pt x="247" y="34"/>
                </a:lnTo>
                <a:lnTo>
                  <a:pt x="249" y="6"/>
                </a:lnTo>
                <a:lnTo>
                  <a:pt x="219" y="0"/>
                </a:lnTo>
                <a:lnTo>
                  <a:pt x="209" y="25"/>
                </a:lnTo>
                <a:lnTo>
                  <a:pt x="207" y="25"/>
                </a:lnTo>
                <a:lnTo>
                  <a:pt x="204" y="25"/>
                </a:lnTo>
                <a:lnTo>
                  <a:pt x="203" y="25"/>
                </a:lnTo>
                <a:lnTo>
                  <a:pt x="200" y="25"/>
                </a:lnTo>
                <a:lnTo>
                  <a:pt x="197" y="109"/>
                </a:lnTo>
                <a:lnTo>
                  <a:pt x="210" y="112"/>
                </a:lnTo>
                <a:lnTo>
                  <a:pt x="223" y="116"/>
                </a:lnTo>
                <a:lnTo>
                  <a:pt x="235" y="122"/>
                </a:lnTo>
                <a:lnTo>
                  <a:pt x="246" y="130"/>
                </a:lnTo>
                <a:lnTo>
                  <a:pt x="255" y="140"/>
                </a:lnTo>
                <a:lnTo>
                  <a:pt x="262" y="152"/>
                </a:lnTo>
                <a:lnTo>
                  <a:pt x="268" y="165"/>
                </a:lnTo>
                <a:lnTo>
                  <a:pt x="273" y="179"/>
                </a:lnTo>
                <a:lnTo>
                  <a:pt x="274" y="195"/>
                </a:lnTo>
                <a:lnTo>
                  <a:pt x="273" y="211"/>
                </a:lnTo>
                <a:lnTo>
                  <a:pt x="267" y="226"/>
                </a:lnTo>
                <a:lnTo>
                  <a:pt x="259" y="241"/>
                </a:lnTo>
                <a:lnTo>
                  <a:pt x="249" y="253"/>
                </a:lnTo>
                <a:lnTo>
                  <a:pt x="235" y="264"/>
                </a:lnTo>
                <a:lnTo>
                  <a:pt x="221" y="272"/>
                </a:lnTo>
                <a:lnTo>
                  <a:pt x="204" y="277"/>
                </a:lnTo>
                <a:lnTo>
                  <a:pt x="188" y="278"/>
                </a:lnTo>
                <a:lnTo>
                  <a:pt x="171" y="277"/>
                </a:lnTo>
                <a:lnTo>
                  <a:pt x="157" y="271"/>
                </a:lnTo>
                <a:lnTo>
                  <a:pt x="142" y="264"/>
                </a:lnTo>
                <a:lnTo>
                  <a:pt x="130" y="253"/>
                </a:lnTo>
                <a:lnTo>
                  <a:pt x="119" y="240"/>
                </a:lnTo>
                <a:lnTo>
                  <a:pt x="110" y="225"/>
                </a:lnTo>
                <a:lnTo>
                  <a:pt x="106" y="209"/>
                </a:lnTo>
                <a:lnTo>
                  <a:pt x="104" y="192"/>
                </a:lnTo>
                <a:lnTo>
                  <a:pt x="106" y="176"/>
                </a:lnTo>
                <a:lnTo>
                  <a:pt x="112" y="161"/>
                </a:lnTo>
                <a:lnTo>
                  <a:pt x="119" y="146"/>
                </a:lnTo>
                <a:lnTo>
                  <a:pt x="130" y="134"/>
                </a:lnTo>
                <a:lnTo>
                  <a:pt x="143" y="124"/>
                </a:lnTo>
                <a:lnTo>
                  <a:pt x="158" y="115"/>
                </a:lnTo>
                <a:lnTo>
                  <a:pt x="174" y="110"/>
                </a:lnTo>
                <a:lnTo>
                  <a:pt x="179" y="109"/>
                </a:lnTo>
                <a:lnTo>
                  <a:pt x="183" y="109"/>
                </a:lnTo>
                <a:lnTo>
                  <a:pt x="188" y="109"/>
                </a:lnTo>
                <a:lnTo>
                  <a:pt x="194" y="109"/>
                </a:lnTo>
                <a:lnTo>
                  <a:pt x="192" y="25"/>
                </a:lnTo>
                <a:lnTo>
                  <a:pt x="189" y="24"/>
                </a:lnTo>
                <a:lnTo>
                  <a:pt x="188" y="24"/>
                </a:lnTo>
                <a:lnTo>
                  <a:pt x="185" y="24"/>
                </a:lnTo>
                <a:lnTo>
                  <a:pt x="182" y="25"/>
                </a:lnTo>
                <a:lnTo>
                  <a:pt x="173" y="0"/>
                </a:lnTo>
                <a:lnTo>
                  <a:pt x="143" y="6"/>
                </a:lnTo>
                <a:lnTo>
                  <a:pt x="145" y="31"/>
                </a:lnTo>
                <a:lnTo>
                  <a:pt x="137" y="33"/>
                </a:lnTo>
                <a:lnTo>
                  <a:pt x="130" y="36"/>
                </a:lnTo>
                <a:lnTo>
                  <a:pt x="124" y="37"/>
                </a:lnTo>
                <a:lnTo>
                  <a:pt x="118" y="40"/>
                </a:lnTo>
                <a:lnTo>
                  <a:pt x="100" y="22"/>
                </a:lnTo>
                <a:lnTo>
                  <a:pt x="76" y="39"/>
                </a:lnTo>
                <a:lnTo>
                  <a:pt x="85" y="61"/>
                </a:lnTo>
                <a:lnTo>
                  <a:pt x="79" y="66"/>
                </a:lnTo>
                <a:lnTo>
                  <a:pt x="75" y="70"/>
                </a:lnTo>
                <a:lnTo>
                  <a:pt x="69" y="75"/>
                </a:lnTo>
                <a:lnTo>
                  <a:pt x="63" y="81"/>
                </a:lnTo>
                <a:lnTo>
                  <a:pt x="42" y="72"/>
                </a:lnTo>
                <a:lnTo>
                  <a:pt x="26" y="95"/>
                </a:lnTo>
                <a:lnTo>
                  <a:pt x="42" y="112"/>
                </a:lnTo>
                <a:lnTo>
                  <a:pt x="37" y="119"/>
                </a:lnTo>
                <a:lnTo>
                  <a:pt x="35" y="125"/>
                </a:lnTo>
                <a:lnTo>
                  <a:pt x="32" y="133"/>
                </a:lnTo>
                <a:lnTo>
                  <a:pt x="29" y="140"/>
                </a:lnTo>
                <a:lnTo>
                  <a:pt x="8" y="139"/>
                </a:lnTo>
                <a:lnTo>
                  <a:pt x="0" y="168"/>
                </a:lnTo>
                <a:lnTo>
                  <a:pt x="21" y="176"/>
                </a:lnTo>
                <a:lnTo>
                  <a:pt x="20" y="183"/>
                </a:lnTo>
                <a:lnTo>
                  <a:pt x="20" y="191"/>
                </a:lnTo>
                <a:lnTo>
                  <a:pt x="20" y="200"/>
                </a:lnTo>
                <a:lnTo>
                  <a:pt x="21" y="207"/>
                </a:lnTo>
                <a:lnTo>
                  <a:pt x="0" y="214"/>
                </a:lnTo>
                <a:lnTo>
                  <a:pt x="6" y="243"/>
                </a:lnTo>
                <a:lnTo>
                  <a:pt x="27" y="243"/>
                </a:lnTo>
                <a:lnTo>
                  <a:pt x="30" y="250"/>
                </a:lnTo>
                <a:lnTo>
                  <a:pt x="33" y="258"/>
                </a:lnTo>
                <a:lnTo>
                  <a:pt x="36" y="264"/>
                </a:lnTo>
                <a:lnTo>
                  <a:pt x="39" y="271"/>
                </a:lnTo>
                <a:lnTo>
                  <a:pt x="23" y="286"/>
                </a:lnTo>
                <a:lnTo>
                  <a:pt x="39" y="311"/>
                </a:lnTo>
                <a:lnTo>
                  <a:pt x="60" y="302"/>
                </a:lnTo>
                <a:lnTo>
                  <a:pt x="64" y="308"/>
                </a:lnTo>
                <a:lnTo>
                  <a:pt x="70" y="313"/>
                </a:lnTo>
                <a:lnTo>
                  <a:pt x="75" y="319"/>
                </a:lnTo>
                <a:lnTo>
                  <a:pt x="81" y="323"/>
                </a:lnTo>
                <a:lnTo>
                  <a:pt x="301" y="323"/>
                </a:lnTo>
                <a:lnTo>
                  <a:pt x="301" y="3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8" name="Freeform 72"/>
          <p:cNvSpPr>
            <a:spLocks/>
          </p:cNvSpPr>
          <p:nvPr/>
        </p:nvSpPr>
        <p:spPr bwMode="auto">
          <a:xfrm>
            <a:off x="2868613" y="2185988"/>
            <a:ext cx="660400" cy="498475"/>
          </a:xfrm>
          <a:custGeom>
            <a:avLst/>
            <a:gdLst>
              <a:gd name="T0" fmla="*/ 2147483647 w 555"/>
              <a:gd name="T1" fmla="*/ 2147483647 h 421"/>
              <a:gd name="T2" fmla="*/ 2147483647 w 555"/>
              <a:gd name="T3" fmla="*/ 2147483647 h 421"/>
              <a:gd name="T4" fmla="*/ 2147483647 w 555"/>
              <a:gd name="T5" fmla="*/ 2147483647 h 421"/>
              <a:gd name="T6" fmla="*/ 2147483647 w 555"/>
              <a:gd name="T7" fmla="*/ 2147483647 h 421"/>
              <a:gd name="T8" fmla="*/ 2147483647 w 555"/>
              <a:gd name="T9" fmla="*/ 2147483647 h 421"/>
              <a:gd name="T10" fmla="*/ 2147483647 w 555"/>
              <a:gd name="T11" fmla="*/ 2147483647 h 421"/>
              <a:gd name="T12" fmla="*/ 2147483647 w 555"/>
              <a:gd name="T13" fmla="*/ 2147483647 h 421"/>
              <a:gd name="T14" fmla="*/ 2147483647 w 555"/>
              <a:gd name="T15" fmla="*/ 2147483647 h 421"/>
              <a:gd name="T16" fmla="*/ 2147483647 w 555"/>
              <a:gd name="T17" fmla="*/ 2147483647 h 421"/>
              <a:gd name="T18" fmla="*/ 2147483647 w 555"/>
              <a:gd name="T19" fmla="*/ 2147483647 h 421"/>
              <a:gd name="T20" fmla="*/ 2147483647 w 555"/>
              <a:gd name="T21" fmla="*/ 2147483647 h 421"/>
              <a:gd name="T22" fmla="*/ 2147483647 w 555"/>
              <a:gd name="T23" fmla="*/ 2147483647 h 421"/>
              <a:gd name="T24" fmla="*/ 2147483647 w 555"/>
              <a:gd name="T25" fmla="*/ 2147483647 h 421"/>
              <a:gd name="T26" fmla="*/ 2147483647 w 555"/>
              <a:gd name="T27" fmla="*/ 2147483647 h 421"/>
              <a:gd name="T28" fmla="*/ 2147483647 w 555"/>
              <a:gd name="T29" fmla="*/ 2147483647 h 421"/>
              <a:gd name="T30" fmla="*/ 2147483647 w 555"/>
              <a:gd name="T31" fmla="*/ 2147483647 h 421"/>
              <a:gd name="T32" fmla="*/ 2147483647 w 555"/>
              <a:gd name="T33" fmla="*/ 2147483647 h 421"/>
              <a:gd name="T34" fmla="*/ 2147483647 w 555"/>
              <a:gd name="T35" fmla="*/ 2147483647 h 421"/>
              <a:gd name="T36" fmla="*/ 2147483647 w 555"/>
              <a:gd name="T37" fmla="*/ 2147483647 h 421"/>
              <a:gd name="T38" fmla="*/ 2147483647 w 555"/>
              <a:gd name="T39" fmla="*/ 2147483647 h 421"/>
              <a:gd name="T40" fmla="*/ 2147483647 w 555"/>
              <a:gd name="T41" fmla="*/ 2147483647 h 421"/>
              <a:gd name="T42" fmla="*/ 2147483647 w 555"/>
              <a:gd name="T43" fmla="*/ 2147483647 h 421"/>
              <a:gd name="T44" fmla="*/ 2147483647 w 555"/>
              <a:gd name="T45" fmla="*/ 2147483647 h 421"/>
              <a:gd name="T46" fmla="*/ 2147483647 w 555"/>
              <a:gd name="T47" fmla="*/ 2147483647 h 421"/>
              <a:gd name="T48" fmla="*/ 2147483647 w 555"/>
              <a:gd name="T49" fmla="*/ 2147483647 h 421"/>
              <a:gd name="T50" fmla="*/ 2147483647 w 555"/>
              <a:gd name="T51" fmla="*/ 2147483647 h 421"/>
              <a:gd name="T52" fmla="*/ 2147483647 w 555"/>
              <a:gd name="T53" fmla="*/ 2147483647 h 421"/>
              <a:gd name="T54" fmla="*/ 2147483647 w 555"/>
              <a:gd name="T55" fmla="*/ 2147483647 h 421"/>
              <a:gd name="T56" fmla="*/ 2147483647 w 555"/>
              <a:gd name="T57" fmla="*/ 2147483647 h 421"/>
              <a:gd name="T58" fmla="*/ 2147483647 w 555"/>
              <a:gd name="T59" fmla="*/ 2147483647 h 421"/>
              <a:gd name="T60" fmla="*/ 2147483647 w 555"/>
              <a:gd name="T61" fmla="*/ 2147483647 h 421"/>
              <a:gd name="T62" fmla="*/ 2147483647 w 555"/>
              <a:gd name="T63" fmla="*/ 2147483647 h 421"/>
              <a:gd name="T64" fmla="*/ 2147483647 w 555"/>
              <a:gd name="T65" fmla="*/ 2147483647 h 421"/>
              <a:gd name="T66" fmla="*/ 2147483647 w 555"/>
              <a:gd name="T67" fmla="*/ 2147483647 h 421"/>
              <a:gd name="T68" fmla="*/ 2147483647 w 555"/>
              <a:gd name="T69" fmla="*/ 2147483647 h 421"/>
              <a:gd name="T70" fmla="*/ 2147483647 w 555"/>
              <a:gd name="T71" fmla="*/ 2147483647 h 421"/>
              <a:gd name="T72" fmla="*/ 2147483647 w 555"/>
              <a:gd name="T73" fmla="*/ 2147483647 h 421"/>
              <a:gd name="T74" fmla="*/ 2147483647 w 555"/>
              <a:gd name="T75" fmla="*/ 0 h 421"/>
              <a:gd name="T76" fmla="*/ 2147483647 w 555"/>
              <a:gd name="T77" fmla="*/ 2147483647 h 421"/>
              <a:gd name="T78" fmla="*/ 2147483647 w 555"/>
              <a:gd name="T79" fmla="*/ 2147483647 h 421"/>
              <a:gd name="T80" fmla="*/ 2147483647 w 555"/>
              <a:gd name="T81" fmla="*/ 2147483647 h 421"/>
              <a:gd name="T82" fmla="*/ 2147483647 w 555"/>
              <a:gd name="T83" fmla="*/ 2147483647 h 421"/>
              <a:gd name="T84" fmla="*/ 2147483647 w 555"/>
              <a:gd name="T85" fmla="*/ 2147483647 h 421"/>
              <a:gd name="T86" fmla="*/ 2147483647 w 555"/>
              <a:gd name="T87" fmla="*/ 2147483647 h 421"/>
              <a:gd name="T88" fmla="*/ 2147483647 w 555"/>
              <a:gd name="T89" fmla="*/ 2147483647 h 421"/>
              <a:gd name="T90" fmla="*/ 2147483647 w 555"/>
              <a:gd name="T91" fmla="*/ 2147483647 h 421"/>
              <a:gd name="T92" fmla="*/ 2147483647 w 555"/>
              <a:gd name="T93" fmla="*/ 2147483647 h 421"/>
              <a:gd name="T94" fmla="*/ 2147483647 w 555"/>
              <a:gd name="T95" fmla="*/ 2147483647 h 421"/>
              <a:gd name="T96" fmla="*/ 2147483647 w 555"/>
              <a:gd name="T97" fmla="*/ 2147483647 h 421"/>
              <a:gd name="T98" fmla="*/ 2147483647 w 555"/>
              <a:gd name="T99" fmla="*/ 2147483647 h 421"/>
              <a:gd name="T100" fmla="*/ 2147483647 w 555"/>
              <a:gd name="T101" fmla="*/ 2147483647 h 421"/>
              <a:gd name="T102" fmla="*/ 2147483647 w 555"/>
              <a:gd name="T103" fmla="*/ 2147483647 h 421"/>
              <a:gd name="T104" fmla="*/ 2147483647 w 555"/>
              <a:gd name="T105" fmla="*/ 2147483647 h 421"/>
              <a:gd name="T106" fmla="*/ 2147483647 w 555"/>
              <a:gd name="T107" fmla="*/ 2147483647 h 421"/>
              <a:gd name="T108" fmla="*/ 2147483647 w 555"/>
              <a:gd name="T109" fmla="*/ 2147483647 h 421"/>
              <a:gd name="T110" fmla="*/ 2147483647 w 555"/>
              <a:gd name="T111" fmla="*/ 2147483647 h 421"/>
              <a:gd name="T112" fmla="*/ 2147483647 w 555"/>
              <a:gd name="T113" fmla="*/ 2147483647 h 421"/>
              <a:gd name="T114" fmla="*/ 2147483647 w 555"/>
              <a:gd name="T115" fmla="*/ 0 h 421"/>
              <a:gd name="T116" fmla="*/ 2147483647 w 555"/>
              <a:gd name="T117" fmla="*/ 0 h 421"/>
              <a:gd name="T118" fmla="*/ 2147483647 w 555"/>
              <a:gd name="T119" fmla="*/ 0 h 421"/>
              <a:gd name="T120" fmla="*/ 2147483647 w 555"/>
              <a:gd name="T121" fmla="*/ 0 h 421"/>
              <a:gd name="T122" fmla="*/ 2147483647 w 555"/>
              <a:gd name="T123" fmla="*/ 214748364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5"/>
              <a:gd name="T187" fmla="*/ 0 h 421"/>
              <a:gd name="T188" fmla="*/ 555 w 555"/>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5" h="421">
                <a:moveTo>
                  <a:pt x="51" y="46"/>
                </a:moveTo>
                <a:lnTo>
                  <a:pt x="46" y="57"/>
                </a:lnTo>
                <a:lnTo>
                  <a:pt x="43" y="67"/>
                </a:lnTo>
                <a:lnTo>
                  <a:pt x="39" y="77"/>
                </a:lnTo>
                <a:lnTo>
                  <a:pt x="36" y="88"/>
                </a:lnTo>
                <a:lnTo>
                  <a:pt x="4" y="89"/>
                </a:lnTo>
                <a:lnTo>
                  <a:pt x="0" y="133"/>
                </a:lnTo>
                <a:lnTo>
                  <a:pt x="30" y="141"/>
                </a:lnTo>
                <a:lnTo>
                  <a:pt x="30" y="152"/>
                </a:lnTo>
                <a:lnTo>
                  <a:pt x="30" y="162"/>
                </a:lnTo>
                <a:lnTo>
                  <a:pt x="31" y="174"/>
                </a:lnTo>
                <a:lnTo>
                  <a:pt x="33" y="185"/>
                </a:lnTo>
                <a:lnTo>
                  <a:pt x="4" y="198"/>
                </a:lnTo>
                <a:lnTo>
                  <a:pt x="16" y="240"/>
                </a:lnTo>
                <a:lnTo>
                  <a:pt x="48" y="235"/>
                </a:lnTo>
                <a:lnTo>
                  <a:pt x="52" y="246"/>
                </a:lnTo>
                <a:lnTo>
                  <a:pt x="56" y="256"/>
                </a:lnTo>
                <a:lnTo>
                  <a:pt x="61" y="265"/>
                </a:lnTo>
                <a:lnTo>
                  <a:pt x="67" y="274"/>
                </a:lnTo>
                <a:lnTo>
                  <a:pt x="46" y="298"/>
                </a:lnTo>
                <a:lnTo>
                  <a:pt x="73" y="332"/>
                </a:lnTo>
                <a:lnTo>
                  <a:pt x="101" y="316"/>
                </a:lnTo>
                <a:lnTo>
                  <a:pt x="109" y="323"/>
                </a:lnTo>
                <a:lnTo>
                  <a:pt x="117" y="330"/>
                </a:lnTo>
                <a:lnTo>
                  <a:pt x="125" y="336"/>
                </a:lnTo>
                <a:lnTo>
                  <a:pt x="134" y="344"/>
                </a:lnTo>
                <a:lnTo>
                  <a:pt x="123" y="375"/>
                </a:lnTo>
                <a:lnTo>
                  <a:pt x="161" y="396"/>
                </a:lnTo>
                <a:lnTo>
                  <a:pt x="181" y="369"/>
                </a:lnTo>
                <a:lnTo>
                  <a:pt x="192" y="372"/>
                </a:lnTo>
                <a:lnTo>
                  <a:pt x="202" y="375"/>
                </a:lnTo>
                <a:lnTo>
                  <a:pt x="211" y="378"/>
                </a:lnTo>
                <a:lnTo>
                  <a:pt x="222" y="381"/>
                </a:lnTo>
                <a:lnTo>
                  <a:pt x="223" y="417"/>
                </a:lnTo>
                <a:lnTo>
                  <a:pt x="266" y="421"/>
                </a:lnTo>
                <a:lnTo>
                  <a:pt x="277" y="386"/>
                </a:lnTo>
                <a:lnTo>
                  <a:pt x="286" y="386"/>
                </a:lnTo>
                <a:lnTo>
                  <a:pt x="296" y="384"/>
                </a:lnTo>
                <a:lnTo>
                  <a:pt x="305" y="384"/>
                </a:lnTo>
                <a:lnTo>
                  <a:pt x="315" y="383"/>
                </a:lnTo>
                <a:lnTo>
                  <a:pt x="332" y="415"/>
                </a:lnTo>
                <a:lnTo>
                  <a:pt x="373" y="405"/>
                </a:lnTo>
                <a:lnTo>
                  <a:pt x="369" y="365"/>
                </a:lnTo>
                <a:lnTo>
                  <a:pt x="378" y="362"/>
                </a:lnTo>
                <a:lnTo>
                  <a:pt x="385" y="357"/>
                </a:lnTo>
                <a:lnTo>
                  <a:pt x="394" y="353"/>
                </a:lnTo>
                <a:lnTo>
                  <a:pt x="402" y="347"/>
                </a:lnTo>
                <a:lnTo>
                  <a:pt x="431" y="375"/>
                </a:lnTo>
                <a:lnTo>
                  <a:pt x="466" y="348"/>
                </a:lnTo>
                <a:lnTo>
                  <a:pt x="445" y="311"/>
                </a:lnTo>
                <a:lnTo>
                  <a:pt x="451" y="304"/>
                </a:lnTo>
                <a:lnTo>
                  <a:pt x="457" y="298"/>
                </a:lnTo>
                <a:lnTo>
                  <a:pt x="463" y="290"/>
                </a:lnTo>
                <a:lnTo>
                  <a:pt x="469" y="283"/>
                </a:lnTo>
                <a:lnTo>
                  <a:pt x="509" y="298"/>
                </a:lnTo>
                <a:lnTo>
                  <a:pt x="530" y="261"/>
                </a:lnTo>
                <a:lnTo>
                  <a:pt x="495" y="234"/>
                </a:lnTo>
                <a:lnTo>
                  <a:pt x="498" y="225"/>
                </a:lnTo>
                <a:lnTo>
                  <a:pt x="501" y="216"/>
                </a:lnTo>
                <a:lnTo>
                  <a:pt x="503" y="208"/>
                </a:lnTo>
                <a:lnTo>
                  <a:pt x="506" y="199"/>
                </a:lnTo>
                <a:lnTo>
                  <a:pt x="549" y="198"/>
                </a:lnTo>
                <a:lnTo>
                  <a:pt x="555" y="155"/>
                </a:lnTo>
                <a:lnTo>
                  <a:pt x="512" y="143"/>
                </a:lnTo>
                <a:lnTo>
                  <a:pt x="512" y="134"/>
                </a:lnTo>
                <a:lnTo>
                  <a:pt x="512" y="125"/>
                </a:lnTo>
                <a:lnTo>
                  <a:pt x="512" y="116"/>
                </a:lnTo>
                <a:lnTo>
                  <a:pt x="510" y="109"/>
                </a:lnTo>
                <a:lnTo>
                  <a:pt x="549" y="89"/>
                </a:lnTo>
                <a:lnTo>
                  <a:pt x="539" y="48"/>
                </a:lnTo>
                <a:lnTo>
                  <a:pt x="494" y="52"/>
                </a:lnTo>
                <a:lnTo>
                  <a:pt x="491" y="45"/>
                </a:lnTo>
                <a:lnTo>
                  <a:pt x="487" y="36"/>
                </a:lnTo>
                <a:lnTo>
                  <a:pt x="484" y="28"/>
                </a:lnTo>
                <a:lnTo>
                  <a:pt x="479" y="21"/>
                </a:lnTo>
                <a:lnTo>
                  <a:pt x="498" y="0"/>
                </a:lnTo>
                <a:lnTo>
                  <a:pt x="269" y="0"/>
                </a:lnTo>
                <a:lnTo>
                  <a:pt x="271" y="24"/>
                </a:lnTo>
                <a:lnTo>
                  <a:pt x="290" y="25"/>
                </a:lnTo>
                <a:lnTo>
                  <a:pt x="309" y="30"/>
                </a:lnTo>
                <a:lnTo>
                  <a:pt x="326" y="37"/>
                </a:lnTo>
                <a:lnTo>
                  <a:pt x="342" y="48"/>
                </a:lnTo>
                <a:lnTo>
                  <a:pt x="357" y="61"/>
                </a:lnTo>
                <a:lnTo>
                  <a:pt x="370" y="76"/>
                </a:lnTo>
                <a:lnTo>
                  <a:pt x="379" y="92"/>
                </a:lnTo>
                <a:lnTo>
                  <a:pt x="387" y="112"/>
                </a:lnTo>
                <a:lnTo>
                  <a:pt x="391" y="136"/>
                </a:lnTo>
                <a:lnTo>
                  <a:pt x="390" y="159"/>
                </a:lnTo>
                <a:lnTo>
                  <a:pt x="385" y="182"/>
                </a:lnTo>
                <a:lnTo>
                  <a:pt x="376" y="204"/>
                </a:lnTo>
                <a:lnTo>
                  <a:pt x="363" y="222"/>
                </a:lnTo>
                <a:lnTo>
                  <a:pt x="347" y="238"/>
                </a:lnTo>
                <a:lnTo>
                  <a:pt x="326" y="252"/>
                </a:lnTo>
                <a:lnTo>
                  <a:pt x="303" y="261"/>
                </a:lnTo>
                <a:lnTo>
                  <a:pt x="280" y="265"/>
                </a:lnTo>
                <a:lnTo>
                  <a:pt x="256" y="263"/>
                </a:lnTo>
                <a:lnTo>
                  <a:pt x="234" y="259"/>
                </a:lnTo>
                <a:lnTo>
                  <a:pt x="211" y="250"/>
                </a:lnTo>
                <a:lnTo>
                  <a:pt x="193" y="237"/>
                </a:lnTo>
                <a:lnTo>
                  <a:pt x="177" y="220"/>
                </a:lnTo>
                <a:lnTo>
                  <a:pt x="164" y="199"/>
                </a:lnTo>
                <a:lnTo>
                  <a:pt x="155" y="177"/>
                </a:lnTo>
                <a:lnTo>
                  <a:pt x="150" y="153"/>
                </a:lnTo>
                <a:lnTo>
                  <a:pt x="152" y="130"/>
                </a:lnTo>
                <a:lnTo>
                  <a:pt x="156" y="107"/>
                </a:lnTo>
                <a:lnTo>
                  <a:pt x="165" y="85"/>
                </a:lnTo>
                <a:lnTo>
                  <a:pt x="178" y="67"/>
                </a:lnTo>
                <a:lnTo>
                  <a:pt x="195" y="51"/>
                </a:lnTo>
                <a:lnTo>
                  <a:pt x="216" y="37"/>
                </a:lnTo>
                <a:lnTo>
                  <a:pt x="238" y="28"/>
                </a:lnTo>
                <a:lnTo>
                  <a:pt x="245" y="27"/>
                </a:lnTo>
                <a:lnTo>
                  <a:pt x="253" y="25"/>
                </a:lnTo>
                <a:lnTo>
                  <a:pt x="259" y="24"/>
                </a:lnTo>
                <a:lnTo>
                  <a:pt x="266" y="24"/>
                </a:lnTo>
                <a:lnTo>
                  <a:pt x="263" y="0"/>
                </a:lnTo>
                <a:lnTo>
                  <a:pt x="77" y="0"/>
                </a:lnTo>
                <a:lnTo>
                  <a:pt x="74" y="0"/>
                </a:lnTo>
                <a:lnTo>
                  <a:pt x="40" y="0"/>
                </a:lnTo>
                <a:lnTo>
                  <a:pt x="25" y="27"/>
                </a:lnTo>
                <a:lnTo>
                  <a:pt x="51" y="4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9" name="Freeform 73"/>
          <p:cNvSpPr>
            <a:spLocks/>
          </p:cNvSpPr>
          <p:nvPr/>
        </p:nvSpPr>
        <p:spPr bwMode="auto">
          <a:xfrm>
            <a:off x="2420938" y="2179638"/>
            <a:ext cx="400050" cy="117475"/>
          </a:xfrm>
          <a:custGeom>
            <a:avLst/>
            <a:gdLst>
              <a:gd name="T0" fmla="*/ 2147483647 w 338"/>
              <a:gd name="T1" fmla="*/ 2147483647 h 98"/>
              <a:gd name="T2" fmla="*/ 2147483647 w 338"/>
              <a:gd name="T3" fmla="*/ 2147483647 h 98"/>
              <a:gd name="T4" fmla="*/ 2147483647 w 338"/>
              <a:gd name="T5" fmla="*/ 2147483647 h 98"/>
              <a:gd name="T6" fmla="*/ 2147483647 w 338"/>
              <a:gd name="T7" fmla="*/ 2147483647 h 98"/>
              <a:gd name="T8" fmla="*/ 2147483647 w 338"/>
              <a:gd name="T9" fmla="*/ 2147483647 h 98"/>
              <a:gd name="T10" fmla="*/ 2147483647 w 338"/>
              <a:gd name="T11" fmla="*/ 2147483647 h 98"/>
              <a:gd name="T12" fmla="*/ 2147483647 w 338"/>
              <a:gd name="T13" fmla="*/ 2147483647 h 98"/>
              <a:gd name="T14" fmla="*/ 2147483647 w 338"/>
              <a:gd name="T15" fmla="*/ 2147483647 h 98"/>
              <a:gd name="T16" fmla="*/ 2147483647 w 338"/>
              <a:gd name="T17" fmla="*/ 2147483647 h 98"/>
              <a:gd name="T18" fmla="*/ 2147483647 w 338"/>
              <a:gd name="T19" fmla="*/ 2147483647 h 98"/>
              <a:gd name="T20" fmla="*/ 2147483647 w 338"/>
              <a:gd name="T21" fmla="*/ 2147483647 h 98"/>
              <a:gd name="T22" fmla="*/ 2147483647 w 338"/>
              <a:gd name="T23" fmla="*/ 2147483647 h 98"/>
              <a:gd name="T24" fmla="*/ 2147483647 w 338"/>
              <a:gd name="T25" fmla="*/ 2147483647 h 98"/>
              <a:gd name="T26" fmla="*/ 2147483647 w 338"/>
              <a:gd name="T27" fmla="*/ 2147483647 h 98"/>
              <a:gd name="T28" fmla="*/ 2147483647 w 338"/>
              <a:gd name="T29" fmla="*/ 2147483647 h 98"/>
              <a:gd name="T30" fmla="*/ 2147483647 w 338"/>
              <a:gd name="T31" fmla="*/ 2147483647 h 98"/>
              <a:gd name="T32" fmla="*/ 2147483647 w 338"/>
              <a:gd name="T33" fmla="*/ 2147483647 h 98"/>
              <a:gd name="T34" fmla="*/ 2147483647 w 338"/>
              <a:gd name="T35" fmla="*/ 2147483647 h 98"/>
              <a:gd name="T36" fmla="*/ 2147483647 w 338"/>
              <a:gd name="T37" fmla="*/ 2147483647 h 98"/>
              <a:gd name="T38" fmla="*/ 2147483647 w 338"/>
              <a:gd name="T39" fmla="*/ 2147483647 h 98"/>
              <a:gd name="T40" fmla="*/ 2147483647 w 338"/>
              <a:gd name="T41" fmla="*/ 2147483647 h 98"/>
              <a:gd name="T42" fmla="*/ 2147483647 w 338"/>
              <a:gd name="T43" fmla="*/ 2147483647 h 98"/>
              <a:gd name="T44" fmla="*/ 2147483647 w 338"/>
              <a:gd name="T45" fmla="*/ 2147483647 h 98"/>
              <a:gd name="T46" fmla="*/ 2147483647 w 338"/>
              <a:gd name="T47" fmla="*/ 2147483647 h 98"/>
              <a:gd name="T48" fmla="*/ 2147483647 w 338"/>
              <a:gd name="T49" fmla="*/ 2147483647 h 98"/>
              <a:gd name="T50" fmla="*/ 2147483647 w 338"/>
              <a:gd name="T51" fmla="*/ 2147483647 h 98"/>
              <a:gd name="T52" fmla="*/ 2147483647 w 338"/>
              <a:gd name="T53" fmla="*/ 2147483647 h 98"/>
              <a:gd name="T54" fmla="*/ 2147483647 w 338"/>
              <a:gd name="T55" fmla="*/ 2147483647 h 98"/>
              <a:gd name="T56" fmla="*/ 2147483647 w 338"/>
              <a:gd name="T57" fmla="*/ 2147483647 h 98"/>
              <a:gd name="T58" fmla="*/ 2147483647 w 338"/>
              <a:gd name="T59" fmla="*/ 2147483647 h 98"/>
              <a:gd name="T60" fmla="*/ 2147483647 w 338"/>
              <a:gd name="T61" fmla="*/ 2147483647 h 98"/>
              <a:gd name="T62" fmla="*/ 2147483647 w 338"/>
              <a:gd name="T63" fmla="*/ 2147483647 h 98"/>
              <a:gd name="T64" fmla="*/ 2147483647 w 338"/>
              <a:gd name="T65" fmla="*/ 0 h 98"/>
              <a:gd name="T66" fmla="*/ 0 w 338"/>
              <a:gd name="T67" fmla="*/ 0 h 98"/>
              <a:gd name="T68" fmla="*/ 2147483647 w 338"/>
              <a:gd name="T69" fmla="*/ 2147483647 h 98"/>
              <a:gd name="T70" fmla="*/ 2147483647 w 338"/>
              <a:gd name="T71" fmla="*/ 2147483647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8"/>
              <a:gd name="T109" fmla="*/ 0 h 98"/>
              <a:gd name="T110" fmla="*/ 338 w 338"/>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8" h="98">
                <a:moveTo>
                  <a:pt x="43" y="13"/>
                </a:moveTo>
                <a:lnTo>
                  <a:pt x="51" y="19"/>
                </a:lnTo>
                <a:lnTo>
                  <a:pt x="57" y="24"/>
                </a:lnTo>
                <a:lnTo>
                  <a:pt x="64" y="30"/>
                </a:lnTo>
                <a:lnTo>
                  <a:pt x="70" y="36"/>
                </a:lnTo>
                <a:lnTo>
                  <a:pt x="61" y="61"/>
                </a:lnTo>
                <a:lnTo>
                  <a:pt x="91" y="77"/>
                </a:lnTo>
                <a:lnTo>
                  <a:pt x="109" y="57"/>
                </a:lnTo>
                <a:lnTo>
                  <a:pt x="116" y="58"/>
                </a:lnTo>
                <a:lnTo>
                  <a:pt x="125" y="61"/>
                </a:lnTo>
                <a:lnTo>
                  <a:pt x="132" y="63"/>
                </a:lnTo>
                <a:lnTo>
                  <a:pt x="141" y="66"/>
                </a:lnTo>
                <a:lnTo>
                  <a:pt x="143" y="94"/>
                </a:lnTo>
                <a:lnTo>
                  <a:pt x="177" y="98"/>
                </a:lnTo>
                <a:lnTo>
                  <a:pt x="184" y="70"/>
                </a:lnTo>
                <a:lnTo>
                  <a:pt x="192" y="70"/>
                </a:lnTo>
                <a:lnTo>
                  <a:pt x="201" y="69"/>
                </a:lnTo>
                <a:lnTo>
                  <a:pt x="210" y="69"/>
                </a:lnTo>
                <a:lnTo>
                  <a:pt x="217" y="67"/>
                </a:lnTo>
                <a:lnTo>
                  <a:pt x="231" y="94"/>
                </a:lnTo>
                <a:lnTo>
                  <a:pt x="263" y="85"/>
                </a:lnTo>
                <a:lnTo>
                  <a:pt x="260" y="54"/>
                </a:lnTo>
                <a:lnTo>
                  <a:pt x="268" y="51"/>
                </a:lnTo>
                <a:lnTo>
                  <a:pt x="274" y="46"/>
                </a:lnTo>
                <a:lnTo>
                  <a:pt x="281" y="43"/>
                </a:lnTo>
                <a:lnTo>
                  <a:pt x="287" y="39"/>
                </a:lnTo>
                <a:lnTo>
                  <a:pt x="311" y="61"/>
                </a:lnTo>
                <a:lnTo>
                  <a:pt x="338" y="39"/>
                </a:lnTo>
                <a:lnTo>
                  <a:pt x="321" y="9"/>
                </a:lnTo>
                <a:lnTo>
                  <a:pt x="324" y="6"/>
                </a:lnTo>
                <a:lnTo>
                  <a:pt x="326" y="5"/>
                </a:lnTo>
                <a:lnTo>
                  <a:pt x="329" y="2"/>
                </a:lnTo>
                <a:lnTo>
                  <a:pt x="330" y="0"/>
                </a:lnTo>
                <a:lnTo>
                  <a:pt x="0" y="0"/>
                </a:lnTo>
                <a:lnTo>
                  <a:pt x="21" y="25"/>
                </a:lnTo>
                <a:lnTo>
                  <a:pt x="43" y="1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0" name="Freeform 74"/>
          <p:cNvSpPr>
            <a:spLocks/>
          </p:cNvSpPr>
          <p:nvPr/>
        </p:nvSpPr>
        <p:spPr bwMode="auto">
          <a:xfrm>
            <a:off x="3563938" y="2185988"/>
            <a:ext cx="284162" cy="77787"/>
          </a:xfrm>
          <a:custGeom>
            <a:avLst/>
            <a:gdLst>
              <a:gd name="T0" fmla="*/ 0 w 239"/>
              <a:gd name="T1" fmla="*/ 2147483647 h 64"/>
              <a:gd name="T2" fmla="*/ 2147483647 w 239"/>
              <a:gd name="T3" fmla="*/ 2147483647 h 64"/>
              <a:gd name="T4" fmla="*/ 2147483647 w 239"/>
              <a:gd name="T5" fmla="*/ 2147483647 h 64"/>
              <a:gd name="T6" fmla="*/ 2147483647 w 239"/>
              <a:gd name="T7" fmla="*/ 2147483647 h 64"/>
              <a:gd name="T8" fmla="*/ 2147483647 w 239"/>
              <a:gd name="T9" fmla="*/ 2147483647 h 64"/>
              <a:gd name="T10" fmla="*/ 2147483647 w 239"/>
              <a:gd name="T11" fmla="*/ 2147483647 h 64"/>
              <a:gd name="T12" fmla="*/ 2147483647 w 239"/>
              <a:gd name="T13" fmla="*/ 2147483647 h 64"/>
              <a:gd name="T14" fmla="*/ 2147483647 w 239"/>
              <a:gd name="T15" fmla="*/ 2147483647 h 64"/>
              <a:gd name="T16" fmla="*/ 2147483647 w 239"/>
              <a:gd name="T17" fmla="*/ 2147483647 h 64"/>
              <a:gd name="T18" fmla="*/ 2147483647 w 239"/>
              <a:gd name="T19" fmla="*/ 2147483647 h 64"/>
              <a:gd name="T20" fmla="*/ 2147483647 w 239"/>
              <a:gd name="T21" fmla="*/ 2147483647 h 64"/>
              <a:gd name="T22" fmla="*/ 2147483647 w 239"/>
              <a:gd name="T23" fmla="*/ 2147483647 h 64"/>
              <a:gd name="T24" fmla="*/ 2147483647 w 239"/>
              <a:gd name="T25" fmla="*/ 2147483647 h 64"/>
              <a:gd name="T26" fmla="*/ 2147483647 w 239"/>
              <a:gd name="T27" fmla="*/ 2147483647 h 64"/>
              <a:gd name="T28" fmla="*/ 2147483647 w 239"/>
              <a:gd name="T29" fmla="*/ 2147483647 h 64"/>
              <a:gd name="T30" fmla="*/ 2147483647 w 239"/>
              <a:gd name="T31" fmla="*/ 2147483647 h 64"/>
              <a:gd name="T32" fmla="*/ 2147483647 w 239"/>
              <a:gd name="T33" fmla="*/ 2147483647 h 64"/>
              <a:gd name="T34" fmla="*/ 2147483647 w 239"/>
              <a:gd name="T35" fmla="*/ 2147483647 h 64"/>
              <a:gd name="T36" fmla="*/ 2147483647 w 239"/>
              <a:gd name="T37" fmla="*/ 2147483647 h 64"/>
              <a:gd name="T38" fmla="*/ 2147483647 w 239"/>
              <a:gd name="T39" fmla="*/ 2147483647 h 64"/>
              <a:gd name="T40" fmla="*/ 2147483647 w 239"/>
              <a:gd name="T41" fmla="*/ 2147483647 h 64"/>
              <a:gd name="T42" fmla="*/ 2147483647 w 239"/>
              <a:gd name="T43" fmla="*/ 2147483647 h 64"/>
              <a:gd name="T44" fmla="*/ 2147483647 w 239"/>
              <a:gd name="T45" fmla="*/ 2147483647 h 64"/>
              <a:gd name="T46" fmla="*/ 2147483647 w 239"/>
              <a:gd name="T47" fmla="*/ 0 h 64"/>
              <a:gd name="T48" fmla="*/ 2147483647 w 239"/>
              <a:gd name="T49" fmla="*/ 0 h 64"/>
              <a:gd name="T50" fmla="*/ 2147483647 w 239"/>
              <a:gd name="T51" fmla="*/ 0 h 64"/>
              <a:gd name="T52" fmla="*/ 2147483647 w 239"/>
              <a:gd name="T53" fmla="*/ 0 h 64"/>
              <a:gd name="T54" fmla="*/ 2147483647 w 239"/>
              <a:gd name="T55" fmla="*/ 0 h 64"/>
              <a:gd name="T56" fmla="*/ 2147483647 w 239"/>
              <a:gd name="T57" fmla="*/ 0 h 64"/>
              <a:gd name="T58" fmla="*/ 0 w 239"/>
              <a:gd name="T59" fmla="*/ 2147483647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9"/>
              <a:gd name="T91" fmla="*/ 0 h 64"/>
              <a:gd name="T92" fmla="*/ 239 w 239"/>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9" h="64">
                <a:moveTo>
                  <a:pt x="0" y="21"/>
                </a:moveTo>
                <a:lnTo>
                  <a:pt x="25" y="39"/>
                </a:lnTo>
                <a:lnTo>
                  <a:pt x="41" y="21"/>
                </a:lnTo>
                <a:lnTo>
                  <a:pt x="49" y="24"/>
                </a:lnTo>
                <a:lnTo>
                  <a:pt x="55" y="27"/>
                </a:lnTo>
                <a:lnTo>
                  <a:pt x="62" y="30"/>
                </a:lnTo>
                <a:lnTo>
                  <a:pt x="68" y="33"/>
                </a:lnTo>
                <a:lnTo>
                  <a:pt x="67" y="57"/>
                </a:lnTo>
                <a:lnTo>
                  <a:pt x="96" y="63"/>
                </a:lnTo>
                <a:lnTo>
                  <a:pt x="105" y="39"/>
                </a:lnTo>
                <a:lnTo>
                  <a:pt x="113" y="40"/>
                </a:lnTo>
                <a:lnTo>
                  <a:pt x="120" y="40"/>
                </a:lnTo>
                <a:lnTo>
                  <a:pt x="126" y="40"/>
                </a:lnTo>
                <a:lnTo>
                  <a:pt x="134" y="39"/>
                </a:lnTo>
                <a:lnTo>
                  <a:pt x="143" y="64"/>
                </a:lnTo>
                <a:lnTo>
                  <a:pt x="172" y="58"/>
                </a:lnTo>
                <a:lnTo>
                  <a:pt x="171" y="31"/>
                </a:lnTo>
                <a:lnTo>
                  <a:pt x="177" y="28"/>
                </a:lnTo>
                <a:lnTo>
                  <a:pt x="184" y="25"/>
                </a:lnTo>
                <a:lnTo>
                  <a:pt x="190" y="24"/>
                </a:lnTo>
                <a:lnTo>
                  <a:pt x="196" y="21"/>
                </a:lnTo>
                <a:lnTo>
                  <a:pt x="215" y="40"/>
                </a:lnTo>
                <a:lnTo>
                  <a:pt x="239" y="25"/>
                </a:lnTo>
                <a:lnTo>
                  <a:pt x="229" y="0"/>
                </a:lnTo>
                <a:lnTo>
                  <a:pt x="9" y="0"/>
                </a:lnTo>
                <a:lnTo>
                  <a:pt x="0" y="2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1" name="Freeform 75"/>
          <p:cNvSpPr>
            <a:spLocks/>
          </p:cNvSpPr>
          <p:nvPr/>
        </p:nvSpPr>
        <p:spPr bwMode="auto">
          <a:xfrm>
            <a:off x="2838450" y="1309688"/>
            <a:ext cx="317500" cy="315912"/>
          </a:xfrm>
          <a:custGeom>
            <a:avLst/>
            <a:gdLst>
              <a:gd name="T0" fmla="*/ 2147483647 w 268"/>
              <a:gd name="T1" fmla="*/ 0 h 266"/>
              <a:gd name="T2" fmla="*/ 2147483647 w 268"/>
              <a:gd name="T3" fmla="*/ 2147483647 h 266"/>
              <a:gd name="T4" fmla="*/ 2147483647 w 268"/>
              <a:gd name="T5" fmla="*/ 2147483647 h 266"/>
              <a:gd name="T6" fmla="*/ 2147483647 w 268"/>
              <a:gd name="T7" fmla="*/ 2147483647 h 266"/>
              <a:gd name="T8" fmla="*/ 2147483647 w 268"/>
              <a:gd name="T9" fmla="*/ 2147483647 h 266"/>
              <a:gd name="T10" fmla="*/ 2147483647 w 268"/>
              <a:gd name="T11" fmla="*/ 2147483647 h 266"/>
              <a:gd name="T12" fmla="*/ 2147483647 w 268"/>
              <a:gd name="T13" fmla="*/ 2147483647 h 266"/>
              <a:gd name="T14" fmla="*/ 2147483647 w 268"/>
              <a:gd name="T15" fmla="*/ 2147483647 h 266"/>
              <a:gd name="T16" fmla="*/ 2147483647 w 268"/>
              <a:gd name="T17" fmla="*/ 2147483647 h 266"/>
              <a:gd name="T18" fmla="*/ 2147483647 w 268"/>
              <a:gd name="T19" fmla="*/ 2147483647 h 266"/>
              <a:gd name="T20" fmla="*/ 2147483647 w 268"/>
              <a:gd name="T21" fmla="*/ 2147483647 h 266"/>
              <a:gd name="T22" fmla="*/ 2147483647 w 268"/>
              <a:gd name="T23" fmla="*/ 2147483647 h 266"/>
              <a:gd name="T24" fmla="*/ 2147483647 w 268"/>
              <a:gd name="T25" fmla="*/ 2147483647 h 266"/>
              <a:gd name="T26" fmla="*/ 2147483647 w 268"/>
              <a:gd name="T27" fmla="*/ 2147483647 h 266"/>
              <a:gd name="T28" fmla="*/ 2147483647 w 268"/>
              <a:gd name="T29" fmla="*/ 2147483647 h 266"/>
              <a:gd name="T30" fmla="*/ 2147483647 w 268"/>
              <a:gd name="T31" fmla="*/ 2147483647 h 266"/>
              <a:gd name="T32" fmla="*/ 0 w 268"/>
              <a:gd name="T33" fmla="*/ 2147483647 h 266"/>
              <a:gd name="T34" fmla="*/ 2147483647 w 268"/>
              <a:gd name="T35" fmla="*/ 2147483647 h 266"/>
              <a:gd name="T36" fmla="*/ 2147483647 w 268"/>
              <a:gd name="T37" fmla="*/ 2147483647 h 266"/>
              <a:gd name="T38" fmla="*/ 2147483647 w 268"/>
              <a:gd name="T39" fmla="*/ 2147483647 h 266"/>
              <a:gd name="T40" fmla="*/ 2147483647 w 268"/>
              <a:gd name="T41" fmla="*/ 2147483647 h 266"/>
              <a:gd name="T42" fmla="*/ 2147483647 w 268"/>
              <a:gd name="T43" fmla="*/ 2147483647 h 266"/>
              <a:gd name="T44" fmla="*/ 2147483647 w 268"/>
              <a:gd name="T45" fmla="*/ 2147483647 h 266"/>
              <a:gd name="T46" fmla="*/ 2147483647 w 268"/>
              <a:gd name="T47" fmla="*/ 2147483647 h 266"/>
              <a:gd name="T48" fmla="*/ 2147483647 w 268"/>
              <a:gd name="T49" fmla="*/ 2147483647 h 266"/>
              <a:gd name="T50" fmla="*/ 2147483647 w 268"/>
              <a:gd name="T51" fmla="*/ 2147483647 h 266"/>
              <a:gd name="T52" fmla="*/ 2147483647 w 268"/>
              <a:gd name="T53" fmla="*/ 2147483647 h 266"/>
              <a:gd name="T54" fmla="*/ 2147483647 w 268"/>
              <a:gd name="T55" fmla="*/ 2147483647 h 266"/>
              <a:gd name="T56" fmla="*/ 2147483647 w 268"/>
              <a:gd name="T57" fmla="*/ 2147483647 h 266"/>
              <a:gd name="T58" fmla="*/ 2147483647 w 268"/>
              <a:gd name="T59" fmla="*/ 2147483647 h 266"/>
              <a:gd name="T60" fmla="*/ 2147483647 w 268"/>
              <a:gd name="T61" fmla="*/ 2147483647 h 266"/>
              <a:gd name="T62" fmla="*/ 2147483647 w 268"/>
              <a:gd name="T63" fmla="*/ 2147483647 h 266"/>
              <a:gd name="T64" fmla="*/ 2147483647 w 268"/>
              <a:gd name="T65" fmla="*/ 2147483647 h 266"/>
              <a:gd name="T66" fmla="*/ 2147483647 w 268"/>
              <a:gd name="T67" fmla="*/ 2147483647 h 266"/>
              <a:gd name="T68" fmla="*/ 2147483647 w 268"/>
              <a:gd name="T69" fmla="*/ 0 h 2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8"/>
              <a:gd name="T106" fmla="*/ 0 h 266"/>
              <a:gd name="T107" fmla="*/ 268 w 268"/>
              <a:gd name="T108" fmla="*/ 266 h 2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8" h="266">
                <a:moveTo>
                  <a:pt x="268" y="0"/>
                </a:moveTo>
                <a:lnTo>
                  <a:pt x="240" y="1"/>
                </a:lnTo>
                <a:lnTo>
                  <a:pt x="215" y="6"/>
                </a:lnTo>
                <a:lnTo>
                  <a:pt x="188" y="12"/>
                </a:lnTo>
                <a:lnTo>
                  <a:pt x="164" y="21"/>
                </a:lnTo>
                <a:lnTo>
                  <a:pt x="140" y="32"/>
                </a:lnTo>
                <a:lnTo>
                  <a:pt x="118" y="46"/>
                </a:lnTo>
                <a:lnTo>
                  <a:pt x="97" y="61"/>
                </a:lnTo>
                <a:lnTo>
                  <a:pt x="79" y="77"/>
                </a:lnTo>
                <a:lnTo>
                  <a:pt x="61" y="96"/>
                </a:lnTo>
                <a:lnTo>
                  <a:pt x="47" y="117"/>
                </a:lnTo>
                <a:lnTo>
                  <a:pt x="33" y="140"/>
                </a:lnTo>
                <a:lnTo>
                  <a:pt x="21" y="162"/>
                </a:lnTo>
                <a:lnTo>
                  <a:pt x="12" y="187"/>
                </a:lnTo>
                <a:lnTo>
                  <a:pt x="6" y="212"/>
                </a:lnTo>
                <a:lnTo>
                  <a:pt x="2" y="239"/>
                </a:lnTo>
                <a:lnTo>
                  <a:pt x="0" y="266"/>
                </a:lnTo>
                <a:lnTo>
                  <a:pt x="18" y="266"/>
                </a:lnTo>
                <a:lnTo>
                  <a:pt x="20" y="242"/>
                </a:lnTo>
                <a:lnTo>
                  <a:pt x="23" y="218"/>
                </a:lnTo>
                <a:lnTo>
                  <a:pt x="29" y="195"/>
                </a:lnTo>
                <a:lnTo>
                  <a:pt x="38" y="172"/>
                </a:lnTo>
                <a:lnTo>
                  <a:pt x="47" y="150"/>
                </a:lnTo>
                <a:lnTo>
                  <a:pt x="60" y="129"/>
                </a:lnTo>
                <a:lnTo>
                  <a:pt x="75" y="110"/>
                </a:lnTo>
                <a:lnTo>
                  <a:pt x="91" y="92"/>
                </a:lnTo>
                <a:lnTo>
                  <a:pt x="109" y="76"/>
                </a:lnTo>
                <a:lnTo>
                  <a:pt x="128" y="61"/>
                </a:lnTo>
                <a:lnTo>
                  <a:pt x="149" y="47"/>
                </a:lnTo>
                <a:lnTo>
                  <a:pt x="172" y="37"/>
                </a:lnTo>
                <a:lnTo>
                  <a:pt x="195" y="29"/>
                </a:lnTo>
                <a:lnTo>
                  <a:pt x="219" y="23"/>
                </a:lnTo>
                <a:lnTo>
                  <a:pt x="243" y="21"/>
                </a:lnTo>
                <a:lnTo>
                  <a:pt x="268" y="19"/>
                </a:lnTo>
                <a:lnTo>
                  <a:pt x="26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2" name="Freeform 76"/>
          <p:cNvSpPr>
            <a:spLocks/>
          </p:cNvSpPr>
          <p:nvPr/>
        </p:nvSpPr>
        <p:spPr bwMode="auto">
          <a:xfrm>
            <a:off x="2805113" y="1612900"/>
            <a:ext cx="87312" cy="76200"/>
          </a:xfrm>
          <a:custGeom>
            <a:avLst/>
            <a:gdLst>
              <a:gd name="T0" fmla="*/ 0 w 75"/>
              <a:gd name="T1" fmla="*/ 0 h 64"/>
              <a:gd name="T2" fmla="*/ 2147483647 w 75"/>
              <a:gd name="T3" fmla="*/ 2147483647 h 64"/>
              <a:gd name="T4" fmla="*/ 2147483647 w 75"/>
              <a:gd name="T5" fmla="*/ 0 h 64"/>
              <a:gd name="T6" fmla="*/ 0 w 75"/>
              <a:gd name="T7" fmla="*/ 0 h 64"/>
              <a:gd name="T8" fmla="*/ 0 60000 65536"/>
              <a:gd name="T9" fmla="*/ 0 60000 65536"/>
              <a:gd name="T10" fmla="*/ 0 60000 65536"/>
              <a:gd name="T11" fmla="*/ 0 60000 65536"/>
              <a:gd name="T12" fmla="*/ 0 w 75"/>
              <a:gd name="T13" fmla="*/ 0 h 64"/>
              <a:gd name="T14" fmla="*/ 75 w 75"/>
              <a:gd name="T15" fmla="*/ 64 h 64"/>
            </a:gdLst>
            <a:ahLst/>
            <a:cxnLst>
              <a:cxn ang="T8">
                <a:pos x="T0" y="T1"/>
              </a:cxn>
              <a:cxn ang="T9">
                <a:pos x="T2" y="T3"/>
              </a:cxn>
              <a:cxn ang="T10">
                <a:pos x="T4" y="T5"/>
              </a:cxn>
              <a:cxn ang="T11">
                <a:pos x="T6" y="T7"/>
              </a:cxn>
            </a:cxnLst>
            <a:rect l="T12" t="T13" r="T14" b="T15"/>
            <a:pathLst>
              <a:path w="75" h="64">
                <a:moveTo>
                  <a:pt x="0" y="0"/>
                </a:moveTo>
                <a:lnTo>
                  <a:pt x="37" y="64"/>
                </a:lnTo>
                <a:lnTo>
                  <a:pt x="75"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3" name="Freeform 77"/>
          <p:cNvSpPr>
            <a:spLocks/>
          </p:cNvSpPr>
          <p:nvPr/>
        </p:nvSpPr>
        <p:spPr bwMode="auto">
          <a:xfrm rot="-3767472">
            <a:off x="2362201" y="1679575"/>
            <a:ext cx="354012" cy="280987"/>
          </a:xfrm>
          <a:custGeom>
            <a:avLst/>
            <a:gdLst>
              <a:gd name="T0" fmla="*/ 2147483647 w 298"/>
              <a:gd name="T1" fmla="*/ 2147483647 h 237"/>
              <a:gd name="T2" fmla="*/ 2147483647 w 298"/>
              <a:gd name="T3" fmla="*/ 2147483647 h 237"/>
              <a:gd name="T4" fmla="*/ 2147483647 w 298"/>
              <a:gd name="T5" fmla="*/ 2147483647 h 237"/>
              <a:gd name="T6" fmla="*/ 2147483647 w 298"/>
              <a:gd name="T7" fmla="*/ 2147483647 h 237"/>
              <a:gd name="T8" fmla="*/ 2147483647 w 298"/>
              <a:gd name="T9" fmla="*/ 2147483647 h 237"/>
              <a:gd name="T10" fmla="*/ 2147483647 w 298"/>
              <a:gd name="T11" fmla="*/ 2147483647 h 237"/>
              <a:gd name="T12" fmla="*/ 2147483647 w 298"/>
              <a:gd name="T13" fmla="*/ 2147483647 h 237"/>
              <a:gd name="T14" fmla="*/ 2147483647 w 298"/>
              <a:gd name="T15" fmla="*/ 2147483647 h 237"/>
              <a:gd name="T16" fmla="*/ 2147483647 w 298"/>
              <a:gd name="T17" fmla="*/ 2147483647 h 237"/>
              <a:gd name="T18" fmla="*/ 2147483647 w 298"/>
              <a:gd name="T19" fmla="*/ 2147483647 h 237"/>
              <a:gd name="T20" fmla="*/ 2147483647 w 298"/>
              <a:gd name="T21" fmla="*/ 2147483647 h 237"/>
              <a:gd name="T22" fmla="*/ 2147483647 w 298"/>
              <a:gd name="T23" fmla="*/ 2147483647 h 237"/>
              <a:gd name="T24" fmla="*/ 2147483647 w 298"/>
              <a:gd name="T25" fmla="*/ 2147483647 h 237"/>
              <a:gd name="T26" fmla="*/ 2147483647 w 298"/>
              <a:gd name="T27" fmla="*/ 2147483647 h 237"/>
              <a:gd name="T28" fmla="*/ 2147483647 w 298"/>
              <a:gd name="T29" fmla="*/ 0 h 237"/>
              <a:gd name="T30" fmla="*/ 2147483647 w 298"/>
              <a:gd name="T31" fmla="*/ 0 h 237"/>
              <a:gd name="T32" fmla="*/ 0 w 298"/>
              <a:gd name="T33" fmla="*/ 2147483647 h 237"/>
              <a:gd name="T34" fmla="*/ 2147483647 w 298"/>
              <a:gd name="T35" fmla="*/ 2147483647 h 237"/>
              <a:gd name="T36" fmla="*/ 2147483647 w 298"/>
              <a:gd name="T37" fmla="*/ 2147483647 h 237"/>
              <a:gd name="T38" fmla="*/ 2147483647 w 298"/>
              <a:gd name="T39" fmla="*/ 2147483647 h 237"/>
              <a:gd name="T40" fmla="*/ 2147483647 w 298"/>
              <a:gd name="T41" fmla="*/ 2147483647 h 237"/>
              <a:gd name="T42" fmla="*/ 2147483647 w 298"/>
              <a:gd name="T43" fmla="*/ 2147483647 h 237"/>
              <a:gd name="T44" fmla="*/ 2147483647 w 298"/>
              <a:gd name="T45" fmla="*/ 2147483647 h 237"/>
              <a:gd name="T46" fmla="*/ 2147483647 w 298"/>
              <a:gd name="T47" fmla="*/ 2147483647 h 237"/>
              <a:gd name="T48" fmla="*/ 2147483647 w 298"/>
              <a:gd name="T49" fmla="*/ 2147483647 h 237"/>
              <a:gd name="T50" fmla="*/ 2147483647 w 298"/>
              <a:gd name="T51" fmla="*/ 2147483647 h 237"/>
              <a:gd name="T52" fmla="*/ 2147483647 w 298"/>
              <a:gd name="T53" fmla="*/ 2147483647 h 237"/>
              <a:gd name="T54" fmla="*/ 2147483647 w 298"/>
              <a:gd name="T55" fmla="*/ 2147483647 h 237"/>
              <a:gd name="T56" fmla="*/ 2147483647 w 298"/>
              <a:gd name="T57" fmla="*/ 2147483647 h 237"/>
              <a:gd name="T58" fmla="*/ 2147483647 w 298"/>
              <a:gd name="T59" fmla="*/ 2147483647 h 237"/>
              <a:gd name="T60" fmla="*/ 2147483647 w 298"/>
              <a:gd name="T61" fmla="*/ 2147483647 h 237"/>
              <a:gd name="T62" fmla="*/ 2147483647 w 298"/>
              <a:gd name="T63" fmla="*/ 2147483647 h 237"/>
              <a:gd name="T64" fmla="*/ 2147483647 w 298"/>
              <a:gd name="T65" fmla="*/ 2147483647 h 237"/>
              <a:gd name="T66" fmla="*/ 2147483647 w 298"/>
              <a:gd name="T67" fmla="*/ 2147483647 h 237"/>
              <a:gd name="T68" fmla="*/ 2147483647 w 298"/>
              <a:gd name="T69" fmla="*/ 2147483647 h 2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8"/>
              <a:gd name="T106" fmla="*/ 0 h 237"/>
              <a:gd name="T107" fmla="*/ 298 w 298"/>
              <a:gd name="T108" fmla="*/ 237 h 2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8" h="237">
                <a:moveTo>
                  <a:pt x="298" y="234"/>
                </a:moveTo>
                <a:lnTo>
                  <a:pt x="293" y="207"/>
                </a:lnTo>
                <a:lnTo>
                  <a:pt x="286" y="182"/>
                </a:lnTo>
                <a:lnTo>
                  <a:pt x="275" y="156"/>
                </a:lnTo>
                <a:lnTo>
                  <a:pt x="263" y="134"/>
                </a:lnTo>
                <a:lnTo>
                  <a:pt x="249" y="112"/>
                </a:lnTo>
                <a:lnTo>
                  <a:pt x="234" y="91"/>
                </a:lnTo>
                <a:lnTo>
                  <a:pt x="216" y="73"/>
                </a:lnTo>
                <a:lnTo>
                  <a:pt x="196" y="57"/>
                </a:lnTo>
                <a:lnTo>
                  <a:pt x="174" y="42"/>
                </a:lnTo>
                <a:lnTo>
                  <a:pt x="152" y="28"/>
                </a:lnTo>
                <a:lnTo>
                  <a:pt x="130" y="18"/>
                </a:lnTo>
                <a:lnTo>
                  <a:pt x="104" y="10"/>
                </a:lnTo>
                <a:lnTo>
                  <a:pt x="79" y="4"/>
                </a:lnTo>
                <a:lnTo>
                  <a:pt x="54" y="0"/>
                </a:lnTo>
                <a:lnTo>
                  <a:pt x="27" y="0"/>
                </a:lnTo>
                <a:lnTo>
                  <a:pt x="0" y="1"/>
                </a:lnTo>
                <a:lnTo>
                  <a:pt x="2" y="21"/>
                </a:lnTo>
                <a:lnTo>
                  <a:pt x="25" y="19"/>
                </a:lnTo>
                <a:lnTo>
                  <a:pt x="51" y="19"/>
                </a:lnTo>
                <a:lnTo>
                  <a:pt x="74" y="22"/>
                </a:lnTo>
                <a:lnTo>
                  <a:pt x="97" y="27"/>
                </a:lnTo>
                <a:lnTo>
                  <a:pt x="121" y="34"/>
                </a:lnTo>
                <a:lnTo>
                  <a:pt x="141" y="45"/>
                </a:lnTo>
                <a:lnTo>
                  <a:pt x="164" y="57"/>
                </a:lnTo>
                <a:lnTo>
                  <a:pt x="183" y="70"/>
                </a:lnTo>
                <a:lnTo>
                  <a:pt x="202" y="86"/>
                </a:lnTo>
                <a:lnTo>
                  <a:pt x="219" y="104"/>
                </a:lnTo>
                <a:lnTo>
                  <a:pt x="234" y="122"/>
                </a:lnTo>
                <a:lnTo>
                  <a:pt x="247" y="143"/>
                </a:lnTo>
                <a:lnTo>
                  <a:pt x="259" y="165"/>
                </a:lnTo>
                <a:lnTo>
                  <a:pt x="268" y="188"/>
                </a:lnTo>
                <a:lnTo>
                  <a:pt x="274" y="211"/>
                </a:lnTo>
                <a:lnTo>
                  <a:pt x="278" y="237"/>
                </a:lnTo>
                <a:lnTo>
                  <a:pt x="298" y="2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4" name="Freeform 78"/>
          <p:cNvSpPr>
            <a:spLocks/>
          </p:cNvSpPr>
          <p:nvPr/>
        </p:nvSpPr>
        <p:spPr bwMode="auto">
          <a:xfrm rot="-3751534">
            <a:off x="2301875" y="1868488"/>
            <a:ext cx="79375" cy="85725"/>
          </a:xfrm>
          <a:custGeom>
            <a:avLst/>
            <a:gdLst>
              <a:gd name="T0" fmla="*/ 2147483647 w 68"/>
              <a:gd name="T1" fmla="*/ 0 h 73"/>
              <a:gd name="T2" fmla="*/ 0 w 68"/>
              <a:gd name="T3" fmla="*/ 2147483647 h 73"/>
              <a:gd name="T4" fmla="*/ 2147483647 w 68"/>
              <a:gd name="T5" fmla="*/ 2147483647 h 73"/>
              <a:gd name="T6" fmla="*/ 2147483647 w 68"/>
              <a:gd name="T7" fmla="*/ 0 h 73"/>
              <a:gd name="T8" fmla="*/ 0 60000 65536"/>
              <a:gd name="T9" fmla="*/ 0 60000 65536"/>
              <a:gd name="T10" fmla="*/ 0 60000 65536"/>
              <a:gd name="T11" fmla="*/ 0 60000 65536"/>
              <a:gd name="T12" fmla="*/ 0 w 68"/>
              <a:gd name="T13" fmla="*/ 0 h 73"/>
              <a:gd name="T14" fmla="*/ 68 w 68"/>
              <a:gd name="T15" fmla="*/ 73 h 73"/>
            </a:gdLst>
            <a:ahLst/>
            <a:cxnLst>
              <a:cxn ang="T8">
                <a:pos x="T0" y="T1"/>
              </a:cxn>
              <a:cxn ang="T9">
                <a:pos x="T2" y="T3"/>
              </a:cxn>
              <a:cxn ang="T10">
                <a:pos x="T4" y="T5"/>
              </a:cxn>
              <a:cxn ang="T11">
                <a:pos x="T6" y="T7"/>
              </a:cxn>
            </a:cxnLst>
            <a:rect l="T12" t="T13" r="T14" b="T15"/>
            <a:pathLst>
              <a:path w="68" h="73">
                <a:moveTo>
                  <a:pt x="58" y="0"/>
                </a:moveTo>
                <a:lnTo>
                  <a:pt x="0" y="45"/>
                </a:lnTo>
                <a:lnTo>
                  <a:pt x="68" y="73"/>
                </a:lnTo>
                <a:lnTo>
                  <a:pt x="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7925" name="Group 82"/>
          <p:cNvGrpSpPr>
            <a:grpSpLocks/>
          </p:cNvGrpSpPr>
          <p:nvPr/>
        </p:nvGrpSpPr>
        <p:grpSpPr bwMode="auto">
          <a:xfrm>
            <a:off x="6605588" y="4746625"/>
            <a:ext cx="3186112" cy="1500188"/>
            <a:chOff x="4161" y="2801"/>
            <a:chExt cx="2007" cy="945"/>
          </a:xfrm>
        </p:grpSpPr>
        <p:grpSp>
          <p:nvGrpSpPr>
            <p:cNvPr id="37946" name="Group 83"/>
            <p:cNvGrpSpPr>
              <a:grpSpLocks/>
            </p:cNvGrpSpPr>
            <p:nvPr/>
          </p:nvGrpSpPr>
          <p:grpSpPr bwMode="auto">
            <a:xfrm>
              <a:off x="4609" y="2801"/>
              <a:ext cx="589" cy="587"/>
              <a:chOff x="4609" y="2801"/>
              <a:chExt cx="589" cy="587"/>
            </a:xfrm>
          </p:grpSpPr>
          <p:sp>
            <p:nvSpPr>
              <p:cNvPr id="38076" name="AutoShape 84"/>
              <p:cNvSpPr>
                <a:spLocks noChangeAspect="1" noChangeArrowheads="1" noTextEdit="1"/>
              </p:cNvSpPr>
              <p:nvPr/>
            </p:nvSpPr>
            <p:spPr bwMode="auto">
              <a:xfrm>
                <a:off x="4609" y="2801"/>
                <a:ext cx="589"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077" name="Freeform 85"/>
              <p:cNvSpPr>
                <a:spLocks/>
              </p:cNvSpPr>
              <p:nvPr/>
            </p:nvSpPr>
            <p:spPr bwMode="auto">
              <a:xfrm>
                <a:off x="4613" y="3287"/>
                <a:ext cx="193" cy="7"/>
              </a:xfrm>
              <a:custGeom>
                <a:avLst/>
                <a:gdLst>
                  <a:gd name="T0" fmla="*/ 0 w 772"/>
                  <a:gd name="T1" fmla="*/ 0 h 27"/>
                  <a:gd name="T2" fmla="*/ 0 w 772"/>
                  <a:gd name="T3" fmla="*/ 0 h 27"/>
                  <a:gd name="T4" fmla="*/ 0 w 772"/>
                  <a:gd name="T5" fmla="*/ 0 h 27"/>
                  <a:gd name="T6" fmla="*/ 0 w 772"/>
                  <a:gd name="T7" fmla="*/ 0 h 27"/>
                  <a:gd name="T8" fmla="*/ 0 60000 65536"/>
                  <a:gd name="T9" fmla="*/ 0 60000 65536"/>
                  <a:gd name="T10" fmla="*/ 0 60000 65536"/>
                  <a:gd name="T11" fmla="*/ 0 60000 65536"/>
                  <a:gd name="T12" fmla="*/ 0 w 772"/>
                  <a:gd name="T13" fmla="*/ 0 h 27"/>
                  <a:gd name="T14" fmla="*/ 772 w 772"/>
                  <a:gd name="T15" fmla="*/ 27 h 27"/>
                </a:gdLst>
                <a:ahLst/>
                <a:cxnLst>
                  <a:cxn ang="T8">
                    <a:pos x="T0" y="T1"/>
                  </a:cxn>
                  <a:cxn ang="T9">
                    <a:pos x="T2" y="T3"/>
                  </a:cxn>
                  <a:cxn ang="T10">
                    <a:pos x="T4" y="T5"/>
                  </a:cxn>
                  <a:cxn ang="T11">
                    <a:pos x="T6" y="T7"/>
                  </a:cxn>
                </a:cxnLst>
                <a:rect l="T12" t="T13" r="T14" b="T15"/>
                <a:pathLst>
                  <a:path w="772" h="27">
                    <a:moveTo>
                      <a:pt x="0" y="16"/>
                    </a:moveTo>
                    <a:lnTo>
                      <a:pt x="772" y="0"/>
                    </a:lnTo>
                    <a:lnTo>
                      <a:pt x="772" y="27"/>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47" name="Group 86"/>
            <p:cNvGrpSpPr>
              <a:grpSpLocks/>
            </p:cNvGrpSpPr>
            <p:nvPr/>
          </p:nvGrpSpPr>
          <p:grpSpPr bwMode="auto">
            <a:xfrm>
              <a:off x="4614" y="2830"/>
              <a:ext cx="584" cy="563"/>
              <a:chOff x="4614" y="2830"/>
              <a:chExt cx="584" cy="563"/>
            </a:xfrm>
          </p:grpSpPr>
          <p:sp>
            <p:nvSpPr>
              <p:cNvPr id="38016" name="Freeform 87"/>
              <p:cNvSpPr>
                <a:spLocks/>
              </p:cNvSpPr>
              <p:nvPr/>
            </p:nvSpPr>
            <p:spPr bwMode="auto">
              <a:xfrm>
                <a:off x="4711" y="3234"/>
                <a:ext cx="7" cy="58"/>
              </a:xfrm>
              <a:custGeom>
                <a:avLst/>
                <a:gdLst>
                  <a:gd name="T0" fmla="*/ 0 w 26"/>
                  <a:gd name="T1" fmla="*/ 0 h 235"/>
                  <a:gd name="T2" fmla="*/ 0 w 26"/>
                  <a:gd name="T3" fmla="*/ 0 h 235"/>
                  <a:gd name="T4" fmla="*/ 0 w 26"/>
                  <a:gd name="T5" fmla="*/ 0 h 235"/>
                  <a:gd name="T6" fmla="*/ 0 w 26"/>
                  <a:gd name="T7" fmla="*/ 0 h 235"/>
                  <a:gd name="T8" fmla="*/ 0 w 26"/>
                  <a:gd name="T9" fmla="*/ 0 h 235"/>
                  <a:gd name="T10" fmla="*/ 0 w 26"/>
                  <a:gd name="T11" fmla="*/ 0 h 235"/>
                  <a:gd name="T12" fmla="*/ 0 w 26"/>
                  <a:gd name="T13" fmla="*/ 0 h 235"/>
                  <a:gd name="T14" fmla="*/ 0 w 26"/>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5"/>
                  <a:gd name="T26" fmla="*/ 26 w 26"/>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5">
                    <a:moveTo>
                      <a:pt x="26" y="0"/>
                    </a:moveTo>
                    <a:lnTo>
                      <a:pt x="3" y="9"/>
                    </a:lnTo>
                    <a:lnTo>
                      <a:pt x="0" y="228"/>
                    </a:lnTo>
                    <a:lnTo>
                      <a:pt x="2" y="229"/>
                    </a:lnTo>
                    <a:lnTo>
                      <a:pt x="6" y="232"/>
                    </a:lnTo>
                    <a:lnTo>
                      <a:pt x="8" y="233"/>
                    </a:lnTo>
                    <a:lnTo>
                      <a:pt x="11" y="235"/>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7" name="Freeform 88"/>
              <p:cNvSpPr>
                <a:spLocks/>
              </p:cNvSpPr>
              <p:nvPr/>
            </p:nvSpPr>
            <p:spPr bwMode="auto">
              <a:xfrm>
                <a:off x="4652" y="3357"/>
                <a:ext cx="30" cy="36"/>
              </a:xfrm>
              <a:custGeom>
                <a:avLst/>
                <a:gdLst>
                  <a:gd name="T0" fmla="*/ 0 w 121"/>
                  <a:gd name="T1" fmla="*/ 0 h 141"/>
                  <a:gd name="T2" fmla="*/ 0 w 121"/>
                  <a:gd name="T3" fmla="*/ 0 h 141"/>
                  <a:gd name="T4" fmla="*/ 0 w 121"/>
                  <a:gd name="T5" fmla="*/ 0 h 141"/>
                  <a:gd name="T6" fmla="*/ 0 w 121"/>
                  <a:gd name="T7" fmla="*/ 0 h 141"/>
                  <a:gd name="T8" fmla="*/ 0 w 121"/>
                  <a:gd name="T9" fmla="*/ 0 h 141"/>
                  <a:gd name="T10" fmla="*/ 0 w 121"/>
                  <a:gd name="T11" fmla="*/ 0 h 141"/>
                  <a:gd name="T12" fmla="*/ 0 w 121"/>
                  <a:gd name="T13" fmla="*/ 0 h 141"/>
                  <a:gd name="T14" fmla="*/ 0 w 121"/>
                  <a:gd name="T15" fmla="*/ 0 h 141"/>
                  <a:gd name="T16" fmla="*/ 0 w 121"/>
                  <a:gd name="T17" fmla="*/ 0 h 141"/>
                  <a:gd name="T18" fmla="*/ 0 w 121"/>
                  <a:gd name="T19" fmla="*/ 0 h 141"/>
                  <a:gd name="T20" fmla="*/ 0 w 121"/>
                  <a:gd name="T21" fmla="*/ 0 h 141"/>
                  <a:gd name="T22" fmla="*/ 0 w 121"/>
                  <a:gd name="T23" fmla="*/ 0 h 141"/>
                  <a:gd name="T24" fmla="*/ 0 w 121"/>
                  <a:gd name="T25" fmla="*/ 0 h 141"/>
                  <a:gd name="T26" fmla="*/ 0 w 121"/>
                  <a:gd name="T27" fmla="*/ 0 h 141"/>
                  <a:gd name="T28" fmla="*/ 0 w 121"/>
                  <a:gd name="T29" fmla="*/ 0 h 141"/>
                  <a:gd name="T30" fmla="*/ 0 w 121"/>
                  <a:gd name="T31" fmla="*/ 0 h 141"/>
                  <a:gd name="T32" fmla="*/ 0 w 121"/>
                  <a:gd name="T33" fmla="*/ 0 h 141"/>
                  <a:gd name="T34" fmla="*/ 0 w 121"/>
                  <a:gd name="T35" fmla="*/ 0 h 141"/>
                  <a:gd name="T36" fmla="*/ 0 w 121"/>
                  <a:gd name="T37" fmla="*/ 0 h 141"/>
                  <a:gd name="T38" fmla="*/ 0 w 121"/>
                  <a:gd name="T39" fmla="*/ 0 h 141"/>
                  <a:gd name="T40" fmla="*/ 0 w 121"/>
                  <a:gd name="T41" fmla="*/ 0 h 141"/>
                  <a:gd name="T42" fmla="*/ 0 w 121"/>
                  <a:gd name="T43" fmla="*/ 0 h 141"/>
                  <a:gd name="T44" fmla="*/ 0 w 121"/>
                  <a:gd name="T45" fmla="*/ 0 h 141"/>
                  <a:gd name="T46" fmla="*/ 0 w 121"/>
                  <a:gd name="T47" fmla="*/ 0 h 141"/>
                  <a:gd name="T48" fmla="*/ 0 w 121"/>
                  <a:gd name="T49" fmla="*/ 0 h 141"/>
                  <a:gd name="T50" fmla="*/ 0 w 121"/>
                  <a:gd name="T51" fmla="*/ 0 h 141"/>
                  <a:gd name="T52" fmla="*/ 0 w 121"/>
                  <a:gd name="T53" fmla="*/ 0 h 141"/>
                  <a:gd name="T54" fmla="*/ 0 w 121"/>
                  <a:gd name="T55" fmla="*/ 0 h 141"/>
                  <a:gd name="T56" fmla="*/ 0 w 121"/>
                  <a:gd name="T57" fmla="*/ 0 h 141"/>
                  <a:gd name="T58" fmla="*/ 0 w 121"/>
                  <a:gd name="T59" fmla="*/ 0 h 141"/>
                  <a:gd name="T60" fmla="*/ 0 w 121"/>
                  <a:gd name="T61" fmla="*/ 0 h 141"/>
                  <a:gd name="T62" fmla="*/ 0 w 121"/>
                  <a:gd name="T63" fmla="*/ 0 h 141"/>
                  <a:gd name="T64" fmla="*/ 0 w 121"/>
                  <a:gd name="T65" fmla="*/ 0 h 141"/>
                  <a:gd name="T66" fmla="*/ 0 w 121"/>
                  <a:gd name="T67" fmla="*/ 0 h 141"/>
                  <a:gd name="T68" fmla="*/ 0 w 121"/>
                  <a:gd name="T69" fmla="*/ 0 h 141"/>
                  <a:gd name="T70" fmla="*/ 0 w 121"/>
                  <a:gd name="T71" fmla="*/ 0 h 141"/>
                  <a:gd name="T72" fmla="*/ 0 w 121"/>
                  <a:gd name="T73" fmla="*/ 0 h 141"/>
                  <a:gd name="T74" fmla="*/ 0 w 121"/>
                  <a:gd name="T75" fmla="*/ 0 h 141"/>
                  <a:gd name="T76" fmla="*/ 0 w 121"/>
                  <a:gd name="T77" fmla="*/ 0 h 141"/>
                  <a:gd name="T78" fmla="*/ 0 w 121"/>
                  <a:gd name="T79" fmla="*/ 0 h 141"/>
                  <a:gd name="T80" fmla="*/ 0 w 121"/>
                  <a:gd name="T81" fmla="*/ 0 h 141"/>
                  <a:gd name="T82" fmla="*/ 0 w 121"/>
                  <a:gd name="T83" fmla="*/ 0 h 141"/>
                  <a:gd name="T84" fmla="*/ 0 w 121"/>
                  <a:gd name="T85" fmla="*/ 0 h 141"/>
                  <a:gd name="T86" fmla="*/ 0 w 121"/>
                  <a:gd name="T87" fmla="*/ 0 h 141"/>
                  <a:gd name="T88" fmla="*/ 0 w 121"/>
                  <a:gd name="T89" fmla="*/ 0 h 141"/>
                  <a:gd name="T90" fmla="*/ 0 w 121"/>
                  <a:gd name="T91" fmla="*/ 0 h 141"/>
                  <a:gd name="T92" fmla="*/ 0 w 121"/>
                  <a:gd name="T93" fmla="*/ 0 h 141"/>
                  <a:gd name="T94" fmla="*/ 0 w 121"/>
                  <a:gd name="T95" fmla="*/ 0 h 141"/>
                  <a:gd name="T96" fmla="*/ 0 w 121"/>
                  <a:gd name="T97" fmla="*/ 0 h 141"/>
                  <a:gd name="T98" fmla="*/ 0 w 121"/>
                  <a:gd name="T99" fmla="*/ 0 h 141"/>
                  <a:gd name="T100" fmla="*/ 0 w 121"/>
                  <a:gd name="T101" fmla="*/ 0 h 141"/>
                  <a:gd name="T102" fmla="*/ 0 w 121"/>
                  <a:gd name="T103" fmla="*/ 0 h 141"/>
                  <a:gd name="T104" fmla="*/ 0 w 121"/>
                  <a:gd name="T105" fmla="*/ 0 h 141"/>
                  <a:gd name="T106" fmla="*/ 0 w 121"/>
                  <a:gd name="T107" fmla="*/ 0 h 141"/>
                  <a:gd name="T108" fmla="*/ 0 w 121"/>
                  <a:gd name="T109" fmla="*/ 0 h 141"/>
                  <a:gd name="T110" fmla="*/ 0 w 121"/>
                  <a:gd name="T111" fmla="*/ 0 h 141"/>
                  <a:gd name="T112" fmla="*/ 0 w 121"/>
                  <a:gd name="T113" fmla="*/ 0 h 141"/>
                  <a:gd name="T114" fmla="*/ 0 w 121"/>
                  <a:gd name="T115" fmla="*/ 0 h 141"/>
                  <a:gd name="T116" fmla="*/ 0 w 121"/>
                  <a:gd name="T117" fmla="*/ 0 h 141"/>
                  <a:gd name="T118" fmla="*/ 0 w 121"/>
                  <a:gd name="T119" fmla="*/ 0 h 141"/>
                  <a:gd name="T120" fmla="*/ 0 w 121"/>
                  <a:gd name="T121" fmla="*/ 0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
                  <a:gd name="T184" fmla="*/ 0 h 141"/>
                  <a:gd name="T185" fmla="*/ 121 w 121"/>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 h="141">
                    <a:moveTo>
                      <a:pt x="50" y="16"/>
                    </a:moveTo>
                    <a:lnTo>
                      <a:pt x="44" y="27"/>
                    </a:lnTo>
                    <a:lnTo>
                      <a:pt x="40" y="37"/>
                    </a:lnTo>
                    <a:lnTo>
                      <a:pt x="40" y="47"/>
                    </a:lnTo>
                    <a:lnTo>
                      <a:pt x="45" y="55"/>
                    </a:lnTo>
                    <a:lnTo>
                      <a:pt x="46" y="55"/>
                    </a:lnTo>
                    <a:lnTo>
                      <a:pt x="46" y="56"/>
                    </a:lnTo>
                    <a:lnTo>
                      <a:pt x="41" y="63"/>
                    </a:lnTo>
                    <a:lnTo>
                      <a:pt x="35" y="70"/>
                    </a:lnTo>
                    <a:lnTo>
                      <a:pt x="30" y="77"/>
                    </a:lnTo>
                    <a:lnTo>
                      <a:pt x="24" y="83"/>
                    </a:lnTo>
                    <a:lnTo>
                      <a:pt x="19" y="90"/>
                    </a:lnTo>
                    <a:lnTo>
                      <a:pt x="12" y="96"/>
                    </a:lnTo>
                    <a:lnTo>
                      <a:pt x="7" y="103"/>
                    </a:lnTo>
                    <a:lnTo>
                      <a:pt x="1" y="110"/>
                    </a:lnTo>
                    <a:lnTo>
                      <a:pt x="0" y="117"/>
                    </a:lnTo>
                    <a:lnTo>
                      <a:pt x="0" y="125"/>
                    </a:lnTo>
                    <a:lnTo>
                      <a:pt x="0" y="133"/>
                    </a:lnTo>
                    <a:lnTo>
                      <a:pt x="0" y="141"/>
                    </a:lnTo>
                    <a:lnTo>
                      <a:pt x="9" y="133"/>
                    </a:lnTo>
                    <a:lnTo>
                      <a:pt x="17" y="126"/>
                    </a:lnTo>
                    <a:lnTo>
                      <a:pt x="26" y="118"/>
                    </a:lnTo>
                    <a:lnTo>
                      <a:pt x="36" y="110"/>
                    </a:lnTo>
                    <a:lnTo>
                      <a:pt x="45" y="102"/>
                    </a:lnTo>
                    <a:lnTo>
                      <a:pt x="54" y="93"/>
                    </a:lnTo>
                    <a:lnTo>
                      <a:pt x="64" y="86"/>
                    </a:lnTo>
                    <a:lnTo>
                      <a:pt x="72" y="77"/>
                    </a:lnTo>
                    <a:lnTo>
                      <a:pt x="74" y="78"/>
                    </a:lnTo>
                    <a:lnTo>
                      <a:pt x="77" y="81"/>
                    </a:lnTo>
                    <a:lnTo>
                      <a:pt x="82" y="82"/>
                    </a:lnTo>
                    <a:lnTo>
                      <a:pt x="87" y="82"/>
                    </a:lnTo>
                    <a:lnTo>
                      <a:pt x="92" y="81"/>
                    </a:lnTo>
                    <a:lnTo>
                      <a:pt x="97" y="78"/>
                    </a:lnTo>
                    <a:lnTo>
                      <a:pt x="102" y="75"/>
                    </a:lnTo>
                    <a:lnTo>
                      <a:pt x="106" y="71"/>
                    </a:lnTo>
                    <a:lnTo>
                      <a:pt x="111" y="66"/>
                    </a:lnTo>
                    <a:lnTo>
                      <a:pt x="119" y="53"/>
                    </a:lnTo>
                    <a:lnTo>
                      <a:pt x="121" y="42"/>
                    </a:lnTo>
                    <a:lnTo>
                      <a:pt x="121" y="32"/>
                    </a:lnTo>
                    <a:lnTo>
                      <a:pt x="116" y="25"/>
                    </a:lnTo>
                    <a:lnTo>
                      <a:pt x="111" y="22"/>
                    </a:lnTo>
                    <a:lnTo>
                      <a:pt x="105" y="22"/>
                    </a:lnTo>
                    <a:lnTo>
                      <a:pt x="99" y="23"/>
                    </a:lnTo>
                    <a:lnTo>
                      <a:pt x="92" y="26"/>
                    </a:lnTo>
                    <a:lnTo>
                      <a:pt x="94" y="18"/>
                    </a:lnTo>
                    <a:lnTo>
                      <a:pt x="94" y="12"/>
                    </a:lnTo>
                    <a:lnTo>
                      <a:pt x="91" y="7"/>
                    </a:lnTo>
                    <a:lnTo>
                      <a:pt x="87" y="3"/>
                    </a:lnTo>
                    <a:lnTo>
                      <a:pt x="84" y="1"/>
                    </a:lnTo>
                    <a:lnTo>
                      <a:pt x="80" y="0"/>
                    </a:lnTo>
                    <a:lnTo>
                      <a:pt x="75" y="1"/>
                    </a:lnTo>
                    <a:lnTo>
                      <a:pt x="70" y="2"/>
                    </a:lnTo>
                    <a:lnTo>
                      <a:pt x="65" y="3"/>
                    </a:lnTo>
                    <a:lnTo>
                      <a:pt x="60" y="7"/>
                    </a:lnTo>
                    <a:lnTo>
                      <a:pt x="55" y="11"/>
                    </a:lnTo>
                    <a:lnTo>
                      <a:pt x="5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8" name="Freeform 89"/>
              <p:cNvSpPr>
                <a:spLocks/>
              </p:cNvSpPr>
              <p:nvPr/>
            </p:nvSpPr>
            <p:spPr bwMode="auto">
              <a:xfrm>
                <a:off x="4614" y="2830"/>
                <a:ext cx="584" cy="558"/>
              </a:xfrm>
              <a:custGeom>
                <a:avLst/>
                <a:gdLst>
                  <a:gd name="T0" fmla="*/ 0 w 2336"/>
                  <a:gd name="T1" fmla="*/ 0 h 2231"/>
                  <a:gd name="T2" fmla="*/ 0 w 2336"/>
                  <a:gd name="T3" fmla="*/ 0 h 2231"/>
                  <a:gd name="T4" fmla="*/ 0 w 2336"/>
                  <a:gd name="T5" fmla="*/ 0 h 2231"/>
                  <a:gd name="T6" fmla="*/ 0 w 2336"/>
                  <a:gd name="T7" fmla="*/ 0 h 2231"/>
                  <a:gd name="T8" fmla="*/ 0 w 2336"/>
                  <a:gd name="T9" fmla="*/ 0 h 2231"/>
                  <a:gd name="T10" fmla="*/ 0 60000 65536"/>
                  <a:gd name="T11" fmla="*/ 0 60000 65536"/>
                  <a:gd name="T12" fmla="*/ 0 60000 65536"/>
                  <a:gd name="T13" fmla="*/ 0 60000 65536"/>
                  <a:gd name="T14" fmla="*/ 0 60000 65536"/>
                  <a:gd name="T15" fmla="*/ 0 w 2336"/>
                  <a:gd name="T16" fmla="*/ 0 h 2231"/>
                  <a:gd name="T17" fmla="*/ 2336 w 2336"/>
                  <a:gd name="T18" fmla="*/ 2231 h 2231"/>
                </a:gdLst>
                <a:ahLst/>
                <a:cxnLst>
                  <a:cxn ang="T10">
                    <a:pos x="T0" y="T1"/>
                  </a:cxn>
                  <a:cxn ang="T11">
                    <a:pos x="T2" y="T3"/>
                  </a:cxn>
                  <a:cxn ang="T12">
                    <a:pos x="T4" y="T5"/>
                  </a:cxn>
                  <a:cxn ang="T13">
                    <a:pos x="T6" y="T7"/>
                  </a:cxn>
                  <a:cxn ang="T14">
                    <a:pos x="T8" y="T9"/>
                  </a:cxn>
                </a:cxnLst>
                <a:rect l="T15" t="T16" r="T17" b="T18"/>
                <a:pathLst>
                  <a:path w="2336" h="2231">
                    <a:moveTo>
                      <a:pt x="0" y="1890"/>
                    </a:moveTo>
                    <a:lnTo>
                      <a:pt x="238" y="342"/>
                    </a:lnTo>
                    <a:lnTo>
                      <a:pt x="2109" y="0"/>
                    </a:lnTo>
                    <a:lnTo>
                      <a:pt x="2336" y="2231"/>
                    </a:lnTo>
                    <a:lnTo>
                      <a:pt x="0" y="1890"/>
                    </a:lnTo>
                    <a:close/>
                  </a:path>
                </a:pathLst>
              </a:custGeom>
              <a:solidFill>
                <a:srgbClr val="A5C4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9" name="Freeform 90"/>
              <p:cNvSpPr>
                <a:spLocks/>
              </p:cNvSpPr>
              <p:nvPr/>
            </p:nvSpPr>
            <p:spPr bwMode="auto">
              <a:xfrm>
                <a:off x="4915" y="2894"/>
                <a:ext cx="115" cy="59"/>
              </a:xfrm>
              <a:custGeom>
                <a:avLst/>
                <a:gdLst>
                  <a:gd name="T0" fmla="*/ 0 w 965"/>
                  <a:gd name="T1" fmla="*/ 0 h 493"/>
                  <a:gd name="T2" fmla="*/ 0 w 965"/>
                  <a:gd name="T3" fmla="*/ 0 h 493"/>
                  <a:gd name="T4" fmla="*/ 0 w 965"/>
                  <a:gd name="T5" fmla="*/ 0 h 493"/>
                  <a:gd name="T6" fmla="*/ 0 w 965"/>
                  <a:gd name="T7" fmla="*/ 0 h 493"/>
                  <a:gd name="T8" fmla="*/ 0 w 965"/>
                  <a:gd name="T9" fmla="*/ 0 h 493"/>
                  <a:gd name="T10" fmla="*/ 0 w 965"/>
                  <a:gd name="T11" fmla="*/ 0 h 493"/>
                  <a:gd name="T12" fmla="*/ 0 w 965"/>
                  <a:gd name="T13" fmla="*/ 0 h 493"/>
                  <a:gd name="T14" fmla="*/ 0 w 965"/>
                  <a:gd name="T15" fmla="*/ 0 h 493"/>
                  <a:gd name="T16" fmla="*/ 0 w 965"/>
                  <a:gd name="T17" fmla="*/ 0 h 493"/>
                  <a:gd name="T18" fmla="*/ 0 w 965"/>
                  <a:gd name="T19" fmla="*/ 0 h 493"/>
                  <a:gd name="T20" fmla="*/ 0 w 965"/>
                  <a:gd name="T21" fmla="*/ 0 h 493"/>
                  <a:gd name="T22" fmla="*/ 0 w 965"/>
                  <a:gd name="T23" fmla="*/ 0 h 493"/>
                  <a:gd name="T24" fmla="*/ 0 w 965"/>
                  <a:gd name="T25" fmla="*/ 0 h 493"/>
                  <a:gd name="T26" fmla="*/ 0 w 965"/>
                  <a:gd name="T27" fmla="*/ 0 h 493"/>
                  <a:gd name="T28" fmla="*/ 0 w 965"/>
                  <a:gd name="T29" fmla="*/ 0 h 493"/>
                  <a:gd name="T30" fmla="*/ 0 w 965"/>
                  <a:gd name="T31" fmla="*/ 0 h 493"/>
                  <a:gd name="T32" fmla="*/ 0 w 965"/>
                  <a:gd name="T33" fmla="*/ 0 h 493"/>
                  <a:gd name="T34" fmla="*/ 0 w 965"/>
                  <a:gd name="T35" fmla="*/ 0 h 493"/>
                  <a:gd name="T36" fmla="*/ 0 w 965"/>
                  <a:gd name="T37" fmla="*/ 0 h 493"/>
                  <a:gd name="T38" fmla="*/ 0 w 965"/>
                  <a:gd name="T39" fmla="*/ 0 h 493"/>
                  <a:gd name="T40" fmla="*/ 0 w 965"/>
                  <a:gd name="T41" fmla="*/ 0 h 493"/>
                  <a:gd name="T42" fmla="*/ 0 w 965"/>
                  <a:gd name="T43" fmla="*/ 0 h 493"/>
                  <a:gd name="T44" fmla="*/ 0 w 965"/>
                  <a:gd name="T45" fmla="*/ 0 h 493"/>
                  <a:gd name="T46" fmla="*/ 0 w 965"/>
                  <a:gd name="T47" fmla="*/ 0 h 493"/>
                  <a:gd name="T48" fmla="*/ 0 w 965"/>
                  <a:gd name="T49" fmla="*/ 0 h 493"/>
                  <a:gd name="T50" fmla="*/ 0 w 965"/>
                  <a:gd name="T51" fmla="*/ 0 h 493"/>
                  <a:gd name="T52" fmla="*/ 0 w 965"/>
                  <a:gd name="T53" fmla="*/ 0 h 493"/>
                  <a:gd name="T54" fmla="*/ 0 w 965"/>
                  <a:gd name="T55" fmla="*/ 0 h 493"/>
                  <a:gd name="T56" fmla="*/ 0 w 965"/>
                  <a:gd name="T57" fmla="*/ 0 h 493"/>
                  <a:gd name="T58" fmla="*/ 0 w 965"/>
                  <a:gd name="T59" fmla="*/ 0 h 493"/>
                  <a:gd name="T60" fmla="*/ 0 w 965"/>
                  <a:gd name="T61" fmla="*/ 0 h 493"/>
                  <a:gd name="T62" fmla="*/ 0 w 965"/>
                  <a:gd name="T63" fmla="*/ 0 h 493"/>
                  <a:gd name="T64" fmla="*/ 0 w 965"/>
                  <a:gd name="T65" fmla="*/ 0 h 493"/>
                  <a:gd name="T66" fmla="*/ 0 w 965"/>
                  <a:gd name="T67" fmla="*/ 0 h 493"/>
                  <a:gd name="T68" fmla="*/ 0 w 965"/>
                  <a:gd name="T69" fmla="*/ 0 h 493"/>
                  <a:gd name="T70" fmla="*/ 0 w 965"/>
                  <a:gd name="T71" fmla="*/ 0 h 493"/>
                  <a:gd name="T72" fmla="*/ 0 w 965"/>
                  <a:gd name="T73" fmla="*/ 0 h 493"/>
                  <a:gd name="T74" fmla="*/ 0 w 965"/>
                  <a:gd name="T75" fmla="*/ 0 h 493"/>
                  <a:gd name="T76" fmla="*/ 0 w 965"/>
                  <a:gd name="T77" fmla="*/ 0 h 493"/>
                  <a:gd name="T78" fmla="*/ 0 w 965"/>
                  <a:gd name="T79" fmla="*/ 0 h 493"/>
                  <a:gd name="T80" fmla="*/ 0 w 965"/>
                  <a:gd name="T81" fmla="*/ 0 h 493"/>
                  <a:gd name="T82" fmla="*/ 0 w 965"/>
                  <a:gd name="T83" fmla="*/ 0 h 493"/>
                  <a:gd name="T84" fmla="*/ 0 w 965"/>
                  <a:gd name="T85" fmla="*/ 0 h 493"/>
                  <a:gd name="T86" fmla="*/ 0 w 965"/>
                  <a:gd name="T87" fmla="*/ 0 h 493"/>
                  <a:gd name="T88" fmla="*/ 0 w 965"/>
                  <a:gd name="T89" fmla="*/ 0 h 493"/>
                  <a:gd name="T90" fmla="*/ 0 w 965"/>
                  <a:gd name="T91" fmla="*/ 0 h 493"/>
                  <a:gd name="T92" fmla="*/ 0 w 965"/>
                  <a:gd name="T93" fmla="*/ 0 h 493"/>
                  <a:gd name="T94" fmla="*/ 0 w 965"/>
                  <a:gd name="T95" fmla="*/ 0 h 493"/>
                  <a:gd name="T96" fmla="*/ 0 w 965"/>
                  <a:gd name="T97" fmla="*/ 0 h 493"/>
                  <a:gd name="T98" fmla="*/ 0 w 965"/>
                  <a:gd name="T99" fmla="*/ 0 h 493"/>
                  <a:gd name="T100" fmla="*/ 0 w 965"/>
                  <a:gd name="T101" fmla="*/ 0 h 493"/>
                  <a:gd name="T102" fmla="*/ 0 w 965"/>
                  <a:gd name="T103" fmla="*/ 0 h 493"/>
                  <a:gd name="T104" fmla="*/ 0 w 965"/>
                  <a:gd name="T105" fmla="*/ 0 h 493"/>
                  <a:gd name="T106" fmla="*/ 0 w 965"/>
                  <a:gd name="T107" fmla="*/ 0 h 493"/>
                  <a:gd name="T108" fmla="*/ 0 w 965"/>
                  <a:gd name="T109" fmla="*/ 0 h 493"/>
                  <a:gd name="T110" fmla="*/ 0 w 965"/>
                  <a:gd name="T111" fmla="*/ 0 h 493"/>
                  <a:gd name="T112" fmla="*/ 0 w 965"/>
                  <a:gd name="T113" fmla="*/ 0 h 4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5"/>
                  <a:gd name="T172" fmla="*/ 0 h 493"/>
                  <a:gd name="T173" fmla="*/ 965 w 965"/>
                  <a:gd name="T174" fmla="*/ 493 h 4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5" h="493">
                    <a:moveTo>
                      <a:pt x="79" y="331"/>
                    </a:moveTo>
                    <a:lnTo>
                      <a:pt x="93" y="324"/>
                    </a:lnTo>
                    <a:lnTo>
                      <a:pt x="108" y="318"/>
                    </a:lnTo>
                    <a:lnTo>
                      <a:pt x="124" y="312"/>
                    </a:lnTo>
                    <a:lnTo>
                      <a:pt x="139" y="307"/>
                    </a:lnTo>
                    <a:lnTo>
                      <a:pt x="156" y="304"/>
                    </a:lnTo>
                    <a:lnTo>
                      <a:pt x="171" y="301"/>
                    </a:lnTo>
                    <a:lnTo>
                      <a:pt x="188" y="299"/>
                    </a:lnTo>
                    <a:lnTo>
                      <a:pt x="204" y="299"/>
                    </a:lnTo>
                    <a:lnTo>
                      <a:pt x="225" y="300"/>
                    </a:lnTo>
                    <a:lnTo>
                      <a:pt x="247" y="302"/>
                    </a:lnTo>
                    <a:lnTo>
                      <a:pt x="267" y="307"/>
                    </a:lnTo>
                    <a:lnTo>
                      <a:pt x="286" y="313"/>
                    </a:lnTo>
                    <a:lnTo>
                      <a:pt x="304" y="321"/>
                    </a:lnTo>
                    <a:lnTo>
                      <a:pt x="321" y="331"/>
                    </a:lnTo>
                    <a:lnTo>
                      <a:pt x="337" y="341"/>
                    </a:lnTo>
                    <a:lnTo>
                      <a:pt x="352" y="353"/>
                    </a:lnTo>
                    <a:lnTo>
                      <a:pt x="365" y="366"/>
                    </a:lnTo>
                    <a:lnTo>
                      <a:pt x="377" y="380"/>
                    </a:lnTo>
                    <a:lnTo>
                      <a:pt x="388" y="397"/>
                    </a:lnTo>
                    <a:lnTo>
                      <a:pt x="397" y="414"/>
                    </a:lnTo>
                    <a:lnTo>
                      <a:pt x="405" y="430"/>
                    </a:lnTo>
                    <a:lnTo>
                      <a:pt x="411" y="449"/>
                    </a:lnTo>
                    <a:lnTo>
                      <a:pt x="416" y="468"/>
                    </a:lnTo>
                    <a:lnTo>
                      <a:pt x="418" y="488"/>
                    </a:lnTo>
                    <a:lnTo>
                      <a:pt x="424" y="487"/>
                    </a:lnTo>
                    <a:lnTo>
                      <a:pt x="431" y="486"/>
                    </a:lnTo>
                    <a:lnTo>
                      <a:pt x="437" y="485"/>
                    </a:lnTo>
                    <a:lnTo>
                      <a:pt x="444" y="483"/>
                    </a:lnTo>
                    <a:lnTo>
                      <a:pt x="450" y="483"/>
                    </a:lnTo>
                    <a:lnTo>
                      <a:pt x="457" y="482"/>
                    </a:lnTo>
                    <a:lnTo>
                      <a:pt x="463" y="482"/>
                    </a:lnTo>
                    <a:lnTo>
                      <a:pt x="470" y="482"/>
                    </a:lnTo>
                    <a:lnTo>
                      <a:pt x="479" y="482"/>
                    </a:lnTo>
                    <a:lnTo>
                      <a:pt x="488" y="483"/>
                    </a:lnTo>
                    <a:lnTo>
                      <a:pt x="497" y="483"/>
                    </a:lnTo>
                    <a:lnTo>
                      <a:pt x="505" y="485"/>
                    </a:lnTo>
                    <a:lnTo>
                      <a:pt x="513" y="487"/>
                    </a:lnTo>
                    <a:lnTo>
                      <a:pt x="520" y="488"/>
                    </a:lnTo>
                    <a:lnTo>
                      <a:pt x="528" y="490"/>
                    </a:lnTo>
                    <a:lnTo>
                      <a:pt x="536" y="493"/>
                    </a:lnTo>
                    <a:lnTo>
                      <a:pt x="965" y="493"/>
                    </a:lnTo>
                    <a:lnTo>
                      <a:pt x="959" y="464"/>
                    </a:lnTo>
                    <a:lnTo>
                      <a:pt x="950" y="440"/>
                    </a:lnTo>
                    <a:lnTo>
                      <a:pt x="936" y="418"/>
                    </a:lnTo>
                    <a:lnTo>
                      <a:pt x="920" y="401"/>
                    </a:lnTo>
                    <a:lnTo>
                      <a:pt x="900" y="388"/>
                    </a:lnTo>
                    <a:lnTo>
                      <a:pt x="879" y="378"/>
                    </a:lnTo>
                    <a:lnTo>
                      <a:pt x="855" y="372"/>
                    </a:lnTo>
                    <a:lnTo>
                      <a:pt x="829" y="370"/>
                    </a:lnTo>
                    <a:lnTo>
                      <a:pt x="824" y="370"/>
                    </a:lnTo>
                    <a:lnTo>
                      <a:pt x="819" y="370"/>
                    </a:lnTo>
                    <a:lnTo>
                      <a:pt x="814" y="370"/>
                    </a:lnTo>
                    <a:lnTo>
                      <a:pt x="808" y="371"/>
                    </a:lnTo>
                    <a:lnTo>
                      <a:pt x="803" y="371"/>
                    </a:lnTo>
                    <a:lnTo>
                      <a:pt x="797" y="372"/>
                    </a:lnTo>
                    <a:lnTo>
                      <a:pt x="792" y="373"/>
                    </a:lnTo>
                    <a:lnTo>
                      <a:pt x="788" y="375"/>
                    </a:lnTo>
                    <a:lnTo>
                      <a:pt x="782" y="344"/>
                    </a:lnTo>
                    <a:lnTo>
                      <a:pt x="771" y="314"/>
                    </a:lnTo>
                    <a:lnTo>
                      <a:pt x="756" y="288"/>
                    </a:lnTo>
                    <a:lnTo>
                      <a:pt x="736" y="267"/>
                    </a:lnTo>
                    <a:lnTo>
                      <a:pt x="711" y="248"/>
                    </a:lnTo>
                    <a:lnTo>
                      <a:pt x="684" y="235"/>
                    </a:lnTo>
                    <a:lnTo>
                      <a:pt x="653" y="227"/>
                    </a:lnTo>
                    <a:lnTo>
                      <a:pt x="618" y="223"/>
                    </a:lnTo>
                    <a:lnTo>
                      <a:pt x="605" y="223"/>
                    </a:lnTo>
                    <a:lnTo>
                      <a:pt x="592" y="224"/>
                    </a:lnTo>
                    <a:lnTo>
                      <a:pt x="581" y="227"/>
                    </a:lnTo>
                    <a:lnTo>
                      <a:pt x="568" y="230"/>
                    </a:lnTo>
                    <a:lnTo>
                      <a:pt x="556" y="234"/>
                    </a:lnTo>
                    <a:lnTo>
                      <a:pt x="544" y="238"/>
                    </a:lnTo>
                    <a:lnTo>
                      <a:pt x="532" y="243"/>
                    </a:lnTo>
                    <a:lnTo>
                      <a:pt x="521" y="249"/>
                    </a:lnTo>
                    <a:lnTo>
                      <a:pt x="521" y="223"/>
                    </a:lnTo>
                    <a:lnTo>
                      <a:pt x="518" y="198"/>
                    </a:lnTo>
                    <a:lnTo>
                      <a:pt x="512" y="175"/>
                    </a:lnTo>
                    <a:lnTo>
                      <a:pt x="505" y="151"/>
                    </a:lnTo>
                    <a:lnTo>
                      <a:pt x="494" y="130"/>
                    </a:lnTo>
                    <a:lnTo>
                      <a:pt x="481" y="108"/>
                    </a:lnTo>
                    <a:lnTo>
                      <a:pt x="467" y="89"/>
                    </a:lnTo>
                    <a:lnTo>
                      <a:pt x="450" y="72"/>
                    </a:lnTo>
                    <a:lnTo>
                      <a:pt x="433" y="56"/>
                    </a:lnTo>
                    <a:lnTo>
                      <a:pt x="412" y="42"/>
                    </a:lnTo>
                    <a:lnTo>
                      <a:pt x="390" y="29"/>
                    </a:lnTo>
                    <a:lnTo>
                      <a:pt x="367" y="18"/>
                    </a:lnTo>
                    <a:lnTo>
                      <a:pt x="343" y="10"/>
                    </a:lnTo>
                    <a:lnTo>
                      <a:pt x="317" y="4"/>
                    </a:lnTo>
                    <a:lnTo>
                      <a:pt x="289" y="1"/>
                    </a:lnTo>
                    <a:lnTo>
                      <a:pt x="261" y="0"/>
                    </a:lnTo>
                    <a:lnTo>
                      <a:pt x="242" y="0"/>
                    </a:lnTo>
                    <a:lnTo>
                      <a:pt x="223" y="2"/>
                    </a:lnTo>
                    <a:lnTo>
                      <a:pt x="204" y="4"/>
                    </a:lnTo>
                    <a:lnTo>
                      <a:pt x="186" y="8"/>
                    </a:lnTo>
                    <a:lnTo>
                      <a:pt x="169" y="13"/>
                    </a:lnTo>
                    <a:lnTo>
                      <a:pt x="151" y="18"/>
                    </a:lnTo>
                    <a:lnTo>
                      <a:pt x="133" y="26"/>
                    </a:lnTo>
                    <a:lnTo>
                      <a:pt x="116" y="33"/>
                    </a:lnTo>
                    <a:lnTo>
                      <a:pt x="100" y="41"/>
                    </a:lnTo>
                    <a:lnTo>
                      <a:pt x="83" y="50"/>
                    </a:lnTo>
                    <a:lnTo>
                      <a:pt x="68" y="60"/>
                    </a:lnTo>
                    <a:lnTo>
                      <a:pt x="54" y="71"/>
                    </a:lnTo>
                    <a:lnTo>
                      <a:pt x="40" y="82"/>
                    </a:lnTo>
                    <a:lnTo>
                      <a:pt x="25" y="94"/>
                    </a:lnTo>
                    <a:lnTo>
                      <a:pt x="12" y="107"/>
                    </a:lnTo>
                    <a:lnTo>
                      <a:pt x="0" y="120"/>
                    </a:lnTo>
                    <a:lnTo>
                      <a:pt x="19" y="142"/>
                    </a:lnTo>
                    <a:lnTo>
                      <a:pt x="35" y="165"/>
                    </a:lnTo>
                    <a:lnTo>
                      <a:pt x="49" y="190"/>
                    </a:lnTo>
                    <a:lnTo>
                      <a:pt x="61" y="216"/>
                    </a:lnTo>
                    <a:lnTo>
                      <a:pt x="69" y="243"/>
                    </a:lnTo>
                    <a:lnTo>
                      <a:pt x="75" y="272"/>
                    </a:lnTo>
                    <a:lnTo>
                      <a:pt x="79" y="300"/>
                    </a:lnTo>
                    <a:lnTo>
                      <a:pt x="79" y="331"/>
                    </a:lnTo>
                    <a:close/>
                  </a:path>
                </a:pathLst>
              </a:custGeom>
              <a:solidFill>
                <a:srgbClr val="607F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0" name="Freeform 91"/>
              <p:cNvSpPr>
                <a:spLocks/>
              </p:cNvSpPr>
              <p:nvPr/>
            </p:nvSpPr>
            <p:spPr bwMode="auto">
              <a:xfrm>
                <a:off x="4626" y="2949"/>
                <a:ext cx="571" cy="343"/>
              </a:xfrm>
              <a:custGeom>
                <a:avLst/>
                <a:gdLst>
                  <a:gd name="T0" fmla="*/ 0 w 2280"/>
                  <a:gd name="T1" fmla="*/ 0 h 1373"/>
                  <a:gd name="T2" fmla="*/ 0 w 2280"/>
                  <a:gd name="T3" fmla="*/ 0 h 1373"/>
                  <a:gd name="T4" fmla="*/ 0 w 2280"/>
                  <a:gd name="T5" fmla="*/ 0 h 1373"/>
                  <a:gd name="T6" fmla="*/ 0 w 2280"/>
                  <a:gd name="T7" fmla="*/ 0 h 1373"/>
                  <a:gd name="T8" fmla="*/ 0 w 2280"/>
                  <a:gd name="T9" fmla="*/ 0 h 1373"/>
                  <a:gd name="T10" fmla="*/ 0 w 2280"/>
                  <a:gd name="T11" fmla="*/ 0 h 1373"/>
                  <a:gd name="T12" fmla="*/ 0 w 2280"/>
                  <a:gd name="T13" fmla="*/ 0 h 1373"/>
                  <a:gd name="T14" fmla="*/ 0 w 2280"/>
                  <a:gd name="T15" fmla="*/ 0 h 1373"/>
                  <a:gd name="T16" fmla="*/ 0 w 2280"/>
                  <a:gd name="T17" fmla="*/ 0 h 1373"/>
                  <a:gd name="T18" fmla="*/ 0 w 2280"/>
                  <a:gd name="T19" fmla="*/ 0 h 1373"/>
                  <a:gd name="T20" fmla="*/ 0 w 2280"/>
                  <a:gd name="T21" fmla="*/ 0 h 1373"/>
                  <a:gd name="T22" fmla="*/ 0 w 2280"/>
                  <a:gd name="T23" fmla="*/ 0 h 1373"/>
                  <a:gd name="T24" fmla="*/ 0 w 2280"/>
                  <a:gd name="T25" fmla="*/ 0 h 1373"/>
                  <a:gd name="T26" fmla="*/ 0 w 2280"/>
                  <a:gd name="T27" fmla="*/ 0 h 1373"/>
                  <a:gd name="T28" fmla="*/ 0 w 2280"/>
                  <a:gd name="T29" fmla="*/ 0 h 1373"/>
                  <a:gd name="T30" fmla="*/ 0 w 2280"/>
                  <a:gd name="T31" fmla="*/ 0 h 1373"/>
                  <a:gd name="T32" fmla="*/ 0 w 2280"/>
                  <a:gd name="T33" fmla="*/ 0 h 1373"/>
                  <a:gd name="T34" fmla="*/ 0 w 2280"/>
                  <a:gd name="T35" fmla="*/ 0 h 1373"/>
                  <a:gd name="T36" fmla="*/ 0 w 2280"/>
                  <a:gd name="T37" fmla="*/ 0 h 1373"/>
                  <a:gd name="T38" fmla="*/ 0 w 2280"/>
                  <a:gd name="T39" fmla="*/ 0 h 1373"/>
                  <a:gd name="T40" fmla="*/ 0 w 2280"/>
                  <a:gd name="T41" fmla="*/ 0 h 1373"/>
                  <a:gd name="T42" fmla="*/ 0 w 2280"/>
                  <a:gd name="T43" fmla="*/ 0 h 1373"/>
                  <a:gd name="T44" fmla="*/ 0 w 2280"/>
                  <a:gd name="T45" fmla="*/ 0 h 1373"/>
                  <a:gd name="T46" fmla="*/ 0 w 2280"/>
                  <a:gd name="T47" fmla="*/ 0 h 1373"/>
                  <a:gd name="T48" fmla="*/ 0 w 2280"/>
                  <a:gd name="T49" fmla="*/ 0 h 1373"/>
                  <a:gd name="T50" fmla="*/ 0 w 2280"/>
                  <a:gd name="T51" fmla="*/ 0 h 1373"/>
                  <a:gd name="T52" fmla="*/ 0 w 2280"/>
                  <a:gd name="T53" fmla="*/ 0 h 1373"/>
                  <a:gd name="T54" fmla="*/ 0 w 2280"/>
                  <a:gd name="T55" fmla="*/ 0 h 1373"/>
                  <a:gd name="T56" fmla="*/ 0 w 2280"/>
                  <a:gd name="T57" fmla="*/ 0 h 1373"/>
                  <a:gd name="T58" fmla="*/ 0 w 2280"/>
                  <a:gd name="T59" fmla="*/ 0 h 1373"/>
                  <a:gd name="T60" fmla="*/ 0 w 2280"/>
                  <a:gd name="T61" fmla="*/ 0 h 1373"/>
                  <a:gd name="T62" fmla="*/ 0 w 2280"/>
                  <a:gd name="T63" fmla="*/ 0 h 13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80"/>
                  <a:gd name="T97" fmla="*/ 0 h 1373"/>
                  <a:gd name="T98" fmla="*/ 2280 w 2280"/>
                  <a:gd name="T99" fmla="*/ 1373 h 13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80" h="1373">
                    <a:moveTo>
                      <a:pt x="1970" y="981"/>
                    </a:moveTo>
                    <a:lnTo>
                      <a:pt x="1960" y="695"/>
                    </a:lnTo>
                    <a:lnTo>
                      <a:pt x="1759" y="695"/>
                    </a:lnTo>
                    <a:lnTo>
                      <a:pt x="1747" y="0"/>
                    </a:lnTo>
                    <a:lnTo>
                      <a:pt x="1596" y="0"/>
                    </a:lnTo>
                    <a:lnTo>
                      <a:pt x="1606" y="658"/>
                    </a:lnTo>
                    <a:lnTo>
                      <a:pt x="1486" y="658"/>
                    </a:lnTo>
                    <a:lnTo>
                      <a:pt x="1479" y="77"/>
                    </a:lnTo>
                    <a:lnTo>
                      <a:pt x="1300" y="77"/>
                    </a:lnTo>
                    <a:lnTo>
                      <a:pt x="1300" y="703"/>
                    </a:lnTo>
                    <a:lnTo>
                      <a:pt x="503" y="703"/>
                    </a:lnTo>
                    <a:lnTo>
                      <a:pt x="508" y="437"/>
                    </a:lnTo>
                    <a:lnTo>
                      <a:pt x="315" y="437"/>
                    </a:lnTo>
                    <a:lnTo>
                      <a:pt x="316" y="611"/>
                    </a:lnTo>
                    <a:lnTo>
                      <a:pt x="153" y="611"/>
                    </a:lnTo>
                    <a:lnTo>
                      <a:pt x="154" y="1145"/>
                    </a:lnTo>
                    <a:lnTo>
                      <a:pt x="0" y="1145"/>
                    </a:lnTo>
                    <a:lnTo>
                      <a:pt x="0" y="1373"/>
                    </a:lnTo>
                    <a:lnTo>
                      <a:pt x="292" y="1373"/>
                    </a:lnTo>
                    <a:lnTo>
                      <a:pt x="292" y="1329"/>
                    </a:lnTo>
                    <a:lnTo>
                      <a:pt x="865" y="1329"/>
                    </a:lnTo>
                    <a:lnTo>
                      <a:pt x="865" y="1305"/>
                    </a:lnTo>
                    <a:lnTo>
                      <a:pt x="876" y="1290"/>
                    </a:lnTo>
                    <a:lnTo>
                      <a:pt x="894" y="1279"/>
                    </a:lnTo>
                    <a:lnTo>
                      <a:pt x="914" y="1273"/>
                    </a:lnTo>
                    <a:lnTo>
                      <a:pt x="935" y="1270"/>
                    </a:lnTo>
                    <a:lnTo>
                      <a:pt x="954" y="1270"/>
                    </a:lnTo>
                    <a:lnTo>
                      <a:pt x="968" y="1271"/>
                    </a:lnTo>
                    <a:lnTo>
                      <a:pt x="973" y="1271"/>
                    </a:lnTo>
                    <a:lnTo>
                      <a:pt x="2280" y="1271"/>
                    </a:lnTo>
                    <a:lnTo>
                      <a:pt x="2274" y="981"/>
                    </a:lnTo>
                    <a:lnTo>
                      <a:pt x="1970" y="981"/>
                    </a:lnTo>
                    <a:close/>
                  </a:path>
                </a:pathLst>
              </a:custGeom>
              <a:solidFill>
                <a:srgbClr val="EDED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1" name="Freeform 92"/>
              <p:cNvSpPr>
                <a:spLocks/>
              </p:cNvSpPr>
              <p:nvPr/>
            </p:nvSpPr>
            <p:spPr bwMode="auto">
              <a:xfrm>
                <a:off x="4811" y="2906"/>
                <a:ext cx="169" cy="83"/>
              </a:xfrm>
              <a:custGeom>
                <a:avLst/>
                <a:gdLst>
                  <a:gd name="T0" fmla="*/ 0 w 1429"/>
                  <a:gd name="T1" fmla="*/ 0 h 701"/>
                  <a:gd name="T2" fmla="*/ 0 w 1429"/>
                  <a:gd name="T3" fmla="*/ 0 h 701"/>
                  <a:gd name="T4" fmla="*/ 0 w 1429"/>
                  <a:gd name="T5" fmla="*/ 0 h 701"/>
                  <a:gd name="T6" fmla="*/ 0 w 1429"/>
                  <a:gd name="T7" fmla="*/ 0 h 701"/>
                  <a:gd name="T8" fmla="*/ 0 w 1429"/>
                  <a:gd name="T9" fmla="*/ 0 h 701"/>
                  <a:gd name="T10" fmla="*/ 0 w 1429"/>
                  <a:gd name="T11" fmla="*/ 0 h 701"/>
                  <a:gd name="T12" fmla="*/ 0 w 1429"/>
                  <a:gd name="T13" fmla="*/ 0 h 701"/>
                  <a:gd name="T14" fmla="*/ 0 w 1429"/>
                  <a:gd name="T15" fmla="*/ 0 h 701"/>
                  <a:gd name="T16" fmla="*/ 0 w 1429"/>
                  <a:gd name="T17" fmla="*/ 0 h 701"/>
                  <a:gd name="T18" fmla="*/ 0 w 1429"/>
                  <a:gd name="T19" fmla="*/ 0 h 701"/>
                  <a:gd name="T20" fmla="*/ 0 w 1429"/>
                  <a:gd name="T21" fmla="*/ 0 h 701"/>
                  <a:gd name="T22" fmla="*/ 0 w 1429"/>
                  <a:gd name="T23" fmla="*/ 0 h 701"/>
                  <a:gd name="T24" fmla="*/ 0 w 1429"/>
                  <a:gd name="T25" fmla="*/ 0 h 701"/>
                  <a:gd name="T26" fmla="*/ 0 w 1429"/>
                  <a:gd name="T27" fmla="*/ 0 h 701"/>
                  <a:gd name="T28" fmla="*/ 0 w 1429"/>
                  <a:gd name="T29" fmla="*/ 0 h 701"/>
                  <a:gd name="T30" fmla="*/ 0 w 1429"/>
                  <a:gd name="T31" fmla="*/ 0 h 701"/>
                  <a:gd name="T32" fmla="*/ 0 w 1429"/>
                  <a:gd name="T33" fmla="*/ 0 h 701"/>
                  <a:gd name="T34" fmla="*/ 0 w 1429"/>
                  <a:gd name="T35" fmla="*/ 0 h 701"/>
                  <a:gd name="T36" fmla="*/ 0 w 1429"/>
                  <a:gd name="T37" fmla="*/ 0 h 701"/>
                  <a:gd name="T38" fmla="*/ 0 w 1429"/>
                  <a:gd name="T39" fmla="*/ 0 h 701"/>
                  <a:gd name="T40" fmla="*/ 0 w 1429"/>
                  <a:gd name="T41" fmla="*/ 0 h 701"/>
                  <a:gd name="T42" fmla="*/ 0 w 1429"/>
                  <a:gd name="T43" fmla="*/ 0 h 701"/>
                  <a:gd name="T44" fmla="*/ 0 w 1429"/>
                  <a:gd name="T45" fmla="*/ 0 h 701"/>
                  <a:gd name="T46" fmla="*/ 0 w 1429"/>
                  <a:gd name="T47" fmla="*/ 0 h 701"/>
                  <a:gd name="T48" fmla="*/ 0 w 1429"/>
                  <a:gd name="T49" fmla="*/ 0 h 701"/>
                  <a:gd name="T50" fmla="*/ 0 w 1429"/>
                  <a:gd name="T51" fmla="*/ 0 h 701"/>
                  <a:gd name="T52" fmla="*/ 0 w 1429"/>
                  <a:gd name="T53" fmla="*/ 0 h 701"/>
                  <a:gd name="T54" fmla="*/ 0 w 1429"/>
                  <a:gd name="T55" fmla="*/ 0 h 701"/>
                  <a:gd name="T56" fmla="*/ 0 w 1429"/>
                  <a:gd name="T57" fmla="*/ 0 h 701"/>
                  <a:gd name="T58" fmla="*/ 0 w 1429"/>
                  <a:gd name="T59" fmla="*/ 0 h 701"/>
                  <a:gd name="T60" fmla="*/ 0 w 1429"/>
                  <a:gd name="T61" fmla="*/ 0 h 701"/>
                  <a:gd name="T62" fmla="*/ 0 w 1429"/>
                  <a:gd name="T63" fmla="*/ 0 h 701"/>
                  <a:gd name="T64" fmla="*/ 0 w 1429"/>
                  <a:gd name="T65" fmla="*/ 0 h 701"/>
                  <a:gd name="T66" fmla="*/ 0 w 1429"/>
                  <a:gd name="T67" fmla="*/ 0 h 701"/>
                  <a:gd name="T68" fmla="*/ 0 w 1429"/>
                  <a:gd name="T69" fmla="*/ 0 h 701"/>
                  <a:gd name="T70" fmla="*/ 0 w 1429"/>
                  <a:gd name="T71" fmla="*/ 0 h 701"/>
                  <a:gd name="T72" fmla="*/ 0 w 1429"/>
                  <a:gd name="T73" fmla="*/ 0 h 701"/>
                  <a:gd name="T74" fmla="*/ 0 w 1429"/>
                  <a:gd name="T75" fmla="*/ 0 h 701"/>
                  <a:gd name="T76" fmla="*/ 0 w 1429"/>
                  <a:gd name="T77" fmla="*/ 0 h 701"/>
                  <a:gd name="T78" fmla="*/ 0 w 1429"/>
                  <a:gd name="T79" fmla="*/ 0 h 701"/>
                  <a:gd name="T80" fmla="*/ 0 w 1429"/>
                  <a:gd name="T81" fmla="*/ 0 h 701"/>
                  <a:gd name="T82" fmla="*/ 0 w 1429"/>
                  <a:gd name="T83" fmla="*/ 0 h 701"/>
                  <a:gd name="T84" fmla="*/ 0 w 1429"/>
                  <a:gd name="T85" fmla="*/ 0 h 701"/>
                  <a:gd name="T86" fmla="*/ 0 w 1429"/>
                  <a:gd name="T87" fmla="*/ 0 h 701"/>
                  <a:gd name="T88" fmla="*/ 0 w 1429"/>
                  <a:gd name="T89" fmla="*/ 0 h 701"/>
                  <a:gd name="T90" fmla="*/ 0 w 1429"/>
                  <a:gd name="T91" fmla="*/ 0 h 701"/>
                  <a:gd name="T92" fmla="*/ 0 w 1429"/>
                  <a:gd name="T93" fmla="*/ 0 h 701"/>
                  <a:gd name="T94" fmla="*/ 0 w 1429"/>
                  <a:gd name="T95" fmla="*/ 0 h 701"/>
                  <a:gd name="T96" fmla="*/ 0 w 1429"/>
                  <a:gd name="T97" fmla="*/ 0 h 701"/>
                  <a:gd name="T98" fmla="*/ 0 w 1429"/>
                  <a:gd name="T99" fmla="*/ 0 h 701"/>
                  <a:gd name="T100" fmla="*/ 0 w 1429"/>
                  <a:gd name="T101" fmla="*/ 0 h 7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9"/>
                  <a:gd name="T154" fmla="*/ 0 h 701"/>
                  <a:gd name="T155" fmla="*/ 1429 w 1429"/>
                  <a:gd name="T156" fmla="*/ 701 h 7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9" h="701">
                    <a:moveTo>
                      <a:pt x="541" y="44"/>
                    </a:moveTo>
                    <a:lnTo>
                      <a:pt x="487" y="32"/>
                    </a:lnTo>
                    <a:lnTo>
                      <a:pt x="437" y="27"/>
                    </a:lnTo>
                    <a:lnTo>
                      <a:pt x="386" y="27"/>
                    </a:lnTo>
                    <a:lnTo>
                      <a:pt x="337" y="32"/>
                    </a:lnTo>
                    <a:lnTo>
                      <a:pt x="290" y="41"/>
                    </a:lnTo>
                    <a:lnTo>
                      <a:pt x="245" y="53"/>
                    </a:lnTo>
                    <a:lnTo>
                      <a:pt x="203" y="68"/>
                    </a:lnTo>
                    <a:lnTo>
                      <a:pt x="164" y="84"/>
                    </a:lnTo>
                    <a:lnTo>
                      <a:pt x="129" y="102"/>
                    </a:lnTo>
                    <a:lnTo>
                      <a:pt x="97" y="119"/>
                    </a:lnTo>
                    <a:lnTo>
                      <a:pt x="68" y="136"/>
                    </a:lnTo>
                    <a:lnTo>
                      <a:pt x="45" y="151"/>
                    </a:lnTo>
                    <a:lnTo>
                      <a:pt x="26" y="164"/>
                    </a:lnTo>
                    <a:lnTo>
                      <a:pt x="11" y="175"/>
                    </a:lnTo>
                    <a:lnTo>
                      <a:pt x="3" y="182"/>
                    </a:lnTo>
                    <a:lnTo>
                      <a:pt x="0" y="184"/>
                    </a:lnTo>
                    <a:lnTo>
                      <a:pt x="2" y="182"/>
                    </a:lnTo>
                    <a:lnTo>
                      <a:pt x="9" y="175"/>
                    </a:lnTo>
                    <a:lnTo>
                      <a:pt x="21" y="163"/>
                    </a:lnTo>
                    <a:lnTo>
                      <a:pt x="36" y="149"/>
                    </a:lnTo>
                    <a:lnTo>
                      <a:pt x="58" y="131"/>
                    </a:lnTo>
                    <a:lnTo>
                      <a:pt x="83" y="113"/>
                    </a:lnTo>
                    <a:lnTo>
                      <a:pt x="112" y="93"/>
                    </a:lnTo>
                    <a:lnTo>
                      <a:pt x="145" y="74"/>
                    </a:lnTo>
                    <a:lnTo>
                      <a:pt x="183" y="55"/>
                    </a:lnTo>
                    <a:lnTo>
                      <a:pt x="226" y="38"/>
                    </a:lnTo>
                    <a:lnTo>
                      <a:pt x="272" y="24"/>
                    </a:lnTo>
                    <a:lnTo>
                      <a:pt x="322" y="12"/>
                    </a:lnTo>
                    <a:lnTo>
                      <a:pt x="376" y="3"/>
                    </a:lnTo>
                    <a:lnTo>
                      <a:pt x="434" y="0"/>
                    </a:lnTo>
                    <a:lnTo>
                      <a:pt x="496" y="1"/>
                    </a:lnTo>
                    <a:lnTo>
                      <a:pt x="562" y="9"/>
                    </a:lnTo>
                    <a:lnTo>
                      <a:pt x="589" y="15"/>
                    </a:lnTo>
                    <a:lnTo>
                      <a:pt x="615" y="25"/>
                    </a:lnTo>
                    <a:lnTo>
                      <a:pt x="639" y="37"/>
                    </a:lnTo>
                    <a:lnTo>
                      <a:pt x="661" y="51"/>
                    </a:lnTo>
                    <a:lnTo>
                      <a:pt x="683" y="67"/>
                    </a:lnTo>
                    <a:lnTo>
                      <a:pt x="702" y="86"/>
                    </a:lnTo>
                    <a:lnTo>
                      <a:pt x="721" y="106"/>
                    </a:lnTo>
                    <a:lnTo>
                      <a:pt x="736" y="128"/>
                    </a:lnTo>
                    <a:lnTo>
                      <a:pt x="750" y="151"/>
                    </a:lnTo>
                    <a:lnTo>
                      <a:pt x="763" y="175"/>
                    </a:lnTo>
                    <a:lnTo>
                      <a:pt x="774" y="200"/>
                    </a:lnTo>
                    <a:lnTo>
                      <a:pt x="783" y="225"/>
                    </a:lnTo>
                    <a:lnTo>
                      <a:pt x="791" y="249"/>
                    </a:lnTo>
                    <a:lnTo>
                      <a:pt x="796" y="275"/>
                    </a:lnTo>
                    <a:lnTo>
                      <a:pt x="800" y="300"/>
                    </a:lnTo>
                    <a:lnTo>
                      <a:pt x="801" y="325"/>
                    </a:lnTo>
                    <a:lnTo>
                      <a:pt x="809" y="324"/>
                    </a:lnTo>
                    <a:lnTo>
                      <a:pt x="819" y="324"/>
                    </a:lnTo>
                    <a:lnTo>
                      <a:pt x="828" y="323"/>
                    </a:lnTo>
                    <a:lnTo>
                      <a:pt x="839" y="322"/>
                    </a:lnTo>
                    <a:lnTo>
                      <a:pt x="851" y="320"/>
                    </a:lnTo>
                    <a:lnTo>
                      <a:pt x="863" y="319"/>
                    </a:lnTo>
                    <a:lnTo>
                      <a:pt x="876" y="318"/>
                    </a:lnTo>
                    <a:lnTo>
                      <a:pt x="889" y="318"/>
                    </a:lnTo>
                    <a:lnTo>
                      <a:pt x="902" y="318"/>
                    </a:lnTo>
                    <a:lnTo>
                      <a:pt x="915" y="319"/>
                    </a:lnTo>
                    <a:lnTo>
                      <a:pt x="928" y="320"/>
                    </a:lnTo>
                    <a:lnTo>
                      <a:pt x="941" y="322"/>
                    </a:lnTo>
                    <a:lnTo>
                      <a:pt x="954" y="324"/>
                    </a:lnTo>
                    <a:lnTo>
                      <a:pt x="967" y="328"/>
                    </a:lnTo>
                    <a:lnTo>
                      <a:pt x="980" y="332"/>
                    </a:lnTo>
                    <a:lnTo>
                      <a:pt x="992" y="337"/>
                    </a:lnTo>
                    <a:lnTo>
                      <a:pt x="1018" y="351"/>
                    </a:lnTo>
                    <a:lnTo>
                      <a:pt x="1038" y="365"/>
                    </a:lnTo>
                    <a:lnTo>
                      <a:pt x="1052" y="381"/>
                    </a:lnTo>
                    <a:lnTo>
                      <a:pt x="1064" y="396"/>
                    </a:lnTo>
                    <a:lnTo>
                      <a:pt x="1072" y="414"/>
                    </a:lnTo>
                    <a:lnTo>
                      <a:pt x="1079" y="434"/>
                    </a:lnTo>
                    <a:lnTo>
                      <a:pt x="1085" y="456"/>
                    </a:lnTo>
                    <a:lnTo>
                      <a:pt x="1094" y="481"/>
                    </a:lnTo>
                    <a:lnTo>
                      <a:pt x="1107" y="473"/>
                    </a:lnTo>
                    <a:lnTo>
                      <a:pt x="1120" y="466"/>
                    </a:lnTo>
                    <a:lnTo>
                      <a:pt x="1134" y="459"/>
                    </a:lnTo>
                    <a:lnTo>
                      <a:pt x="1149" y="452"/>
                    </a:lnTo>
                    <a:lnTo>
                      <a:pt x="1165" y="446"/>
                    </a:lnTo>
                    <a:lnTo>
                      <a:pt x="1181" y="440"/>
                    </a:lnTo>
                    <a:lnTo>
                      <a:pt x="1198" y="434"/>
                    </a:lnTo>
                    <a:lnTo>
                      <a:pt x="1214" y="429"/>
                    </a:lnTo>
                    <a:lnTo>
                      <a:pt x="1231" y="426"/>
                    </a:lnTo>
                    <a:lnTo>
                      <a:pt x="1247" y="423"/>
                    </a:lnTo>
                    <a:lnTo>
                      <a:pt x="1264" y="421"/>
                    </a:lnTo>
                    <a:lnTo>
                      <a:pt x="1281" y="420"/>
                    </a:lnTo>
                    <a:lnTo>
                      <a:pt x="1296" y="420"/>
                    </a:lnTo>
                    <a:lnTo>
                      <a:pt x="1310" y="421"/>
                    </a:lnTo>
                    <a:lnTo>
                      <a:pt x="1324" y="423"/>
                    </a:lnTo>
                    <a:lnTo>
                      <a:pt x="1337" y="427"/>
                    </a:lnTo>
                    <a:lnTo>
                      <a:pt x="1388" y="454"/>
                    </a:lnTo>
                    <a:lnTo>
                      <a:pt x="1417" y="493"/>
                    </a:lnTo>
                    <a:lnTo>
                      <a:pt x="1429" y="538"/>
                    </a:lnTo>
                    <a:lnTo>
                      <a:pt x="1427" y="584"/>
                    </a:lnTo>
                    <a:lnTo>
                      <a:pt x="1419" y="629"/>
                    </a:lnTo>
                    <a:lnTo>
                      <a:pt x="1407" y="666"/>
                    </a:lnTo>
                    <a:lnTo>
                      <a:pt x="1398" y="692"/>
                    </a:lnTo>
                    <a:lnTo>
                      <a:pt x="1393" y="701"/>
                    </a:lnTo>
                    <a:lnTo>
                      <a:pt x="1395" y="693"/>
                    </a:lnTo>
                    <a:lnTo>
                      <a:pt x="1400" y="671"/>
                    </a:lnTo>
                    <a:lnTo>
                      <a:pt x="1405" y="637"/>
                    </a:lnTo>
                    <a:lnTo>
                      <a:pt x="1405" y="600"/>
                    </a:lnTo>
                    <a:lnTo>
                      <a:pt x="1397" y="559"/>
                    </a:lnTo>
                    <a:lnTo>
                      <a:pt x="1378" y="523"/>
                    </a:lnTo>
                    <a:lnTo>
                      <a:pt x="1346" y="492"/>
                    </a:lnTo>
                    <a:lnTo>
                      <a:pt x="1295" y="473"/>
                    </a:lnTo>
                    <a:lnTo>
                      <a:pt x="1282" y="471"/>
                    </a:lnTo>
                    <a:lnTo>
                      <a:pt x="1269" y="469"/>
                    </a:lnTo>
                    <a:lnTo>
                      <a:pt x="1255" y="468"/>
                    </a:lnTo>
                    <a:lnTo>
                      <a:pt x="1242" y="468"/>
                    </a:lnTo>
                    <a:lnTo>
                      <a:pt x="1227" y="468"/>
                    </a:lnTo>
                    <a:lnTo>
                      <a:pt x="1214" y="469"/>
                    </a:lnTo>
                    <a:lnTo>
                      <a:pt x="1201" y="471"/>
                    </a:lnTo>
                    <a:lnTo>
                      <a:pt x="1187" y="473"/>
                    </a:lnTo>
                    <a:lnTo>
                      <a:pt x="1174" y="477"/>
                    </a:lnTo>
                    <a:lnTo>
                      <a:pt x="1160" y="480"/>
                    </a:lnTo>
                    <a:lnTo>
                      <a:pt x="1147" y="485"/>
                    </a:lnTo>
                    <a:lnTo>
                      <a:pt x="1134" y="490"/>
                    </a:lnTo>
                    <a:lnTo>
                      <a:pt x="1121" y="495"/>
                    </a:lnTo>
                    <a:lnTo>
                      <a:pt x="1109" y="503"/>
                    </a:lnTo>
                    <a:lnTo>
                      <a:pt x="1096" y="510"/>
                    </a:lnTo>
                    <a:lnTo>
                      <a:pt x="1084" y="517"/>
                    </a:lnTo>
                    <a:lnTo>
                      <a:pt x="1073" y="491"/>
                    </a:lnTo>
                    <a:lnTo>
                      <a:pt x="1060" y="467"/>
                    </a:lnTo>
                    <a:lnTo>
                      <a:pt x="1043" y="445"/>
                    </a:lnTo>
                    <a:lnTo>
                      <a:pt x="1024" y="425"/>
                    </a:lnTo>
                    <a:lnTo>
                      <a:pt x="1000" y="407"/>
                    </a:lnTo>
                    <a:lnTo>
                      <a:pt x="975" y="391"/>
                    </a:lnTo>
                    <a:lnTo>
                      <a:pt x="947" y="378"/>
                    </a:lnTo>
                    <a:lnTo>
                      <a:pt x="915" y="369"/>
                    </a:lnTo>
                    <a:lnTo>
                      <a:pt x="899" y="365"/>
                    </a:lnTo>
                    <a:lnTo>
                      <a:pt x="880" y="363"/>
                    </a:lnTo>
                    <a:lnTo>
                      <a:pt x="862" y="361"/>
                    </a:lnTo>
                    <a:lnTo>
                      <a:pt x="841" y="359"/>
                    </a:lnTo>
                    <a:lnTo>
                      <a:pt x="820" y="359"/>
                    </a:lnTo>
                    <a:lnTo>
                      <a:pt x="800" y="359"/>
                    </a:lnTo>
                    <a:lnTo>
                      <a:pt x="781" y="359"/>
                    </a:lnTo>
                    <a:lnTo>
                      <a:pt x="764" y="361"/>
                    </a:lnTo>
                    <a:lnTo>
                      <a:pt x="763" y="354"/>
                    </a:lnTo>
                    <a:lnTo>
                      <a:pt x="760" y="333"/>
                    </a:lnTo>
                    <a:lnTo>
                      <a:pt x="753" y="304"/>
                    </a:lnTo>
                    <a:lnTo>
                      <a:pt x="743" y="267"/>
                    </a:lnTo>
                    <a:lnTo>
                      <a:pt x="730" y="227"/>
                    </a:lnTo>
                    <a:lnTo>
                      <a:pt x="714" y="188"/>
                    </a:lnTo>
                    <a:lnTo>
                      <a:pt x="693" y="150"/>
                    </a:lnTo>
                    <a:lnTo>
                      <a:pt x="670" y="119"/>
                    </a:lnTo>
                    <a:lnTo>
                      <a:pt x="653" y="104"/>
                    </a:lnTo>
                    <a:lnTo>
                      <a:pt x="633" y="90"/>
                    </a:lnTo>
                    <a:lnTo>
                      <a:pt x="612" y="77"/>
                    </a:lnTo>
                    <a:lnTo>
                      <a:pt x="590" y="66"/>
                    </a:lnTo>
                    <a:lnTo>
                      <a:pt x="571" y="57"/>
                    </a:lnTo>
                    <a:lnTo>
                      <a:pt x="555" y="50"/>
                    </a:lnTo>
                    <a:lnTo>
                      <a:pt x="544" y="45"/>
                    </a:lnTo>
                    <a:lnTo>
                      <a:pt x="541"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2" name="Freeform 93"/>
              <p:cNvSpPr>
                <a:spLocks/>
              </p:cNvSpPr>
              <p:nvPr/>
            </p:nvSpPr>
            <p:spPr bwMode="auto">
              <a:xfrm>
                <a:off x="4958" y="2878"/>
                <a:ext cx="113" cy="64"/>
              </a:xfrm>
              <a:custGeom>
                <a:avLst/>
                <a:gdLst>
                  <a:gd name="T0" fmla="*/ 0 w 950"/>
                  <a:gd name="T1" fmla="*/ 0 h 541"/>
                  <a:gd name="T2" fmla="*/ 0 w 950"/>
                  <a:gd name="T3" fmla="*/ 0 h 541"/>
                  <a:gd name="T4" fmla="*/ 0 w 950"/>
                  <a:gd name="T5" fmla="*/ 0 h 541"/>
                  <a:gd name="T6" fmla="*/ 0 w 950"/>
                  <a:gd name="T7" fmla="*/ 0 h 541"/>
                  <a:gd name="T8" fmla="*/ 0 w 950"/>
                  <a:gd name="T9" fmla="*/ 0 h 541"/>
                  <a:gd name="T10" fmla="*/ 0 w 950"/>
                  <a:gd name="T11" fmla="*/ 0 h 541"/>
                  <a:gd name="T12" fmla="*/ 0 w 950"/>
                  <a:gd name="T13" fmla="*/ 0 h 541"/>
                  <a:gd name="T14" fmla="*/ 0 w 950"/>
                  <a:gd name="T15" fmla="*/ 0 h 541"/>
                  <a:gd name="T16" fmla="*/ 0 w 950"/>
                  <a:gd name="T17" fmla="*/ 0 h 541"/>
                  <a:gd name="T18" fmla="*/ 0 w 950"/>
                  <a:gd name="T19" fmla="*/ 0 h 541"/>
                  <a:gd name="T20" fmla="*/ 0 w 950"/>
                  <a:gd name="T21" fmla="*/ 0 h 541"/>
                  <a:gd name="T22" fmla="*/ 0 w 950"/>
                  <a:gd name="T23" fmla="*/ 0 h 541"/>
                  <a:gd name="T24" fmla="*/ 0 w 950"/>
                  <a:gd name="T25" fmla="*/ 0 h 541"/>
                  <a:gd name="T26" fmla="*/ 0 w 950"/>
                  <a:gd name="T27" fmla="*/ 0 h 541"/>
                  <a:gd name="T28" fmla="*/ 0 w 950"/>
                  <a:gd name="T29" fmla="*/ 0 h 541"/>
                  <a:gd name="T30" fmla="*/ 0 w 950"/>
                  <a:gd name="T31" fmla="*/ 0 h 541"/>
                  <a:gd name="T32" fmla="*/ 0 w 950"/>
                  <a:gd name="T33" fmla="*/ 0 h 541"/>
                  <a:gd name="T34" fmla="*/ 0 w 950"/>
                  <a:gd name="T35" fmla="*/ 0 h 541"/>
                  <a:gd name="T36" fmla="*/ 0 w 950"/>
                  <a:gd name="T37" fmla="*/ 0 h 541"/>
                  <a:gd name="T38" fmla="*/ 0 w 950"/>
                  <a:gd name="T39" fmla="*/ 0 h 541"/>
                  <a:gd name="T40" fmla="*/ 0 w 950"/>
                  <a:gd name="T41" fmla="*/ 0 h 541"/>
                  <a:gd name="T42" fmla="*/ 0 w 950"/>
                  <a:gd name="T43" fmla="*/ 0 h 541"/>
                  <a:gd name="T44" fmla="*/ 0 w 950"/>
                  <a:gd name="T45" fmla="*/ 0 h 541"/>
                  <a:gd name="T46" fmla="*/ 0 w 950"/>
                  <a:gd name="T47" fmla="*/ 0 h 541"/>
                  <a:gd name="T48" fmla="*/ 0 w 950"/>
                  <a:gd name="T49" fmla="*/ 0 h 541"/>
                  <a:gd name="T50" fmla="*/ 0 w 950"/>
                  <a:gd name="T51" fmla="*/ 0 h 541"/>
                  <a:gd name="T52" fmla="*/ 0 w 950"/>
                  <a:gd name="T53" fmla="*/ 0 h 541"/>
                  <a:gd name="T54" fmla="*/ 0 w 950"/>
                  <a:gd name="T55" fmla="*/ 0 h 541"/>
                  <a:gd name="T56" fmla="*/ 0 w 950"/>
                  <a:gd name="T57" fmla="*/ 0 h 541"/>
                  <a:gd name="T58" fmla="*/ 0 w 950"/>
                  <a:gd name="T59" fmla="*/ 0 h 541"/>
                  <a:gd name="T60" fmla="*/ 0 w 950"/>
                  <a:gd name="T61" fmla="*/ 0 h 541"/>
                  <a:gd name="T62" fmla="*/ 0 w 950"/>
                  <a:gd name="T63" fmla="*/ 0 h 541"/>
                  <a:gd name="T64" fmla="*/ 0 w 950"/>
                  <a:gd name="T65" fmla="*/ 0 h 541"/>
                  <a:gd name="T66" fmla="*/ 0 w 950"/>
                  <a:gd name="T67" fmla="*/ 0 h 541"/>
                  <a:gd name="T68" fmla="*/ 0 w 950"/>
                  <a:gd name="T69" fmla="*/ 0 h 541"/>
                  <a:gd name="T70" fmla="*/ 0 w 950"/>
                  <a:gd name="T71" fmla="*/ 0 h 541"/>
                  <a:gd name="T72" fmla="*/ 0 w 950"/>
                  <a:gd name="T73" fmla="*/ 0 h 541"/>
                  <a:gd name="T74" fmla="*/ 0 w 950"/>
                  <a:gd name="T75" fmla="*/ 0 h 541"/>
                  <a:gd name="T76" fmla="*/ 0 w 950"/>
                  <a:gd name="T77" fmla="*/ 0 h 541"/>
                  <a:gd name="T78" fmla="*/ 0 w 950"/>
                  <a:gd name="T79" fmla="*/ 0 h 541"/>
                  <a:gd name="T80" fmla="*/ 0 w 950"/>
                  <a:gd name="T81" fmla="*/ 0 h 541"/>
                  <a:gd name="T82" fmla="*/ 0 w 950"/>
                  <a:gd name="T83" fmla="*/ 0 h 541"/>
                  <a:gd name="T84" fmla="*/ 0 w 950"/>
                  <a:gd name="T85" fmla="*/ 0 h 5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50"/>
                  <a:gd name="T130" fmla="*/ 0 h 541"/>
                  <a:gd name="T131" fmla="*/ 950 w 950"/>
                  <a:gd name="T132" fmla="*/ 541 h 5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50" h="541">
                    <a:moveTo>
                      <a:pt x="903" y="345"/>
                    </a:moveTo>
                    <a:lnTo>
                      <a:pt x="892" y="343"/>
                    </a:lnTo>
                    <a:lnTo>
                      <a:pt x="880" y="343"/>
                    </a:lnTo>
                    <a:lnTo>
                      <a:pt x="868" y="342"/>
                    </a:lnTo>
                    <a:lnTo>
                      <a:pt x="854" y="343"/>
                    </a:lnTo>
                    <a:lnTo>
                      <a:pt x="840" y="344"/>
                    </a:lnTo>
                    <a:lnTo>
                      <a:pt x="824" y="346"/>
                    </a:lnTo>
                    <a:lnTo>
                      <a:pt x="809" y="350"/>
                    </a:lnTo>
                    <a:lnTo>
                      <a:pt x="794" y="353"/>
                    </a:lnTo>
                    <a:lnTo>
                      <a:pt x="777" y="358"/>
                    </a:lnTo>
                    <a:lnTo>
                      <a:pt x="762" y="363"/>
                    </a:lnTo>
                    <a:lnTo>
                      <a:pt x="746" y="369"/>
                    </a:lnTo>
                    <a:lnTo>
                      <a:pt x="731" y="375"/>
                    </a:lnTo>
                    <a:lnTo>
                      <a:pt x="717" y="382"/>
                    </a:lnTo>
                    <a:lnTo>
                      <a:pt x="704" y="388"/>
                    </a:lnTo>
                    <a:lnTo>
                      <a:pt x="691" y="396"/>
                    </a:lnTo>
                    <a:lnTo>
                      <a:pt x="679" y="403"/>
                    </a:lnTo>
                    <a:lnTo>
                      <a:pt x="676" y="379"/>
                    </a:lnTo>
                    <a:lnTo>
                      <a:pt x="674" y="358"/>
                    </a:lnTo>
                    <a:lnTo>
                      <a:pt x="672" y="338"/>
                    </a:lnTo>
                    <a:lnTo>
                      <a:pt x="667" y="320"/>
                    </a:lnTo>
                    <a:lnTo>
                      <a:pt x="660" y="304"/>
                    </a:lnTo>
                    <a:lnTo>
                      <a:pt x="648" y="289"/>
                    </a:lnTo>
                    <a:lnTo>
                      <a:pt x="633" y="278"/>
                    </a:lnTo>
                    <a:lnTo>
                      <a:pt x="611" y="267"/>
                    </a:lnTo>
                    <a:lnTo>
                      <a:pt x="594" y="262"/>
                    </a:lnTo>
                    <a:lnTo>
                      <a:pt x="575" y="259"/>
                    </a:lnTo>
                    <a:lnTo>
                      <a:pt x="554" y="258"/>
                    </a:lnTo>
                    <a:lnTo>
                      <a:pt x="536" y="259"/>
                    </a:lnTo>
                    <a:lnTo>
                      <a:pt x="515" y="261"/>
                    </a:lnTo>
                    <a:lnTo>
                      <a:pt x="498" y="263"/>
                    </a:lnTo>
                    <a:lnTo>
                      <a:pt x="481" y="266"/>
                    </a:lnTo>
                    <a:lnTo>
                      <a:pt x="467" y="268"/>
                    </a:lnTo>
                    <a:lnTo>
                      <a:pt x="472" y="222"/>
                    </a:lnTo>
                    <a:lnTo>
                      <a:pt x="470" y="178"/>
                    </a:lnTo>
                    <a:lnTo>
                      <a:pt x="465" y="136"/>
                    </a:lnTo>
                    <a:lnTo>
                      <a:pt x="450" y="98"/>
                    </a:lnTo>
                    <a:lnTo>
                      <a:pt x="430" y="65"/>
                    </a:lnTo>
                    <a:lnTo>
                      <a:pt x="402" y="36"/>
                    </a:lnTo>
                    <a:lnTo>
                      <a:pt x="364" y="16"/>
                    </a:lnTo>
                    <a:lnTo>
                      <a:pt x="317" y="3"/>
                    </a:lnTo>
                    <a:lnTo>
                      <a:pt x="292" y="1"/>
                    </a:lnTo>
                    <a:lnTo>
                      <a:pt x="266" y="0"/>
                    </a:lnTo>
                    <a:lnTo>
                      <a:pt x="240" y="2"/>
                    </a:lnTo>
                    <a:lnTo>
                      <a:pt x="212" y="4"/>
                    </a:lnTo>
                    <a:lnTo>
                      <a:pt x="186" y="9"/>
                    </a:lnTo>
                    <a:lnTo>
                      <a:pt x="160" y="15"/>
                    </a:lnTo>
                    <a:lnTo>
                      <a:pt x="134" y="22"/>
                    </a:lnTo>
                    <a:lnTo>
                      <a:pt x="111" y="29"/>
                    </a:lnTo>
                    <a:lnTo>
                      <a:pt x="87" y="36"/>
                    </a:lnTo>
                    <a:lnTo>
                      <a:pt x="67" y="43"/>
                    </a:lnTo>
                    <a:lnTo>
                      <a:pt x="48" y="51"/>
                    </a:lnTo>
                    <a:lnTo>
                      <a:pt x="31" y="58"/>
                    </a:lnTo>
                    <a:lnTo>
                      <a:pt x="18" y="62"/>
                    </a:lnTo>
                    <a:lnTo>
                      <a:pt x="9" y="67"/>
                    </a:lnTo>
                    <a:lnTo>
                      <a:pt x="3" y="69"/>
                    </a:lnTo>
                    <a:lnTo>
                      <a:pt x="0" y="71"/>
                    </a:lnTo>
                    <a:lnTo>
                      <a:pt x="3" y="69"/>
                    </a:lnTo>
                    <a:lnTo>
                      <a:pt x="9" y="68"/>
                    </a:lnTo>
                    <a:lnTo>
                      <a:pt x="19" y="65"/>
                    </a:lnTo>
                    <a:lnTo>
                      <a:pt x="32" y="61"/>
                    </a:lnTo>
                    <a:lnTo>
                      <a:pt x="48" y="58"/>
                    </a:lnTo>
                    <a:lnTo>
                      <a:pt x="67" y="53"/>
                    </a:lnTo>
                    <a:lnTo>
                      <a:pt x="88" y="48"/>
                    </a:lnTo>
                    <a:lnTo>
                      <a:pt x="111" y="43"/>
                    </a:lnTo>
                    <a:lnTo>
                      <a:pt x="134" y="40"/>
                    </a:lnTo>
                    <a:lnTo>
                      <a:pt x="159" y="36"/>
                    </a:lnTo>
                    <a:lnTo>
                      <a:pt x="184" y="33"/>
                    </a:lnTo>
                    <a:lnTo>
                      <a:pt x="209" y="32"/>
                    </a:lnTo>
                    <a:lnTo>
                      <a:pt x="234" y="30"/>
                    </a:lnTo>
                    <a:lnTo>
                      <a:pt x="259" y="32"/>
                    </a:lnTo>
                    <a:lnTo>
                      <a:pt x="282" y="34"/>
                    </a:lnTo>
                    <a:lnTo>
                      <a:pt x="303" y="38"/>
                    </a:lnTo>
                    <a:lnTo>
                      <a:pt x="307" y="40"/>
                    </a:lnTo>
                    <a:lnTo>
                      <a:pt x="315" y="45"/>
                    </a:lnTo>
                    <a:lnTo>
                      <a:pt x="328" y="52"/>
                    </a:lnTo>
                    <a:lnTo>
                      <a:pt x="345" y="62"/>
                    </a:lnTo>
                    <a:lnTo>
                      <a:pt x="362" y="74"/>
                    </a:lnTo>
                    <a:lnTo>
                      <a:pt x="378" y="88"/>
                    </a:lnTo>
                    <a:lnTo>
                      <a:pt x="393" y="103"/>
                    </a:lnTo>
                    <a:lnTo>
                      <a:pt x="405" y="117"/>
                    </a:lnTo>
                    <a:lnTo>
                      <a:pt x="418" y="144"/>
                    </a:lnTo>
                    <a:lnTo>
                      <a:pt x="428" y="174"/>
                    </a:lnTo>
                    <a:lnTo>
                      <a:pt x="433" y="204"/>
                    </a:lnTo>
                    <a:lnTo>
                      <a:pt x="435" y="234"/>
                    </a:lnTo>
                    <a:lnTo>
                      <a:pt x="435" y="261"/>
                    </a:lnTo>
                    <a:lnTo>
                      <a:pt x="434" y="282"/>
                    </a:lnTo>
                    <a:lnTo>
                      <a:pt x="433" y="298"/>
                    </a:lnTo>
                    <a:lnTo>
                      <a:pt x="431" y="302"/>
                    </a:lnTo>
                    <a:lnTo>
                      <a:pt x="446" y="301"/>
                    </a:lnTo>
                    <a:lnTo>
                      <a:pt x="461" y="300"/>
                    </a:lnTo>
                    <a:lnTo>
                      <a:pt x="478" y="299"/>
                    </a:lnTo>
                    <a:lnTo>
                      <a:pt x="494" y="299"/>
                    </a:lnTo>
                    <a:lnTo>
                      <a:pt x="509" y="299"/>
                    </a:lnTo>
                    <a:lnTo>
                      <a:pt x="525" y="300"/>
                    </a:lnTo>
                    <a:lnTo>
                      <a:pt x="539" y="302"/>
                    </a:lnTo>
                    <a:lnTo>
                      <a:pt x="552" y="305"/>
                    </a:lnTo>
                    <a:lnTo>
                      <a:pt x="576" y="313"/>
                    </a:lnTo>
                    <a:lnTo>
                      <a:pt x="597" y="324"/>
                    </a:lnTo>
                    <a:lnTo>
                      <a:pt x="616" y="338"/>
                    </a:lnTo>
                    <a:lnTo>
                      <a:pt x="631" y="353"/>
                    </a:lnTo>
                    <a:lnTo>
                      <a:pt x="644" y="371"/>
                    </a:lnTo>
                    <a:lnTo>
                      <a:pt x="654" y="391"/>
                    </a:lnTo>
                    <a:lnTo>
                      <a:pt x="661" y="414"/>
                    </a:lnTo>
                    <a:lnTo>
                      <a:pt x="666" y="437"/>
                    </a:lnTo>
                    <a:lnTo>
                      <a:pt x="688" y="423"/>
                    </a:lnTo>
                    <a:lnTo>
                      <a:pt x="712" y="410"/>
                    </a:lnTo>
                    <a:lnTo>
                      <a:pt x="734" y="399"/>
                    </a:lnTo>
                    <a:lnTo>
                      <a:pt x="758" y="392"/>
                    </a:lnTo>
                    <a:lnTo>
                      <a:pt x="781" y="386"/>
                    </a:lnTo>
                    <a:lnTo>
                      <a:pt x="803" y="384"/>
                    </a:lnTo>
                    <a:lnTo>
                      <a:pt x="824" y="385"/>
                    </a:lnTo>
                    <a:lnTo>
                      <a:pt x="845" y="389"/>
                    </a:lnTo>
                    <a:lnTo>
                      <a:pt x="867" y="397"/>
                    </a:lnTo>
                    <a:lnTo>
                      <a:pt x="885" y="409"/>
                    </a:lnTo>
                    <a:lnTo>
                      <a:pt x="900" y="424"/>
                    </a:lnTo>
                    <a:lnTo>
                      <a:pt x="910" y="443"/>
                    </a:lnTo>
                    <a:lnTo>
                      <a:pt x="917" y="465"/>
                    </a:lnTo>
                    <a:lnTo>
                      <a:pt x="919" y="488"/>
                    </a:lnTo>
                    <a:lnTo>
                      <a:pt x="917" y="514"/>
                    </a:lnTo>
                    <a:lnTo>
                      <a:pt x="911" y="541"/>
                    </a:lnTo>
                    <a:lnTo>
                      <a:pt x="925" y="508"/>
                    </a:lnTo>
                    <a:lnTo>
                      <a:pt x="938" y="476"/>
                    </a:lnTo>
                    <a:lnTo>
                      <a:pt x="946" y="446"/>
                    </a:lnTo>
                    <a:lnTo>
                      <a:pt x="950" y="417"/>
                    </a:lnTo>
                    <a:lnTo>
                      <a:pt x="949" y="392"/>
                    </a:lnTo>
                    <a:lnTo>
                      <a:pt x="942" y="371"/>
                    </a:lnTo>
                    <a:lnTo>
                      <a:pt x="926" y="356"/>
                    </a:lnTo>
                    <a:lnTo>
                      <a:pt x="903" y="3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3" name="Freeform 94"/>
              <p:cNvSpPr>
                <a:spLocks/>
              </p:cNvSpPr>
              <p:nvPr/>
            </p:nvSpPr>
            <p:spPr bwMode="auto">
              <a:xfrm>
                <a:off x="4662" y="3250"/>
                <a:ext cx="112" cy="7"/>
              </a:xfrm>
              <a:custGeom>
                <a:avLst/>
                <a:gdLst>
                  <a:gd name="T0" fmla="*/ 0 w 450"/>
                  <a:gd name="T1" fmla="*/ 0 h 28"/>
                  <a:gd name="T2" fmla="*/ 0 w 450"/>
                  <a:gd name="T3" fmla="*/ 0 h 28"/>
                  <a:gd name="T4" fmla="*/ 0 w 450"/>
                  <a:gd name="T5" fmla="*/ 0 h 28"/>
                  <a:gd name="T6" fmla="*/ 0 w 450"/>
                  <a:gd name="T7" fmla="*/ 0 h 28"/>
                  <a:gd name="T8" fmla="*/ 0 60000 65536"/>
                  <a:gd name="T9" fmla="*/ 0 60000 65536"/>
                  <a:gd name="T10" fmla="*/ 0 60000 65536"/>
                  <a:gd name="T11" fmla="*/ 0 60000 65536"/>
                  <a:gd name="T12" fmla="*/ 0 w 450"/>
                  <a:gd name="T13" fmla="*/ 0 h 28"/>
                  <a:gd name="T14" fmla="*/ 450 w 450"/>
                  <a:gd name="T15" fmla="*/ 28 h 28"/>
                </a:gdLst>
                <a:ahLst/>
                <a:cxnLst>
                  <a:cxn ang="T8">
                    <a:pos x="T0" y="T1"/>
                  </a:cxn>
                  <a:cxn ang="T9">
                    <a:pos x="T2" y="T3"/>
                  </a:cxn>
                  <a:cxn ang="T10">
                    <a:pos x="T4" y="T5"/>
                  </a:cxn>
                  <a:cxn ang="T11">
                    <a:pos x="T6" y="T7"/>
                  </a:cxn>
                </a:cxnLst>
                <a:rect l="T12" t="T13" r="T14" b="T15"/>
                <a:pathLst>
                  <a:path w="450" h="28">
                    <a:moveTo>
                      <a:pt x="0" y="7"/>
                    </a:moveTo>
                    <a:lnTo>
                      <a:pt x="449" y="0"/>
                    </a:lnTo>
                    <a:lnTo>
                      <a:pt x="450" y="28"/>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4" name="Freeform 95"/>
              <p:cNvSpPr>
                <a:spLocks/>
              </p:cNvSpPr>
              <p:nvPr/>
            </p:nvSpPr>
            <p:spPr bwMode="auto">
              <a:xfrm>
                <a:off x="4727" y="3310"/>
                <a:ext cx="133" cy="7"/>
              </a:xfrm>
              <a:custGeom>
                <a:avLst/>
                <a:gdLst>
                  <a:gd name="T0" fmla="*/ 0 w 529"/>
                  <a:gd name="T1" fmla="*/ 0 h 28"/>
                  <a:gd name="T2" fmla="*/ 0 w 529"/>
                  <a:gd name="T3" fmla="*/ 0 h 28"/>
                  <a:gd name="T4" fmla="*/ 0 w 529"/>
                  <a:gd name="T5" fmla="*/ 0 h 28"/>
                  <a:gd name="T6" fmla="*/ 0 w 529"/>
                  <a:gd name="T7" fmla="*/ 0 h 28"/>
                  <a:gd name="T8" fmla="*/ 0 60000 65536"/>
                  <a:gd name="T9" fmla="*/ 0 60000 65536"/>
                  <a:gd name="T10" fmla="*/ 0 60000 65536"/>
                  <a:gd name="T11" fmla="*/ 0 60000 65536"/>
                  <a:gd name="T12" fmla="*/ 0 w 529"/>
                  <a:gd name="T13" fmla="*/ 0 h 28"/>
                  <a:gd name="T14" fmla="*/ 529 w 529"/>
                  <a:gd name="T15" fmla="*/ 28 h 28"/>
                </a:gdLst>
                <a:ahLst/>
                <a:cxnLst>
                  <a:cxn ang="T8">
                    <a:pos x="T0" y="T1"/>
                  </a:cxn>
                  <a:cxn ang="T9">
                    <a:pos x="T2" y="T3"/>
                  </a:cxn>
                  <a:cxn ang="T10">
                    <a:pos x="T4" y="T5"/>
                  </a:cxn>
                  <a:cxn ang="T11">
                    <a:pos x="T6" y="T7"/>
                  </a:cxn>
                </a:cxnLst>
                <a:rect l="T12" t="T13" r="T14" b="T15"/>
                <a:pathLst>
                  <a:path w="529" h="28">
                    <a:moveTo>
                      <a:pt x="0" y="16"/>
                    </a:moveTo>
                    <a:lnTo>
                      <a:pt x="528" y="0"/>
                    </a:lnTo>
                    <a:lnTo>
                      <a:pt x="529" y="28"/>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5" name="Freeform 96"/>
              <p:cNvSpPr>
                <a:spLocks/>
              </p:cNvSpPr>
              <p:nvPr/>
            </p:nvSpPr>
            <p:spPr bwMode="auto">
              <a:xfrm>
                <a:off x="4631" y="3325"/>
                <a:ext cx="525" cy="7"/>
              </a:xfrm>
              <a:custGeom>
                <a:avLst/>
                <a:gdLst>
                  <a:gd name="T0" fmla="*/ 0 w 2101"/>
                  <a:gd name="T1" fmla="*/ 0 h 29"/>
                  <a:gd name="T2" fmla="*/ 0 w 2101"/>
                  <a:gd name="T3" fmla="*/ 0 h 29"/>
                  <a:gd name="T4" fmla="*/ 0 w 2101"/>
                  <a:gd name="T5" fmla="*/ 0 h 29"/>
                  <a:gd name="T6" fmla="*/ 0 w 2101"/>
                  <a:gd name="T7" fmla="*/ 0 h 29"/>
                  <a:gd name="T8" fmla="*/ 0 60000 65536"/>
                  <a:gd name="T9" fmla="*/ 0 60000 65536"/>
                  <a:gd name="T10" fmla="*/ 0 60000 65536"/>
                  <a:gd name="T11" fmla="*/ 0 60000 65536"/>
                  <a:gd name="T12" fmla="*/ 0 w 2101"/>
                  <a:gd name="T13" fmla="*/ 0 h 29"/>
                  <a:gd name="T14" fmla="*/ 2101 w 2101"/>
                  <a:gd name="T15" fmla="*/ 29 h 29"/>
                </a:gdLst>
                <a:ahLst/>
                <a:cxnLst>
                  <a:cxn ang="T8">
                    <a:pos x="T0" y="T1"/>
                  </a:cxn>
                  <a:cxn ang="T9">
                    <a:pos x="T2" y="T3"/>
                  </a:cxn>
                  <a:cxn ang="T10">
                    <a:pos x="T4" y="T5"/>
                  </a:cxn>
                  <a:cxn ang="T11">
                    <a:pos x="T6" y="T7"/>
                  </a:cxn>
                </a:cxnLst>
                <a:rect l="T12" t="T13" r="T14" b="T15"/>
                <a:pathLst>
                  <a:path w="2101" h="29">
                    <a:moveTo>
                      <a:pt x="0" y="23"/>
                    </a:moveTo>
                    <a:lnTo>
                      <a:pt x="2100" y="0"/>
                    </a:lnTo>
                    <a:lnTo>
                      <a:pt x="2101" y="29"/>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6" name="Freeform 97"/>
              <p:cNvSpPr>
                <a:spLocks/>
              </p:cNvSpPr>
              <p:nvPr/>
            </p:nvSpPr>
            <p:spPr bwMode="auto">
              <a:xfrm>
                <a:off x="4758" y="3212"/>
                <a:ext cx="439" cy="103"/>
              </a:xfrm>
              <a:custGeom>
                <a:avLst/>
                <a:gdLst>
                  <a:gd name="T0" fmla="*/ 0 w 1760"/>
                  <a:gd name="T1" fmla="*/ 0 h 412"/>
                  <a:gd name="T2" fmla="*/ 0 w 1760"/>
                  <a:gd name="T3" fmla="*/ 0 h 412"/>
                  <a:gd name="T4" fmla="*/ 0 w 1760"/>
                  <a:gd name="T5" fmla="*/ 0 h 412"/>
                  <a:gd name="T6" fmla="*/ 0 w 1760"/>
                  <a:gd name="T7" fmla="*/ 0 h 412"/>
                  <a:gd name="T8" fmla="*/ 0 w 1760"/>
                  <a:gd name="T9" fmla="*/ 0 h 412"/>
                  <a:gd name="T10" fmla="*/ 0 w 1760"/>
                  <a:gd name="T11" fmla="*/ 0 h 412"/>
                  <a:gd name="T12" fmla="*/ 0 w 1760"/>
                  <a:gd name="T13" fmla="*/ 0 h 412"/>
                  <a:gd name="T14" fmla="*/ 0 w 1760"/>
                  <a:gd name="T15" fmla="*/ 0 h 412"/>
                  <a:gd name="T16" fmla="*/ 0 w 1760"/>
                  <a:gd name="T17" fmla="*/ 0 h 412"/>
                  <a:gd name="T18" fmla="*/ 0 w 1760"/>
                  <a:gd name="T19" fmla="*/ 0 h 412"/>
                  <a:gd name="T20" fmla="*/ 0 w 1760"/>
                  <a:gd name="T21" fmla="*/ 0 h 412"/>
                  <a:gd name="T22" fmla="*/ 0 w 1760"/>
                  <a:gd name="T23" fmla="*/ 0 h 412"/>
                  <a:gd name="T24" fmla="*/ 0 w 1760"/>
                  <a:gd name="T25" fmla="*/ 0 h 412"/>
                  <a:gd name="T26" fmla="*/ 0 w 1760"/>
                  <a:gd name="T27" fmla="*/ 0 h 412"/>
                  <a:gd name="T28" fmla="*/ 0 w 1760"/>
                  <a:gd name="T29" fmla="*/ 0 h 412"/>
                  <a:gd name="T30" fmla="*/ 0 w 1760"/>
                  <a:gd name="T31" fmla="*/ 0 h 412"/>
                  <a:gd name="T32" fmla="*/ 0 w 1760"/>
                  <a:gd name="T33" fmla="*/ 0 h 412"/>
                  <a:gd name="T34" fmla="*/ 0 w 1760"/>
                  <a:gd name="T35" fmla="*/ 0 h 412"/>
                  <a:gd name="T36" fmla="*/ 0 w 1760"/>
                  <a:gd name="T37" fmla="*/ 0 h 412"/>
                  <a:gd name="T38" fmla="*/ 0 w 1760"/>
                  <a:gd name="T39" fmla="*/ 0 h 412"/>
                  <a:gd name="T40" fmla="*/ 0 w 1760"/>
                  <a:gd name="T41" fmla="*/ 0 h 412"/>
                  <a:gd name="T42" fmla="*/ 0 w 1760"/>
                  <a:gd name="T43" fmla="*/ 0 h 412"/>
                  <a:gd name="T44" fmla="*/ 0 w 1760"/>
                  <a:gd name="T45" fmla="*/ 0 h 412"/>
                  <a:gd name="T46" fmla="*/ 0 w 1760"/>
                  <a:gd name="T47" fmla="*/ 0 h 412"/>
                  <a:gd name="T48" fmla="*/ 0 w 1760"/>
                  <a:gd name="T49" fmla="*/ 0 h 412"/>
                  <a:gd name="T50" fmla="*/ 0 w 1760"/>
                  <a:gd name="T51" fmla="*/ 0 h 412"/>
                  <a:gd name="T52" fmla="*/ 0 w 1760"/>
                  <a:gd name="T53" fmla="*/ 0 h 412"/>
                  <a:gd name="T54" fmla="*/ 0 w 1760"/>
                  <a:gd name="T55" fmla="*/ 0 h 412"/>
                  <a:gd name="T56" fmla="*/ 0 w 1760"/>
                  <a:gd name="T57" fmla="*/ 0 h 412"/>
                  <a:gd name="T58" fmla="*/ 0 w 1760"/>
                  <a:gd name="T59" fmla="*/ 0 h 412"/>
                  <a:gd name="T60" fmla="*/ 0 w 1760"/>
                  <a:gd name="T61" fmla="*/ 0 h 412"/>
                  <a:gd name="T62" fmla="*/ 0 w 1760"/>
                  <a:gd name="T63" fmla="*/ 0 h 412"/>
                  <a:gd name="T64" fmla="*/ 0 w 1760"/>
                  <a:gd name="T65" fmla="*/ 0 h 412"/>
                  <a:gd name="T66" fmla="*/ 0 w 1760"/>
                  <a:gd name="T67" fmla="*/ 0 h 412"/>
                  <a:gd name="T68" fmla="*/ 0 w 1760"/>
                  <a:gd name="T69" fmla="*/ 0 h 412"/>
                  <a:gd name="T70" fmla="*/ 0 w 1760"/>
                  <a:gd name="T71" fmla="*/ 0 h 412"/>
                  <a:gd name="T72" fmla="*/ 0 w 1760"/>
                  <a:gd name="T73" fmla="*/ 0 h 412"/>
                  <a:gd name="T74" fmla="*/ 0 w 1760"/>
                  <a:gd name="T75" fmla="*/ 0 h 412"/>
                  <a:gd name="T76" fmla="*/ 0 w 1760"/>
                  <a:gd name="T77" fmla="*/ 0 h 412"/>
                  <a:gd name="T78" fmla="*/ 0 w 1760"/>
                  <a:gd name="T79" fmla="*/ 0 h 412"/>
                  <a:gd name="T80" fmla="*/ 0 w 1760"/>
                  <a:gd name="T81" fmla="*/ 0 h 412"/>
                  <a:gd name="T82" fmla="*/ 0 w 1760"/>
                  <a:gd name="T83" fmla="*/ 0 h 412"/>
                  <a:gd name="T84" fmla="*/ 0 w 1760"/>
                  <a:gd name="T85" fmla="*/ 0 h 412"/>
                  <a:gd name="T86" fmla="*/ 0 w 1760"/>
                  <a:gd name="T87" fmla="*/ 0 h 412"/>
                  <a:gd name="T88" fmla="*/ 0 w 1760"/>
                  <a:gd name="T89" fmla="*/ 0 h 412"/>
                  <a:gd name="T90" fmla="*/ 0 w 1760"/>
                  <a:gd name="T91" fmla="*/ 0 h 412"/>
                  <a:gd name="T92" fmla="*/ 0 w 1760"/>
                  <a:gd name="T93" fmla="*/ 0 h 412"/>
                  <a:gd name="T94" fmla="*/ 0 w 1760"/>
                  <a:gd name="T95" fmla="*/ 0 h 412"/>
                  <a:gd name="T96" fmla="*/ 0 w 1760"/>
                  <a:gd name="T97" fmla="*/ 0 h 412"/>
                  <a:gd name="T98" fmla="*/ 0 w 1760"/>
                  <a:gd name="T99" fmla="*/ 0 h 412"/>
                  <a:gd name="T100" fmla="*/ 0 w 1760"/>
                  <a:gd name="T101" fmla="*/ 0 h 412"/>
                  <a:gd name="T102" fmla="*/ 0 w 1760"/>
                  <a:gd name="T103" fmla="*/ 0 h 412"/>
                  <a:gd name="T104" fmla="*/ 0 w 1760"/>
                  <a:gd name="T105" fmla="*/ 0 h 412"/>
                  <a:gd name="T106" fmla="*/ 0 w 1760"/>
                  <a:gd name="T107" fmla="*/ 0 h 412"/>
                  <a:gd name="T108" fmla="*/ 0 w 1760"/>
                  <a:gd name="T109" fmla="*/ 0 h 412"/>
                  <a:gd name="T110" fmla="*/ 0 w 1760"/>
                  <a:gd name="T111" fmla="*/ 0 h 412"/>
                  <a:gd name="T112" fmla="*/ 0 w 1760"/>
                  <a:gd name="T113" fmla="*/ 0 h 4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60"/>
                  <a:gd name="T172" fmla="*/ 0 h 412"/>
                  <a:gd name="T173" fmla="*/ 1760 w 1760"/>
                  <a:gd name="T174" fmla="*/ 412 h 4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60" h="412">
                    <a:moveTo>
                      <a:pt x="1760" y="380"/>
                    </a:moveTo>
                    <a:lnTo>
                      <a:pt x="1757" y="380"/>
                    </a:lnTo>
                    <a:lnTo>
                      <a:pt x="1749" y="380"/>
                    </a:lnTo>
                    <a:lnTo>
                      <a:pt x="1736" y="381"/>
                    </a:lnTo>
                    <a:lnTo>
                      <a:pt x="1718" y="381"/>
                    </a:lnTo>
                    <a:lnTo>
                      <a:pt x="1697" y="381"/>
                    </a:lnTo>
                    <a:lnTo>
                      <a:pt x="1672" y="382"/>
                    </a:lnTo>
                    <a:lnTo>
                      <a:pt x="1642" y="383"/>
                    </a:lnTo>
                    <a:lnTo>
                      <a:pt x="1610" y="383"/>
                    </a:lnTo>
                    <a:lnTo>
                      <a:pt x="1576" y="385"/>
                    </a:lnTo>
                    <a:lnTo>
                      <a:pt x="1538" y="386"/>
                    </a:lnTo>
                    <a:lnTo>
                      <a:pt x="1499" y="387"/>
                    </a:lnTo>
                    <a:lnTo>
                      <a:pt x="1458" y="388"/>
                    </a:lnTo>
                    <a:lnTo>
                      <a:pt x="1415" y="389"/>
                    </a:lnTo>
                    <a:lnTo>
                      <a:pt x="1371" y="389"/>
                    </a:lnTo>
                    <a:lnTo>
                      <a:pt x="1328" y="391"/>
                    </a:lnTo>
                    <a:lnTo>
                      <a:pt x="1283" y="392"/>
                    </a:lnTo>
                    <a:lnTo>
                      <a:pt x="1238" y="393"/>
                    </a:lnTo>
                    <a:lnTo>
                      <a:pt x="1194" y="394"/>
                    </a:lnTo>
                    <a:lnTo>
                      <a:pt x="1150" y="395"/>
                    </a:lnTo>
                    <a:lnTo>
                      <a:pt x="1107" y="396"/>
                    </a:lnTo>
                    <a:lnTo>
                      <a:pt x="1066" y="398"/>
                    </a:lnTo>
                    <a:lnTo>
                      <a:pt x="1027" y="399"/>
                    </a:lnTo>
                    <a:lnTo>
                      <a:pt x="989" y="400"/>
                    </a:lnTo>
                    <a:lnTo>
                      <a:pt x="955" y="400"/>
                    </a:lnTo>
                    <a:lnTo>
                      <a:pt x="923" y="401"/>
                    </a:lnTo>
                    <a:lnTo>
                      <a:pt x="893" y="402"/>
                    </a:lnTo>
                    <a:lnTo>
                      <a:pt x="868" y="402"/>
                    </a:lnTo>
                    <a:lnTo>
                      <a:pt x="847" y="402"/>
                    </a:lnTo>
                    <a:lnTo>
                      <a:pt x="829" y="404"/>
                    </a:lnTo>
                    <a:lnTo>
                      <a:pt x="816" y="404"/>
                    </a:lnTo>
                    <a:lnTo>
                      <a:pt x="808" y="404"/>
                    </a:lnTo>
                    <a:lnTo>
                      <a:pt x="805" y="404"/>
                    </a:lnTo>
                    <a:lnTo>
                      <a:pt x="797" y="386"/>
                    </a:lnTo>
                    <a:lnTo>
                      <a:pt x="788" y="368"/>
                    </a:lnTo>
                    <a:lnTo>
                      <a:pt x="777" y="352"/>
                    </a:lnTo>
                    <a:lnTo>
                      <a:pt x="766" y="335"/>
                    </a:lnTo>
                    <a:lnTo>
                      <a:pt x="753" y="320"/>
                    </a:lnTo>
                    <a:lnTo>
                      <a:pt x="741" y="304"/>
                    </a:lnTo>
                    <a:lnTo>
                      <a:pt x="728" y="291"/>
                    </a:lnTo>
                    <a:lnTo>
                      <a:pt x="714" y="278"/>
                    </a:lnTo>
                    <a:lnTo>
                      <a:pt x="700" y="266"/>
                    </a:lnTo>
                    <a:lnTo>
                      <a:pt x="686" y="256"/>
                    </a:lnTo>
                    <a:lnTo>
                      <a:pt x="670" y="247"/>
                    </a:lnTo>
                    <a:lnTo>
                      <a:pt x="655" y="239"/>
                    </a:lnTo>
                    <a:lnTo>
                      <a:pt x="638" y="233"/>
                    </a:lnTo>
                    <a:lnTo>
                      <a:pt x="623" y="228"/>
                    </a:lnTo>
                    <a:lnTo>
                      <a:pt x="606" y="226"/>
                    </a:lnTo>
                    <a:lnTo>
                      <a:pt x="590" y="225"/>
                    </a:lnTo>
                    <a:lnTo>
                      <a:pt x="578" y="225"/>
                    </a:lnTo>
                    <a:lnTo>
                      <a:pt x="565" y="226"/>
                    </a:lnTo>
                    <a:lnTo>
                      <a:pt x="553" y="228"/>
                    </a:lnTo>
                    <a:lnTo>
                      <a:pt x="541" y="232"/>
                    </a:lnTo>
                    <a:lnTo>
                      <a:pt x="530" y="236"/>
                    </a:lnTo>
                    <a:lnTo>
                      <a:pt x="519" y="239"/>
                    </a:lnTo>
                    <a:lnTo>
                      <a:pt x="507" y="244"/>
                    </a:lnTo>
                    <a:lnTo>
                      <a:pt x="496" y="250"/>
                    </a:lnTo>
                    <a:lnTo>
                      <a:pt x="485" y="223"/>
                    </a:lnTo>
                    <a:lnTo>
                      <a:pt x="469" y="197"/>
                    </a:lnTo>
                    <a:lnTo>
                      <a:pt x="453" y="174"/>
                    </a:lnTo>
                    <a:lnTo>
                      <a:pt x="432" y="155"/>
                    </a:lnTo>
                    <a:lnTo>
                      <a:pt x="411" y="140"/>
                    </a:lnTo>
                    <a:lnTo>
                      <a:pt x="389" y="128"/>
                    </a:lnTo>
                    <a:lnTo>
                      <a:pt x="364" y="121"/>
                    </a:lnTo>
                    <a:lnTo>
                      <a:pt x="339" y="118"/>
                    </a:lnTo>
                    <a:lnTo>
                      <a:pt x="331" y="118"/>
                    </a:lnTo>
                    <a:lnTo>
                      <a:pt x="322" y="120"/>
                    </a:lnTo>
                    <a:lnTo>
                      <a:pt x="314" y="121"/>
                    </a:lnTo>
                    <a:lnTo>
                      <a:pt x="306" y="123"/>
                    </a:lnTo>
                    <a:lnTo>
                      <a:pt x="299" y="126"/>
                    </a:lnTo>
                    <a:lnTo>
                      <a:pt x="290" y="128"/>
                    </a:lnTo>
                    <a:lnTo>
                      <a:pt x="283" y="131"/>
                    </a:lnTo>
                    <a:lnTo>
                      <a:pt x="276" y="135"/>
                    </a:lnTo>
                    <a:lnTo>
                      <a:pt x="268" y="120"/>
                    </a:lnTo>
                    <a:lnTo>
                      <a:pt x="258" y="105"/>
                    </a:lnTo>
                    <a:lnTo>
                      <a:pt x="249" y="92"/>
                    </a:lnTo>
                    <a:lnTo>
                      <a:pt x="239" y="79"/>
                    </a:lnTo>
                    <a:lnTo>
                      <a:pt x="229" y="68"/>
                    </a:lnTo>
                    <a:lnTo>
                      <a:pt x="217" y="57"/>
                    </a:lnTo>
                    <a:lnTo>
                      <a:pt x="205" y="46"/>
                    </a:lnTo>
                    <a:lnTo>
                      <a:pt x="193" y="37"/>
                    </a:lnTo>
                    <a:lnTo>
                      <a:pt x="180" y="29"/>
                    </a:lnTo>
                    <a:lnTo>
                      <a:pt x="168" y="21"/>
                    </a:lnTo>
                    <a:lnTo>
                      <a:pt x="154" y="16"/>
                    </a:lnTo>
                    <a:lnTo>
                      <a:pt x="141" y="10"/>
                    </a:lnTo>
                    <a:lnTo>
                      <a:pt x="127" y="6"/>
                    </a:lnTo>
                    <a:lnTo>
                      <a:pt x="113" y="3"/>
                    </a:lnTo>
                    <a:lnTo>
                      <a:pt x="97" y="1"/>
                    </a:lnTo>
                    <a:lnTo>
                      <a:pt x="83" y="0"/>
                    </a:lnTo>
                    <a:lnTo>
                      <a:pt x="73" y="0"/>
                    </a:lnTo>
                    <a:lnTo>
                      <a:pt x="61" y="1"/>
                    </a:lnTo>
                    <a:lnTo>
                      <a:pt x="50" y="3"/>
                    </a:lnTo>
                    <a:lnTo>
                      <a:pt x="41" y="5"/>
                    </a:lnTo>
                    <a:lnTo>
                      <a:pt x="30" y="8"/>
                    </a:lnTo>
                    <a:lnTo>
                      <a:pt x="19" y="12"/>
                    </a:lnTo>
                    <a:lnTo>
                      <a:pt x="10" y="16"/>
                    </a:lnTo>
                    <a:lnTo>
                      <a:pt x="0" y="20"/>
                    </a:lnTo>
                    <a:lnTo>
                      <a:pt x="7" y="19"/>
                    </a:lnTo>
                    <a:lnTo>
                      <a:pt x="15" y="17"/>
                    </a:lnTo>
                    <a:lnTo>
                      <a:pt x="22" y="16"/>
                    </a:lnTo>
                    <a:lnTo>
                      <a:pt x="30" y="16"/>
                    </a:lnTo>
                    <a:lnTo>
                      <a:pt x="37" y="14"/>
                    </a:lnTo>
                    <a:lnTo>
                      <a:pt x="45" y="14"/>
                    </a:lnTo>
                    <a:lnTo>
                      <a:pt x="52" y="14"/>
                    </a:lnTo>
                    <a:lnTo>
                      <a:pt x="61" y="14"/>
                    </a:lnTo>
                    <a:lnTo>
                      <a:pt x="76" y="16"/>
                    </a:lnTo>
                    <a:lnTo>
                      <a:pt x="91" y="18"/>
                    </a:lnTo>
                    <a:lnTo>
                      <a:pt x="107" y="23"/>
                    </a:lnTo>
                    <a:lnTo>
                      <a:pt x="121" y="27"/>
                    </a:lnTo>
                    <a:lnTo>
                      <a:pt x="135" y="33"/>
                    </a:lnTo>
                    <a:lnTo>
                      <a:pt x="150" y="39"/>
                    </a:lnTo>
                    <a:lnTo>
                      <a:pt x="164" y="48"/>
                    </a:lnTo>
                    <a:lnTo>
                      <a:pt x="177" y="56"/>
                    </a:lnTo>
                    <a:lnTo>
                      <a:pt x="189" y="66"/>
                    </a:lnTo>
                    <a:lnTo>
                      <a:pt x="200" y="77"/>
                    </a:lnTo>
                    <a:lnTo>
                      <a:pt x="212" y="88"/>
                    </a:lnTo>
                    <a:lnTo>
                      <a:pt x="223" y="100"/>
                    </a:lnTo>
                    <a:lnTo>
                      <a:pt x="234" y="113"/>
                    </a:lnTo>
                    <a:lnTo>
                      <a:pt x="243" y="127"/>
                    </a:lnTo>
                    <a:lnTo>
                      <a:pt x="251" y="141"/>
                    </a:lnTo>
                    <a:lnTo>
                      <a:pt x="260" y="155"/>
                    </a:lnTo>
                    <a:lnTo>
                      <a:pt x="268" y="153"/>
                    </a:lnTo>
                    <a:lnTo>
                      <a:pt x="276" y="149"/>
                    </a:lnTo>
                    <a:lnTo>
                      <a:pt x="284" y="147"/>
                    </a:lnTo>
                    <a:lnTo>
                      <a:pt x="293" y="146"/>
                    </a:lnTo>
                    <a:lnTo>
                      <a:pt x="301" y="145"/>
                    </a:lnTo>
                    <a:lnTo>
                      <a:pt x="309" y="143"/>
                    </a:lnTo>
                    <a:lnTo>
                      <a:pt x="319" y="143"/>
                    </a:lnTo>
                    <a:lnTo>
                      <a:pt x="327" y="143"/>
                    </a:lnTo>
                    <a:lnTo>
                      <a:pt x="345" y="146"/>
                    </a:lnTo>
                    <a:lnTo>
                      <a:pt x="363" y="150"/>
                    </a:lnTo>
                    <a:lnTo>
                      <a:pt x="379" y="156"/>
                    </a:lnTo>
                    <a:lnTo>
                      <a:pt x="396" y="163"/>
                    </a:lnTo>
                    <a:lnTo>
                      <a:pt x="411" y="173"/>
                    </a:lnTo>
                    <a:lnTo>
                      <a:pt x="425" y="185"/>
                    </a:lnTo>
                    <a:lnTo>
                      <a:pt x="438" y="198"/>
                    </a:lnTo>
                    <a:lnTo>
                      <a:pt x="451" y="212"/>
                    </a:lnTo>
                    <a:lnTo>
                      <a:pt x="457" y="219"/>
                    </a:lnTo>
                    <a:lnTo>
                      <a:pt x="462" y="227"/>
                    </a:lnTo>
                    <a:lnTo>
                      <a:pt x="468" y="234"/>
                    </a:lnTo>
                    <a:lnTo>
                      <a:pt x="473" y="243"/>
                    </a:lnTo>
                    <a:lnTo>
                      <a:pt x="477" y="251"/>
                    </a:lnTo>
                    <a:lnTo>
                      <a:pt x="481" y="260"/>
                    </a:lnTo>
                    <a:lnTo>
                      <a:pt x="485" y="269"/>
                    </a:lnTo>
                    <a:lnTo>
                      <a:pt x="488" y="278"/>
                    </a:lnTo>
                    <a:lnTo>
                      <a:pt x="500" y="273"/>
                    </a:lnTo>
                    <a:lnTo>
                      <a:pt x="512" y="270"/>
                    </a:lnTo>
                    <a:lnTo>
                      <a:pt x="524" y="266"/>
                    </a:lnTo>
                    <a:lnTo>
                      <a:pt x="537" y="264"/>
                    </a:lnTo>
                    <a:lnTo>
                      <a:pt x="550" y="262"/>
                    </a:lnTo>
                    <a:lnTo>
                      <a:pt x="562" y="260"/>
                    </a:lnTo>
                    <a:lnTo>
                      <a:pt x="575" y="260"/>
                    </a:lnTo>
                    <a:lnTo>
                      <a:pt x="588" y="260"/>
                    </a:lnTo>
                    <a:lnTo>
                      <a:pt x="604" y="262"/>
                    </a:lnTo>
                    <a:lnTo>
                      <a:pt x="621" y="265"/>
                    </a:lnTo>
                    <a:lnTo>
                      <a:pt x="637" y="269"/>
                    </a:lnTo>
                    <a:lnTo>
                      <a:pt x="653" y="275"/>
                    </a:lnTo>
                    <a:lnTo>
                      <a:pt x="668" y="281"/>
                    </a:lnTo>
                    <a:lnTo>
                      <a:pt x="682" y="288"/>
                    </a:lnTo>
                    <a:lnTo>
                      <a:pt x="696" y="297"/>
                    </a:lnTo>
                    <a:lnTo>
                      <a:pt x="711" y="305"/>
                    </a:lnTo>
                    <a:lnTo>
                      <a:pt x="724" y="316"/>
                    </a:lnTo>
                    <a:lnTo>
                      <a:pt x="737" y="328"/>
                    </a:lnTo>
                    <a:lnTo>
                      <a:pt x="749" y="340"/>
                    </a:lnTo>
                    <a:lnTo>
                      <a:pt x="760" y="353"/>
                    </a:lnTo>
                    <a:lnTo>
                      <a:pt x="771" y="367"/>
                    </a:lnTo>
                    <a:lnTo>
                      <a:pt x="782" y="381"/>
                    </a:lnTo>
                    <a:lnTo>
                      <a:pt x="791" y="396"/>
                    </a:lnTo>
                    <a:lnTo>
                      <a:pt x="799" y="412"/>
                    </a:lnTo>
                    <a:lnTo>
                      <a:pt x="1755" y="412"/>
                    </a:lnTo>
                    <a:lnTo>
                      <a:pt x="1760" y="3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7" name="Freeform 98"/>
              <p:cNvSpPr>
                <a:spLocks/>
              </p:cNvSpPr>
              <p:nvPr/>
            </p:nvSpPr>
            <p:spPr bwMode="auto">
              <a:xfrm>
                <a:off x="4853" y="3119"/>
                <a:ext cx="246" cy="23"/>
              </a:xfrm>
              <a:custGeom>
                <a:avLst/>
                <a:gdLst>
                  <a:gd name="T0" fmla="*/ 0 w 985"/>
                  <a:gd name="T1" fmla="*/ 0 h 93"/>
                  <a:gd name="T2" fmla="*/ 0 w 985"/>
                  <a:gd name="T3" fmla="*/ 0 h 93"/>
                  <a:gd name="T4" fmla="*/ 0 w 985"/>
                  <a:gd name="T5" fmla="*/ 0 h 93"/>
                  <a:gd name="T6" fmla="*/ 0 w 985"/>
                  <a:gd name="T7" fmla="*/ 0 h 93"/>
                  <a:gd name="T8" fmla="*/ 0 w 985"/>
                  <a:gd name="T9" fmla="*/ 0 h 93"/>
                  <a:gd name="T10" fmla="*/ 0 w 985"/>
                  <a:gd name="T11" fmla="*/ 0 h 93"/>
                  <a:gd name="T12" fmla="*/ 0 w 985"/>
                  <a:gd name="T13" fmla="*/ 0 h 93"/>
                  <a:gd name="T14" fmla="*/ 0 w 985"/>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985"/>
                  <a:gd name="T25" fmla="*/ 0 h 93"/>
                  <a:gd name="T26" fmla="*/ 985 w 985"/>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5" h="93">
                    <a:moveTo>
                      <a:pt x="786" y="69"/>
                    </a:moveTo>
                    <a:lnTo>
                      <a:pt x="785" y="0"/>
                    </a:lnTo>
                    <a:lnTo>
                      <a:pt x="760" y="0"/>
                    </a:lnTo>
                    <a:lnTo>
                      <a:pt x="761" y="69"/>
                    </a:lnTo>
                    <a:lnTo>
                      <a:pt x="0" y="65"/>
                    </a:lnTo>
                    <a:lnTo>
                      <a:pt x="0" y="93"/>
                    </a:lnTo>
                    <a:lnTo>
                      <a:pt x="985" y="70"/>
                    </a:lnTo>
                    <a:lnTo>
                      <a:pt x="786"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8" name="Freeform 99"/>
              <p:cNvSpPr>
                <a:spLocks/>
              </p:cNvSpPr>
              <p:nvPr/>
            </p:nvSpPr>
            <p:spPr bwMode="auto">
              <a:xfrm>
                <a:off x="4933" y="3165"/>
                <a:ext cx="5" cy="41"/>
              </a:xfrm>
              <a:custGeom>
                <a:avLst/>
                <a:gdLst>
                  <a:gd name="T0" fmla="*/ 0 w 24"/>
                  <a:gd name="T1" fmla="*/ 0 h 163"/>
                  <a:gd name="T2" fmla="*/ 0 w 24"/>
                  <a:gd name="T3" fmla="*/ 0 h 163"/>
                  <a:gd name="T4" fmla="*/ 0 w 24"/>
                  <a:gd name="T5" fmla="*/ 0 h 163"/>
                  <a:gd name="T6" fmla="*/ 0 w 24"/>
                  <a:gd name="T7" fmla="*/ 0 h 163"/>
                  <a:gd name="T8" fmla="*/ 0 w 24"/>
                  <a:gd name="T9" fmla="*/ 0 h 163"/>
                  <a:gd name="T10" fmla="*/ 0 60000 65536"/>
                  <a:gd name="T11" fmla="*/ 0 60000 65536"/>
                  <a:gd name="T12" fmla="*/ 0 60000 65536"/>
                  <a:gd name="T13" fmla="*/ 0 60000 65536"/>
                  <a:gd name="T14" fmla="*/ 0 60000 65536"/>
                  <a:gd name="T15" fmla="*/ 0 w 24"/>
                  <a:gd name="T16" fmla="*/ 0 h 163"/>
                  <a:gd name="T17" fmla="*/ 24 w 24"/>
                  <a:gd name="T18" fmla="*/ 163 h 163"/>
                </a:gdLst>
                <a:ahLst/>
                <a:cxnLst>
                  <a:cxn ang="T10">
                    <a:pos x="T0" y="T1"/>
                  </a:cxn>
                  <a:cxn ang="T11">
                    <a:pos x="T2" y="T3"/>
                  </a:cxn>
                  <a:cxn ang="T12">
                    <a:pos x="T4" y="T5"/>
                  </a:cxn>
                  <a:cxn ang="T13">
                    <a:pos x="T6" y="T7"/>
                  </a:cxn>
                  <a:cxn ang="T14">
                    <a:pos x="T8" y="T9"/>
                  </a:cxn>
                </a:cxnLst>
                <a:rect l="T15" t="T16" r="T17" b="T18"/>
                <a:pathLst>
                  <a:path w="24" h="163">
                    <a:moveTo>
                      <a:pt x="0" y="0"/>
                    </a:moveTo>
                    <a:lnTo>
                      <a:pt x="20" y="0"/>
                    </a:lnTo>
                    <a:lnTo>
                      <a:pt x="24" y="163"/>
                    </a:lnTo>
                    <a:lnTo>
                      <a:pt x="2" y="16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29" name="Freeform 100"/>
              <p:cNvSpPr>
                <a:spLocks/>
              </p:cNvSpPr>
              <p:nvPr/>
            </p:nvSpPr>
            <p:spPr bwMode="auto">
              <a:xfrm>
                <a:off x="4923" y="3158"/>
                <a:ext cx="6" cy="63"/>
              </a:xfrm>
              <a:custGeom>
                <a:avLst/>
                <a:gdLst>
                  <a:gd name="T0" fmla="*/ 0 w 25"/>
                  <a:gd name="T1" fmla="*/ 0 h 252"/>
                  <a:gd name="T2" fmla="*/ 0 w 25"/>
                  <a:gd name="T3" fmla="*/ 0 h 252"/>
                  <a:gd name="T4" fmla="*/ 0 w 25"/>
                  <a:gd name="T5" fmla="*/ 0 h 252"/>
                  <a:gd name="T6" fmla="*/ 0 w 25"/>
                  <a:gd name="T7" fmla="*/ 0 h 252"/>
                  <a:gd name="T8" fmla="*/ 0 w 25"/>
                  <a:gd name="T9" fmla="*/ 0 h 252"/>
                  <a:gd name="T10" fmla="*/ 0 60000 65536"/>
                  <a:gd name="T11" fmla="*/ 0 60000 65536"/>
                  <a:gd name="T12" fmla="*/ 0 60000 65536"/>
                  <a:gd name="T13" fmla="*/ 0 60000 65536"/>
                  <a:gd name="T14" fmla="*/ 0 60000 65536"/>
                  <a:gd name="T15" fmla="*/ 0 w 25"/>
                  <a:gd name="T16" fmla="*/ 0 h 252"/>
                  <a:gd name="T17" fmla="*/ 25 w 25"/>
                  <a:gd name="T18" fmla="*/ 252 h 252"/>
                </a:gdLst>
                <a:ahLst/>
                <a:cxnLst>
                  <a:cxn ang="T10">
                    <a:pos x="T0" y="T1"/>
                  </a:cxn>
                  <a:cxn ang="T11">
                    <a:pos x="T2" y="T3"/>
                  </a:cxn>
                  <a:cxn ang="T12">
                    <a:pos x="T4" y="T5"/>
                  </a:cxn>
                  <a:cxn ang="T13">
                    <a:pos x="T6" y="T7"/>
                  </a:cxn>
                  <a:cxn ang="T14">
                    <a:pos x="T8" y="T9"/>
                  </a:cxn>
                </a:cxnLst>
                <a:rect l="T15" t="T16" r="T17" b="T18"/>
                <a:pathLst>
                  <a:path w="25" h="252">
                    <a:moveTo>
                      <a:pt x="0" y="0"/>
                    </a:moveTo>
                    <a:lnTo>
                      <a:pt x="21" y="0"/>
                    </a:lnTo>
                    <a:lnTo>
                      <a:pt x="25" y="252"/>
                    </a:lnTo>
                    <a:lnTo>
                      <a:pt x="4" y="25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0" name="Freeform 101"/>
              <p:cNvSpPr>
                <a:spLocks/>
              </p:cNvSpPr>
              <p:nvPr/>
            </p:nvSpPr>
            <p:spPr bwMode="auto">
              <a:xfrm>
                <a:off x="5041" y="3118"/>
                <a:ext cx="69" cy="4"/>
              </a:xfrm>
              <a:custGeom>
                <a:avLst/>
                <a:gdLst>
                  <a:gd name="T0" fmla="*/ 0 w 276"/>
                  <a:gd name="T1" fmla="*/ 0 h 18"/>
                  <a:gd name="T2" fmla="*/ 0 w 276"/>
                  <a:gd name="T3" fmla="*/ 0 h 18"/>
                  <a:gd name="T4" fmla="*/ 0 w 276"/>
                  <a:gd name="T5" fmla="*/ 0 h 18"/>
                  <a:gd name="T6" fmla="*/ 0 w 276"/>
                  <a:gd name="T7" fmla="*/ 0 h 18"/>
                  <a:gd name="T8" fmla="*/ 0 60000 65536"/>
                  <a:gd name="T9" fmla="*/ 0 60000 65536"/>
                  <a:gd name="T10" fmla="*/ 0 60000 65536"/>
                  <a:gd name="T11" fmla="*/ 0 60000 65536"/>
                  <a:gd name="T12" fmla="*/ 0 w 276"/>
                  <a:gd name="T13" fmla="*/ 0 h 18"/>
                  <a:gd name="T14" fmla="*/ 276 w 276"/>
                  <a:gd name="T15" fmla="*/ 18 h 18"/>
                </a:gdLst>
                <a:ahLst/>
                <a:cxnLst>
                  <a:cxn ang="T8">
                    <a:pos x="T0" y="T1"/>
                  </a:cxn>
                  <a:cxn ang="T9">
                    <a:pos x="T2" y="T3"/>
                  </a:cxn>
                  <a:cxn ang="T10">
                    <a:pos x="T4" y="T5"/>
                  </a:cxn>
                  <a:cxn ang="T11">
                    <a:pos x="T6" y="T7"/>
                  </a:cxn>
                </a:cxnLst>
                <a:rect l="T12" t="T13" r="T14" b="T15"/>
                <a:pathLst>
                  <a:path w="276" h="18">
                    <a:moveTo>
                      <a:pt x="276" y="18"/>
                    </a:moveTo>
                    <a:lnTo>
                      <a:pt x="0" y="6"/>
                    </a:lnTo>
                    <a:lnTo>
                      <a:pt x="276" y="0"/>
                    </a:lnTo>
                    <a:lnTo>
                      <a:pt x="27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1" name="Freeform 102"/>
              <p:cNvSpPr>
                <a:spLocks/>
              </p:cNvSpPr>
              <p:nvPr/>
            </p:nvSpPr>
            <p:spPr bwMode="auto">
              <a:xfrm>
                <a:off x="4852" y="3231"/>
                <a:ext cx="56" cy="4"/>
              </a:xfrm>
              <a:custGeom>
                <a:avLst/>
                <a:gdLst>
                  <a:gd name="T0" fmla="*/ 0 w 225"/>
                  <a:gd name="T1" fmla="*/ 0 h 19"/>
                  <a:gd name="T2" fmla="*/ 0 w 225"/>
                  <a:gd name="T3" fmla="*/ 0 h 19"/>
                  <a:gd name="T4" fmla="*/ 0 w 225"/>
                  <a:gd name="T5" fmla="*/ 0 h 19"/>
                  <a:gd name="T6" fmla="*/ 0 w 225"/>
                  <a:gd name="T7" fmla="*/ 0 h 19"/>
                  <a:gd name="T8" fmla="*/ 0 60000 65536"/>
                  <a:gd name="T9" fmla="*/ 0 60000 65536"/>
                  <a:gd name="T10" fmla="*/ 0 60000 65536"/>
                  <a:gd name="T11" fmla="*/ 0 60000 65536"/>
                  <a:gd name="T12" fmla="*/ 0 w 225"/>
                  <a:gd name="T13" fmla="*/ 0 h 19"/>
                  <a:gd name="T14" fmla="*/ 225 w 225"/>
                  <a:gd name="T15" fmla="*/ 19 h 19"/>
                </a:gdLst>
                <a:ahLst/>
                <a:cxnLst>
                  <a:cxn ang="T8">
                    <a:pos x="T0" y="T1"/>
                  </a:cxn>
                  <a:cxn ang="T9">
                    <a:pos x="T2" y="T3"/>
                  </a:cxn>
                  <a:cxn ang="T10">
                    <a:pos x="T4" y="T5"/>
                  </a:cxn>
                  <a:cxn ang="T11">
                    <a:pos x="T6" y="T7"/>
                  </a:cxn>
                </a:cxnLst>
                <a:rect l="T12" t="T13" r="T14" b="T15"/>
                <a:pathLst>
                  <a:path w="225" h="19">
                    <a:moveTo>
                      <a:pt x="0" y="19"/>
                    </a:moveTo>
                    <a:lnTo>
                      <a:pt x="225" y="14"/>
                    </a:lnTo>
                    <a:lnTo>
                      <a:pt x="0"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2" name="Freeform 103"/>
              <p:cNvSpPr>
                <a:spLocks/>
              </p:cNvSpPr>
              <p:nvPr/>
            </p:nvSpPr>
            <p:spPr bwMode="auto">
              <a:xfrm>
                <a:off x="4894" y="3150"/>
                <a:ext cx="6" cy="93"/>
              </a:xfrm>
              <a:custGeom>
                <a:avLst/>
                <a:gdLst>
                  <a:gd name="T0" fmla="*/ 0 w 22"/>
                  <a:gd name="T1" fmla="*/ 0 h 371"/>
                  <a:gd name="T2" fmla="*/ 0 w 22"/>
                  <a:gd name="T3" fmla="*/ 0 h 371"/>
                  <a:gd name="T4" fmla="*/ 0 w 22"/>
                  <a:gd name="T5" fmla="*/ 0 h 371"/>
                  <a:gd name="T6" fmla="*/ 0 w 22"/>
                  <a:gd name="T7" fmla="*/ 0 h 371"/>
                  <a:gd name="T8" fmla="*/ 0 60000 65536"/>
                  <a:gd name="T9" fmla="*/ 0 60000 65536"/>
                  <a:gd name="T10" fmla="*/ 0 60000 65536"/>
                  <a:gd name="T11" fmla="*/ 0 60000 65536"/>
                  <a:gd name="T12" fmla="*/ 0 w 22"/>
                  <a:gd name="T13" fmla="*/ 0 h 371"/>
                  <a:gd name="T14" fmla="*/ 22 w 22"/>
                  <a:gd name="T15" fmla="*/ 371 h 371"/>
                </a:gdLst>
                <a:ahLst/>
                <a:cxnLst>
                  <a:cxn ang="T8">
                    <a:pos x="T0" y="T1"/>
                  </a:cxn>
                  <a:cxn ang="T9">
                    <a:pos x="T2" y="T3"/>
                  </a:cxn>
                  <a:cxn ang="T10">
                    <a:pos x="T4" y="T5"/>
                  </a:cxn>
                  <a:cxn ang="T11">
                    <a:pos x="T6" y="T7"/>
                  </a:cxn>
                </a:cxnLst>
                <a:rect l="T12" t="T13" r="T14" b="T15"/>
                <a:pathLst>
                  <a:path w="22" h="371">
                    <a:moveTo>
                      <a:pt x="0" y="0"/>
                    </a:moveTo>
                    <a:lnTo>
                      <a:pt x="22" y="0"/>
                    </a:lnTo>
                    <a:lnTo>
                      <a:pt x="19" y="3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3" name="Freeform 104"/>
              <p:cNvSpPr>
                <a:spLocks/>
              </p:cNvSpPr>
              <p:nvPr/>
            </p:nvSpPr>
            <p:spPr bwMode="auto">
              <a:xfrm>
                <a:off x="4811" y="3264"/>
                <a:ext cx="5" cy="52"/>
              </a:xfrm>
              <a:custGeom>
                <a:avLst/>
                <a:gdLst>
                  <a:gd name="T0" fmla="*/ 0 w 22"/>
                  <a:gd name="T1" fmla="*/ 0 h 211"/>
                  <a:gd name="T2" fmla="*/ 0 w 22"/>
                  <a:gd name="T3" fmla="*/ 0 h 211"/>
                  <a:gd name="T4" fmla="*/ 0 w 22"/>
                  <a:gd name="T5" fmla="*/ 0 h 211"/>
                  <a:gd name="T6" fmla="*/ 0 w 22"/>
                  <a:gd name="T7" fmla="*/ 0 h 211"/>
                  <a:gd name="T8" fmla="*/ 0 60000 65536"/>
                  <a:gd name="T9" fmla="*/ 0 60000 65536"/>
                  <a:gd name="T10" fmla="*/ 0 60000 65536"/>
                  <a:gd name="T11" fmla="*/ 0 60000 65536"/>
                  <a:gd name="T12" fmla="*/ 0 w 22"/>
                  <a:gd name="T13" fmla="*/ 0 h 211"/>
                  <a:gd name="T14" fmla="*/ 22 w 22"/>
                  <a:gd name="T15" fmla="*/ 211 h 211"/>
                </a:gdLst>
                <a:ahLst/>
                <a:cxnLst>
                  <a:cxn ang="T8">
                    <a:pos x="T0" y="T1"/>
                  </a:cxn>
                  <a:cxn ang="T9">
                    <a:pos x="T2" y="T3"/>
                  </a:cxn>
                  <a:cxn ang="T10">
                    <a:pos x="T4" y="T5"/>
                  </a:cxn>
                  <a:cxn ang="T11">
                    <a:pos x="T6" y="T7"/>
                  </a:cxn>
                </a:cxnLst>
                <a:rect l="T12" t="T13" r="T14" b="T15"/>
                <a:pathLst>
                  <a:path w="22" h="211">
                    <a:moveTo>
                      <a:pt x="0" y="0"/>
                    </a:moveTo>
                    <a:lnTo>
                      <a:pt x="22" y="0"/>
                    </a:lnTo>
                    <a:lnTo>
                      <a:pt x="15" y="2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4" name="Freeform 105"/>
              <p:cNvSpPr>
                <a:spLocks/>
              </p:cNvSpPr>
              <p:nvPr/>
            </p:nvSpPr>
            <p:spPr bwMode="auto">
              <a:xfrm>
                <a:off x="4826" y="3264"/>
                <a:ext cx="5" cy="52"/>
              </a:xfrm>
              <a:custGeom>
                <a:avLst/>
                <a:gdLst>
                  <a:gd name="T0" fmla="*/ 0 w 21"/>
                  <a:gd name="T1" fmla="*/ 0 h 211"/>
                  <a:gd name="T2" fmla="*/ 0 w 21"/>
                  <a:gd name="T3" fmla="*/ 0 h 211"/>
                  <a:gd name="T4" fmla="*/ 0 w 21"/>
                  <a:gd name="T5" fmla="*/ 0 h 211"/>
                  <a:gd name="T6" fmla="*/ 0 w 21"/>
                  <a:gd name="T7" fmla="*/ 0 h 211"/>
                  <a:gd name="T8" fmla="*/ 0 60000 65536"/>
                  <a:gd name="T9" fmla="*/ 0 60000 65536"/>
                  <a:gd name="T10" fmla="*/ 0 60000 65536"/>
                  <a:gd name="T11" fmla="*/ 0 60000 65536"/>
                  <a:gd name="T12" fmla="*/ 0 w 21"/>
                  <a:gd name="T13" fmla="*/ 0 h 211"/>
                  <a:gd name="T14" fmla="*/ 21 w 21"/>
                  <a:gd name="T15" fmla="*/ 211 h 211"/>
                </a:gdLst>
                <a:ahLst/>
                <a:cxnLst>
                  <a:cxn ang="T8">
                    <a:pos x="T0" y="T1"/>
                  </a:cxn>
                  <a:cxn ang="T9">
                    <a:pos x="T2" y="T3"/>
                  </a:cxn>
                  <a:cxn ang="T10">
                    <a:pos x="T4" y="T5"/>
                  </a:cxn>
                  <a:cxn ang="T11">
                    <a:pos x="T6" y="T7"/>
                  </a:cxn>
                </a:cxnLst>
                <a:rect l="T12" t="T13" r="T14" b="T15"/>
                <a:pathLst>
                  <a:path w="21" h="211">
                    <a:moveTo>
                      <a:pt x="0" y="0"/>
                    </a:moveTo>
                    <a:lnTo>
                      <a:pt x="21" y="0"/>
                    </a:lnTo>
                    <a:lnTo>
                      <a:pt x="14" y="2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5" name="Freeform 106"/>
              <p:cNvSpPr>
                <a:spLocks/>
              </p:cNvSpPr>
              <p:nvPr/>
            </p:nvSpPr>
            <p:spPr bwMode="auto">
              <a:xfrm>
                <a:off x="4840" y="3264"/>
                <a:ext cx="6" cy="52"/>
              </a:xfrm>
              <a:custGeom>
                <a:avLst/>
                <a:gdLst>
                  <a:gd name="T0" fmla="*/ 0 w 21"/>
                  <a:gd name="T1" fmla="*/ 0 h 211"/>
                  <a:gd name="T2" fmla="*/ 0 w 21"/>
                  <a:gd name="T3" fmla="*/ 0 h 211"/>
                  <a:gd name="T4" fmla="*/ 0 w 21"/>
                  <a:gd name="T5" fmla="*/ 0 h 211"/>
                  <a:gd name="T6" fmla="*/ 0 w 21"/>
                  <a:gd name="T7" fmla="*/ 0 h 211"/>
                  <a:gd name="T8" fmla="*/ 0 60000 65536"/>
                  <a:gd name="T9" fmla="*/ 0 60000 65536"/>
                  <a:gd name="T10" fmla="*/ 0 60000 65536"/>
                  <a:gd name="T11" fmla="*/ 0 60000 65536"/>
                  <a:gd name="T12" fmla="*/ 0 w 21"/>
                  <a:gd name="T13" fmla="*/ 0 h 211"/>
                  <a:gd name="T14" fmla="*/ 21 w 21"/>
                  <a:gd name="T15" fmla="*/ 211 h 211"/>
                </a:gdLst>
                <a:ahLst/>
                <a:cxnLst>
                  <a:cxn ang="T8">
                    <a:pos x="T0" y="T1"/>
                  </a:cxn>
                  <a:cxn ang="T9">
                    <a:pos x="T2" y="T3"/>
                  </a:cxn>
                  <a:cxn ang="T10">
                    <a:pos x="T4" y="T5"/>
                  </a:cxn>
                  <a:cxn ang="T11">
                    <a:pos x="T6" y="T7"/>
                  </a:cxn>
                </a:cxnLst>
                <a:rect l="T12" t="T13" r="T14" b="T15"/>
                <a:pathLst>
                  <a:path w="21" h="211">
                    <a:moveTo>
                      <a:pt x="0" y="0"/>
                    </a:moveTo>
                    <a:lnTo>
                      <a:pt x="21" y="0"/>
                    </a:lnTo>
                    <a:lnTo>
                      <a:pt x="15" y="2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6" name="Freeform 107"/>
              <p:cNvSpPr>
                <a:spLocks/>
              </p:cNvSpPr>
              <p:nvPr/>
            </p:nvSpPr>
            <p:spPr bwMode="auto">
              <a:xfrm>
                <a:off x="4856" y="3264"/>
                <a:ext cx="5" cy="52"/>
              </a:xfrm>
              <a:custGeom>
                <a:avLst/>
                <a:gdLst>
                  <a:gd name="T0" fmla="*/ 0 w 22"/>
                  <a:gd name="T1" fmla="*/ 0 h 211"/>
                  <a:gd name="T2" fmla="*/ 0 w 22"/>
                  <a:gd name="T3" fmla="*/ 0 h 211"/>
                  <a:gd name="T4" fmla="*/ 0 w 22"/>
                  <a:gd name="T5" fmla="*/ 0 h 211"/>
                  <a:gd name="T6" fmla="*/ 0 w 22"/>
                  <a:gd name="T7" fmla="*/ 0 h 211"/>
                  <a:gd name="T8" fmla="*/ 0 60000 65536"/>
                  <a:gd name="T9" fmla="*/ 0 60000 65536"/>
                  <a:gd name="T10" fmla="*/ 0 60000 65536"/>
                  <a:gd name="T11" fmla="*/ 0 60000 65536"/>
                  <a:gd name="T12" fmla="*/ 0 w 22"/>
                  <a:gd name="T13" fmla="*/ 0 h 211"/>
                  <a:gd name="T14" fmla="*/ 22 w 22"/>
                  <a:gd name="T15" fmla="*/ 211 h 211"/>
                </a:gdLst>
                <a:ahLst/>
                <a:cxnLst>
                  <a:cxn ang="T8">
                    <a:pos x="T0" y="T1"/>
                  </a:cxn>
                  <a:cxn ang="T9">
                    <a:pos x="T2" y="T3"/>
                  </a:cxn>
                  <a:cxn ang="T10">
                    <a:pos x="T4" y="T5"/>
                  </a:cxn>
                  <a:cxn ang="T11">
                    <a:pos x="T6" y="T7"/>
                  </a:cxn>
                </a:cxnLst>
                <a:rect l="T12" t="T13" r="T14" b="T15"/>
                <a:pathLst>
                  <a:path w="22" h="211">
                    <a:moveTo>
                      <a:pt x="0" y="0"/>
                    </a:moveTo>
                    <a:lnTo>
                      <a:pt x="22" y="0"/>
                    </a:lnTo>
                    <a:lnTo>
                      <a:pt x="14" y="2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7" name="Rectangle 108"/>
              <p:cNvSpPr>
                <a:spLocks noChangeArrowheads="1"/>
              </p:cNvSpPr>
              <p:nvPr/>
            </p:nvSpPr>
            <p:spPr bwMode="auto">
              <a:xfrm>
                <a:off x="4873" y="3163"/>
                <a:ext cx="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8038" name="Rectangle 109"/>
              <p:cNvSpPr>
                <a:spLocks noChangeArrowheads="1"/>
              </p:cNvSpPr>
              <p:nvPr/>
            </p:nvSpPr>
            <p:spPr bwMode="auto">
              <a:xfrm>
                <a:off x="4708" y="3115"/>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8039" name="Rectangle 110"/>
              <p:cNvSpPr>
                <a:spLocks noChangeArrowheads="1"/>
              </p:cNvSpPr>
              <p:nvPr/>
            </p:nvSpPr>
            <p:spPr bwMode="auto">
              <a:xfrm>
                <a:off x="4708" y="3135"/>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8040" name="Rectangle 111"/>
              <p:cNvSpPr>
                <a:spLocks noChangeArrowheads="1"/>
              </p:cNvSpPr>
              <p:nvPr/>
            </p:nvSpPr>
            <p:spPr bwMode="auto">
              <a:xfrm>
                <a:off x="4709" y="3154"/>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8041" name="Rectangle 112"/>
              <p:cNvSpPr>
                <a:spLocks noChangeArrowheads="1"/>
              </p:cNvSpPr>
              <p:nvPr/>
            </p:nvSpPr>
            <p:spPr bwMode="auto">
              <a:xfrm>
                <a:off x="4709" y="3174"/>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8042" name="Rectangle 113"/>
              <p:cNvSpPr>
                <a:spLocks noChangeArrowheads="1"/>
              </p:cNvSpPr>
              <p:nvPr/>
            </p:nvSpPr>
            <p:spPr bwMode="auto">
              <a:xfrm>
                <a:off x="4765" y="3096"/>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8043" name="Rectangle 114"/>
              <p:cNvSpPr>
                <a:spLocks noChangeArrowheads="1"/>
              </p:cNvSpPr>
              <p:nvPr/>
            </p:nvSpPr>
            <p:spPr bwMode="auto">
              <a:xfrm>
                <a:off x="4765" y="3115"/>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8044" name="Freeform 115"/>
              <p:cNvSpPr>
                <a:spLocks/>
              </p:cNvSpPr>
              <p:nvPr/>
            </p:nvSpPr>
            <p:spPr bwMode="auto">
              <a:xfrm>
                <a:off x="4765" y="3135"/>
                <a:ext cx="10" cy="5"/>
              </a:xfrm>
              <a:custGeom>
                <a:avLst/>
                <a:gdLst>
                  <a:gd name="T0" fmla="*/ 0 w 39"/>
                  <a:gd name="T1" fmla="*/ 0 h 19"/>
                  <a:gd name="T2" fmla="*/ 0 w 39"/>
                  <a:gd name="T3" fmla="*/ 0 h 19"/>
                  <a:gd name="T4" fmla="*/ 0 w 39"/>
                  <a:gd name="T5" fmla="*/ 0 h 19"/>
                  <a:gd name="T6" fmla="*/ 0 w 39"/>
                  <a:gd name="T7" fmla="*/ 0 h 19"/>
                  <a:gd name="T8" fmla="*/ 0 w 39"/>
                  <a:gd name="T9" fmla="*/ 0 h 19"/>
                  <a:gd name="T10" fmla="*/ 0 60000 65536"/>
                  <a:gd name="T11" fmla="*/ 0 60000 65536"/>
                  <a:gd name="T12" fmla="*/ 0 60000 65536"/>
                  <a:gd name="T13" fmla="*/ 0 60000 65536"/>
                  <a:gd name="T14" fmla="*/ 0 60000 65536"/>
                  <a:gd name="T15" fmla="*/ 0 w 39"/>
                  <a:gd name="T16" fmla="*/ 0 h 19"/>
                  <a:gd name="T17" fmla="*/ 39 w 39"/>
                  <a:gd name="T18" fmla="*/ 19 h 19"/>
                </a:gdLst>
                <a:ahLst/>
                <a:cxnLst>
                  <a:cxn ang="T10">
                    <a:pos x="T0" y="T1"/>
                  </a:cxn>
                  <a:cxn ang="T11">
                    <a:pos x="T2" y="T3"/>
                  </a:cxn>
                  <a:cxn ang="T12">
                    <a:pos x="T4" y="T5"/>
                  </a:cxn>
                  <a:cxn ang="T13">
                    <a:pos x="T6" y="T7"/>
                  </a:cxn>
                  <a:cxn ang="T14">
                    <a:pos x="T8" y="T9"/>
                  </a:cxn>
                </a:cxnLst>
                <a:rect l="T15" t="T16" r="T17" b="T18"/>
                <a:pathLst>
                  <a:path w="39" h="19">
                    <a:moveTo>
                      <a:pt x="0" y="0"/>
                    </a:moveTo>
                    <a:lnTo>
                      <a:pt x="38" y="0"/>
                    </a:lnTo>
                    <a:lnTo>
                      <a:pt x="39" y="19"/>
                    </a:lnTo>
                    <a:lnTo>
                      <a:pt x="0"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5" name="Rectangle 116"/>
              <p:cNvSpPr>
                <a:spLocks noChangeArrowheads="1"/>
              </p:cNvSpPr>
              <p:nvPr/>
            </p:nvSpPr>
            <p:spPr bwMode="auto">
              <a:xfrm>
                <a:off x="4765" y="3154"/>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8046" name="Rectangle 117"/>
              <p:cNvSpPr>
                <a:spLocks noChangeArrowheads="1"/>
              </p:cNvSpPr>
              <p:nvPr/>
            </p:nvSpPr>
            <p:spPr bwMode="auto">
              <a:xfrm>
                <a:off x="4950" y="3158"/>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8047" name="Rectangle 118"/>
              <p:cNvSpPr>
                <a:spLocks noChangeArrowheads="1"/>
              </p:cNvSpPr>
              <p:nvPr/>
            </p:nvSpPr>
            <p:spPr bwMode="auto">
              <a:xfrm>
                <a:off x="4951" y="3168"/>
                <a:ext cx="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8048" name="Rectangle 119"/>
              <p:cNvSpPr>
                <a:spLocks noChangeArrowheads="1"/>
              </p:cNvSpPr>
              <p:nvPr/>
            </p:nvSpPr>
            <p:spPr bwMode="auto">
              <a:xfrm>
                <a:off x="4703" y="3261"/>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8049" name="Rectangle 120"/>
              <p:cNvSpPr>
                <a:spLocks noChangeArrowheads="1"/>
              </p:cNvSpPr>
              <p:nvPr/>
            </p:nvSpPr>
            <p:spPr bwMode="auto">
              <a:xfrm>
                <a:off x="4684" y="3261"/>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8050" name="Rectangle 121"/>
              <p:cNvSpPr>
                <a:spLocks noChangeArrowheads="1"/>
              </p:cNvSpPr>
              <p:nvPr/>
            </p:nvSpPr>
            <p:spPr bwMode="auto">
              <a:xfrm>
                <a:off x="4874" y="3182"/>
                <a:ext cx="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8051" name="Freeform 122"/>
              <p:cNvSpPr>
                <a:spLocks/>
              </p:cNvSpPr>
              <p:nvPr/>
            </p:nvSpPr>
            <p:spPr bwMode="auto">
              <a:xfrm>
                <a:off x="4874" y="3190"/>
                <a:ext cx="14" cy="5"/>
              </a:xfrm>
              <a:custGeom>
                <a:avLst/>
                <a:gdLst>
                  <a:gd name="T0" fmla="*/ 0 w 56"/>
                  <a:gd name="T1" fmla="*/ 0 h 19"/>
                  <a:gd name="T2" fmla="*/ 0 w 56"/>
                  <a:gd name="T3" fmla="*/ 0 h 19"/>
                  <a:gd name="T4" fmla="*/ 0 w 56"/>
                  <a:gd name="T5" fmla="*/ 0 h 19"/>
                  <a:gd name="T6" fmla="*/ 0 w 56"/>
                  <a:gd name="T7" fmla="*/ 0 h 19"/>
                  <a:gd name="T8" fmla="*/ 0 w 56"/>
                  <a:gd name="T9" fmla="*/ 0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0"/>
                    </a:moveTo>
                    <a:lnTo>
                      <a:pt x="56" y="0"/>
                    </a:lnTo>
                    <a:lnTo>
                      <a:pt x="56" y="19"/>
                    </a:lnTo>
                    <a:lnTo>
                      <a:pt x="2"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2" name="Rectangle 123"/>
              <p:cNvSpPr>
                <a:spLocks noChangeArrowheads="1"/>
              </p:cNvSpPr>
              <p:nvPr/>
            </p:nvSpPr>
            <p:spPr bwMode="auto">
              <a:xfrm>
                <a:off x="4840" y="3172"/>
                <a:ext cx="4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8053" name="Freeform 124"/>
              <p:cNvSpPr>
                <a:spLocks/>
              </p:cNvSpPr>
              <p:nvPr/>
            </p:nvSpPr>
            <p:spPr bwMode="auto">
              <a:xfrm>
                <a:off x="5010" y="3147"/>
                <a:ext cx="21" cy="27"/>
              </a:xfrm>
              <a:custGeom>
                <a:avLst/>
                <a:gdLst>
                  <a:gd name="T0" fmla="*/ 0 w 83"/>
                  <a:gd name="T1" fmla="*/ 0 h 107"/>
                  <a:gd name="T2" fmla="*/ 0 w 83"/>
                  <a:gd name="T3" fmla="*/ 0 h 107"/>
                  <a:gd name="T4" fmla="*/ 0 w 83"/>
                  <a:gd name="T5" fmla="*/ 0 h 107"/>
                  <a:gd name="T6" fmla="*/ 0 w 83"/>
                  <a:gd name="T7" fmla="*/ 0 h 107"/>
                  <a:gd name="T8" fmla="*/ 0 w 83"/>
                  <a:gd name="T9" fmla="*/ 0 h 107"/>
                  <a:gd name="T10" fmla="*/ 0 60000 65536"/>
                  <a:gd name="T11" fmla="*/ 0 60000 65536"/>
                  <a:gd name="T12" fmla="*/ 0 60000 65536"/>
                  <a:gd name="T13" fmla="*/ 0 60000 65536"/>
                  <a:gd name="T14" fmla="*/ 0 60000 65536"/>
                  <a:gd name="T15" fmla="*/ 0 w 83"/>
                  <a:gd name="T16" fmla="*/ 0 h 107"/>
                  <a:gd name="T17" fmla="*/ 83 w 83"/>
                  <a:gd name="T18" fmla="*/ 107 h 107"/>
                </a:gdLst>
                <a:ahLst/>
                <a:cxnLst>
                  <a:cxn ang="T10">
                    <a:pos x="T0" y="T1"/>
                  </a:cxn>
                  <a:cxn ang="T11">
                    <a:pos x="T2" y="T3"/>
                  </a:cxn>
                  <a:cxn ang="T12">
                    <a:pos x="T4" y="T5"/>
                  </a:cxn>
                  <a:cxn ang="T13">
                    <a:pos x="T6" y="T7"/>
                  </a:cxn>
                  <a:cxn ang="T14">
                    <a:pos x="T8" y="T9"/>
                  </a:cxn>
                </a:cxnLst>
                <a:rect l="T15" t="T16" r="T17" b="T18"/>
                <a:pathLst>
                  <a:path w="83" h="107">
                    <a:moveTo>
                      <a:pt x="0" y="0"/>
                    </a:moveTo>
                    <a:lnTo>
                      <a:pt x="81" y="0"/>
                    </a:lnTo>
                    <a:lnTo>
                      <a:pt x="83" y="107"/>
                    </a:lnTo>
                    <a:lnTo>
                      <a:pt x="3" y="10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4" name="Freeform 125"/>
              <p:cNvSpPr>
                <a:spLocks/>
              </p:cNvSpPr>
              <p:nvPr/>
            </p:nvSpPr>
            <p:spPr bwMode="auto">
              <a:xfrm>
                <a:off x="5036" y="3147"/>
                <a:ext cx="6" cy="33"/>
              </a:xfrm>
              <a:custGeom>
                <a:avLst/>
                <a:gdLst>
                  <a:gd name="T0" fmla="*/ 0 w 23"/>
                  <a:gd name="T1" fmla="*/ 0 h 129"/>
                  <a:gd name="T2" fmla="*/ 0 w 23"/>
                  <a:gd name="T3" fmla="*/ 0 h 129"/>
                  <a:gd name="T4" fmla="*/ 0 w 23"/>
                  <a:gd name="T5" fmla="*/ 0 h 129"/>
                  <a:gd name="T6" fmla="*/ 0 w 23"/>
                  <a:gd name="T7" fmla="*/ 0 h 129"/>
                  <a:gd name="T8" fmla="*/ 0 w 23"/>
                  <a:gd name="T9" fmla="*/ 0 h 129"/>
                  <a:gd name="T10" fmla="*/ 0 60000 65536"/>
                  <a:gd name="T11" fmla="*/ 0 60000 65536"/>
                  <a:gd name="T12" fmla="*/ 0 60000 65536"/>
                  <a:gd name="T13" fmla="*/ 0 60000 65536"/>
                  <a:gd name="T14" fmla="*/ 0 60000 65536"/>
                  <a:gd name="T15" fmla="*/ 0 w 23"/>
                  <a:gd name="T16" fmla="*/ 0 h 129"/>
                  <a:gd name="T17" fmla="*/ 23 w 23"/>
                  <a:gd name="T18" fmla="*/ 129 h 129"/>
                </a:gdLst>
                <a:ahLst/>
                <a:cxnLst>
                  <a:cxn ang="T10">
                    <a:pos x="T0" y="T1"/>
                  </a:cxn>
                  <a:cxn ang="T11">
                    <a:pos x="T2" y="T3"/>
                  </a:cxn>
                  <a:cxn ang="T12">
                    <a:pos x="T4" y="T5"/>
                  </a:cxn>
                  <a:cxn ang="T13">
                    <a:pos x="T6" y="T7"/>
                  </a:cxn>
                  <a:cxn ang="T14">
                    <a:pos x="T8" y="T9"/>
                  </a:cxn>
                </a:cxnLst>
                <a:rect l="T15" t="T16" r="T17" b="T18"/>
                <a:pathLst>
                  <a:path w="23" h="129">
                    <a:moveTo>
                      <a:pt x="0" y="0"/>
                    </a:moveTo>
                    <a:lnTo>
                      <a:pt x="21" y="0"/>
                    </a:lnTo>
                    <a:lnTo>
                      <a:pt x="23" y="129"/>
                    </a:lnTo>
                    <a:lnTo>
                      <a:pt x="2" y="1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5" name="Freeform 126"/>
              <p:cNvSpPr>
                <a:spLocks/>
              </p:cNvSpPr>
              <p:nvPr/>
            </p:nvSpPr>
            <p:spPr bwMode="auto">
              <a:xfrm>
                <a:off x="5045" y="3147"/>
                <a:ext cx="6" cy="43"/>
              </a:xfrm>
              <a:custGeom>
                <a:avLst/>
                <a:gdLst>
                  <a:gd name="T0" fmla="*/ 0 w 25"/>
                  <a:gd name="T1" fmla="*/ 0 h 172"/>
                  <a:gd name="T2" fmla="*/ 0 w 25"/>
                  <a:gd name="T3" fmla="*/ 0 h 172"/>
                  <a:gd name="T4" fmla="*/ 0 w 25"/>
                  <a:gd name="T5" fmla="*/ 0 h 172"/>
                  <a:gd name="T6" fmla="*/ 0 w 25"/>
                  <a:gd name="T7" fmla="*/ 0 h 172"/>
                  <a:gd name="T8" fmla="*/ 0 w 25"/>
                  <a:gd name="T9" fmla="*/ 0 h 172"/>
                  <a:gd name="T10" fmla="*/ 0 60000 65536"/>
                  <a:gd name="T11" fmla="*/ 0 60000 65536"/>
                  <a:gd name="T12" fmla="*/ 0 60000 65536"/>
                  <a:gd name="T13" fmla="*/ 0 60000 65536"/>
                  <a:gd name="T14" fmla="*/ 0 60000 65536"/>
                  <a:gd name="T15" fmla="*/ 0 w 25"/>
                  <a:gd name="T16" fmla="*/ 0 h 172"/>
                  <a:gd name="T17" fmla="*/ 25 w 25"/>
                  <a:gd name="T18" fmla="*/ 172 h 172"/>
                </a:gdLst>
                <a:ahLst/>
                <a:cxnLst>
                  <a:cxn ang="T10">
                    <a:pos x="T0" y="T1"/>
                  </a:cxn>
                  <a:cxn ang="T11">
                    <a:pos x="T2" y="T3"/>
                  </a:cxn>
                  <a:cxn ang="T12">
                    <a:pos x="T4" y="T5"/>
                  </a:cxn>
                  <a:cxn ang="T13">
                    <a:pos x="T6" y="T7"/>
                  </a:cxn>
                  <a:cxn ang="T14">
                    <a:pos x="T8" y="T9"/>
                  </a:cxn>
                </a:cxnLst>
                <a:rect l="T15" t="T16" r="T17" b="T18"/>
                <a:pathLst>
                  <a:path w="25" h="172">
                    <a:moveTo>
                      <a:pt x="0" y="0"/>
                    </a:moveTo>
                    <a:lnTo>
                      <a:pt x="21" y="0"/>
                    </a:lnTo>
                    <a:lnTo>
                      <a:pt x="25" y="172"/>
                    </a:lnTo>
                    <a:lnTo>
                      <a:pt x="4" y="1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6" name="Freeform 127"/>
              <p:cNvSpPr>
                <a:spLocks/>
              </p:cNvSpPr>
              <p:nvPr/>
            </p:nvSpPr>
            <p:spPr bwMode="auto">
              <a:xfrm>
                <a:off x="5025" y="3195"/>
                <a:ext cx="7" cy="9"/>
              </a:xfrm>
              <a:custGeom>
                <a:avLst/>
                <a:gdLst>
                  <a:gd name="T0" fmla="*/ 0 w 26"/>
                  <a:gd name="T1" fmla="*/ 0 h 34"/>
                  <a:gd name="T2" fmla="*/ 0 w 26"/>
                  <a:gd name="T3" fmla="*/ 0 h 34"/>
                  <a:gd name="T4" fmla="*/ 0 w 26"/>
                  <a:gd name="T5" fmla="*/ 0 h 34"/>
                  <a:gd name="T6" fmla="*/ 0 w 26"/>
                  <a:gd name="T7" fmla="*/ 0 h 34"/>
                  <a:gd name="T8" fmla="*/ 0 w 26"/>
                  <a:gd name="T9" fmla="*/ 0 h 34"/>
                  <a:gd name="T10" fmla="*/ 0 60000 65536"/>
                  <a:gd name="T11" fmla="*/ 0 60000 65536"/>
                  <a:gd name="T12" fmla="*/ 0 60000 65536"/>
                  <a:gd name="T13" fmla="*/ 0 60000 65536"/>
                  <a:gd name="T14" fmla="*/ 0 60000 65536"/>
                  <a:gd name="T15" fmla="*/ 0 w 26"/>
                  <a:gd name="T16" fmla="*/ 0 h 34"/>
                  <a:gd name="T17" fmla="*/ 26 w 26"/>
                  <a:gd name="T18" fmla="*/ 34 h 34"/>
                </a:gdLst>
                <a:ahLst/>
                <a:cxnLst>
                  <a:cxn ang="T10">
                    <a:pos x="T0" y="T1"/>
                  </a:cxn>
                  <a:cxn ang="T11">
                    <a:pos x="T2" y="T3"/>
                  </a:cxn>
                  <a:cxn ang="T12">
                    <a:pos x="T4" y="T5"/>
                  </a:cxn>
                  <a:cxn ang="T13">
                    <a:pos x="T6" y="T7"/>
                  </a:cxn>
                  <a:cxn ang="T14">
                    <a:pos x="T8" y="T9"/>
                  </a:cxn>
                </a:cxnLst>
                <a:rect l="T15" t="T16" r="T17" b="T18"/>
                <a:pathLst>
                  <a:path w="26" h="34">
                    <a:moveTo>
                      <a:pt x="0" y="0"/>
                    </a:moveTo>
                    <a:lnTo>
                      <a:pt x="26" y="0"/>
                    </a:lnTo>
                    <a:lnTo>
                      <a:pt x="26" y="34"/>
                    </a:lnTo>
                    <a:lnTo>
                      <a:pt x="1" y="3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7" name="Freeform 128"/>
              <p:cNvSpPr>
                <a:spLocks/>
              </p:cNvSpPr>
              <p:nvPr/>
            </p:nvSpPr>
            <p:spPr bwMode="auto">
              <a:xfrm>
                <a:off x="5154" y="3277"/>
                <a:ext cx="7" cy="8"/>
              </a:xfrm>
              <a:custGeom>
                <a:avLst/>
                <a:gdLst>
                  <a:gd name="T0" fmla="*/ 0 w 27"/>
                  <a:gd name="T1" fmla="*/ 0 h 33"/>
                  <a:gd name="T2" fmla="*/ 0 w 27"/>
                  <a:gd name="T3" fmla="*/ 0 h 33"/>
                  <a:gd name="T4" fmla="*/ 0 w 27"/>
                  <a:gd name="T5" fmla="*/ 0 h 33"/>
                  <a:gd name="T6" fmla="*/ 0 w 27"/>
                  <a:gd name="T7" fmla="*/ 0 h 33"/>
                  <a:gd name="T8" fmla="*/ 0 w 27"/>
                  <a:gd name="T9" fmla="*/ 0 h 33"/>
                  <a:gd name="T10" fmla="*/ 0 60000 65536"/>
                  <a:gd name="T11" fmla="*/ 0 60000 65536"/>
                  <a:gd name="T12" fmla="*/ 0 60000 65536"/>
                  <a:gd name="T13" fmla="*/ 0 60000 65536"/>
                  <a:gd name="T14" fmla="*/ 0 60000 65536"/>
                  <a:gd name="T15" fmla="*/ 0 w 27"/>
                  <a:gd name="T16" fmla="*/ 0 h 33"/>
                  <a:gd name="T17" fmla="*/ 27 w 27"/>
                  <a:gd name="T18" fmla="*/ 33 h 33"/>
                </a:gdLst>
                <a:ahLst/>
                <a:cxnLst>
                  <a:cxn ang="T10">
                    <a:pos x="T0" y="T1"/>
                  </a:cxn>
                  <a:cxn ang="T11">
                    <a:pos x="T2" y="T3"/>
                  </a:cxn>
                  <a:cxn ang="T12">
                    <a:pos x="T4" y="T5"/>
                  </a:cxn>
                  <a:cxn ang="T13">
                    <a:pos x="T6" y="T7"/>
                  </a:cxn>
                  <a:cxn ang="T14">
                    <a:pos x="T8" y="T9"/>
                  </a:cxn>
                </a:cxnLst>
                <a:rect l="T15" t="T16" r="T17" b="T18"/>
                <a:pathLst>
                  <a:path w="27" h="33">
                    <a:moveTo>
                      <a:pt x="0" y="0"/>
                    </a:moveTo>
                    <a:lnTo>
                      <a:pt x="26" y="0"/>
                    </a:lnTo>
                    <a:lnTo>
                      <a:pt x="27" y="33"/>
                    </a:lnTo>
                    <a:lnTo>
                      <a:pt x="1"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8" name="Freeform 129"/>
              <p:cNvSpPr>
                <a:spLocks/>
              </p:cNvSpPr>
              <p:nvPr/>
            </p:nvSpPr>
            <p:spPr bwMode="auto">
              <a:xfrm>
                <a:off x="5139" y="3277"/>
                <a:ext cx="7" cy="8"/>
              </a:xfrm>
              <a:custGeom>
                <a:avLst/>
                <a:gdLst>
                  <a:gd name="T0" fmla="*/ 0 w 26"/>
                  <a:gd name="T1" fmla="*/ 0 h 33"/>
                  <a:gd name="T2" fmla="*/ 0 w 26"/>
                  <a:gd name="T3" fmla="*/ 0 h 33"/>
                  <a:gd name="T4" fmla="*/ 0 w 26"/>
                  <a:gd name="T5" fmla="*/ 0 h 33"/>
                  <a:gd name="T6" fmla="*/ 0 w 26"/>
                  <a:gd name="T7" fmla="*/ 0 h 33"/>
                  <a:gd name="T8" fmla="*/ 0 w 26"/>
                  <a:gd name="T9" fmla="*/ 0 h 33"/>
                  <a:gd name="T10" fmla="*/ 0 60000 65536"/>
                  <a:gd name="T11" fmla="*/ 0 60000 65536"/>
                  <a:gd name="T12" fmla="*/ 0 60000 65536"/>
                  <a:gd name="T13" fmla="*/ 0 60000 65536"/>
                  <a:gd name="T14" fmla="*/ 0 60000 65536"/>
                  <a:gd name="T15" fmla="*/ 0 w 26"/>
                  <a:gd name="T16" fmla="*/ 0 h 33"/>
                  <a:gd name="T17" fmla="*/ 26 w 26"/>
                  <a:gd name="T18" fmla="*/ 33 h 33"/>
                </a:gdLst>
                <a:ahLst/>
                <a:cxnLst>
                  <a:cxn ang="T10">
                    <a:pos x="T0" y="T1"/>
                  </a:cxn>
                  <a:cxn ang="T11">
                    <a:pos x="T2" y="T3"/>
                  </a:cxn>
                  <a:cxn ang="T12">
                    <a:pos x="T4" y="T5"/>
                  </a:cxn>
                  <a:cxn ang="T13">
                    <a:pos x="T6" y="T7"/>
                  </a:cxn>
                  <a:cxn ang="T14">
                    <a:pos x="T8" y="T9"/>
                  </a:cxn>
                </a:cxnLst>
                <a:rect l="T15" t="T16" r="T17" b="T18"/>
                <a:pathLst>
                  <a:path w="26" h="33">
                    <a:moveTo>
                      <a:pt x="0" y="0"/>
                    </a:moveTo>
                    <a:lnTo>
                      <a:pt x="25" y="0"/>
                    </a:lnTo>
                    <a:lnTo>
                      <a:pt x="26" y="33"/>
                    </a:lnTo>
                    <a:lnTo>
                      <a:pt x="2"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9" name="Freeform 130"/>
              <p:cNvSpPr>
                <a:spLocks/>
              </p:cNvSpPr>
              <p:nvPr/>
            </p:nvSpPr>
            <p:spPr bwMode="auto">
              <a:xfrm>
                <a:off x="5124" y="3277"/>
                <a:ext cx="7" cy="8"/>
              </a:xfrm>
              <a:custGeom>
                <a:avLst/>
                <a:gdLst>
                  <a:gd name="T0" fmla="*/ 0 w 26"/>
                  <a:gd name="T1" fmla="*/ 0 h 33"/>
                  <a:gd name="T2" fmla="*/ 0 w 26"/>
                  <a:gd name="T3" fmla="*/ 0 h 33"/>
                  <a:gd name="T4" fmla="*/ 0 w 26"/>
                  <a:gd name="T5" fmla="*/ 0 h 33"/>
                  <a:gd name="T6" fmla="*/ 0 w 26"/>
                  <a:gd name="T7" fmla="*/ 0 h 33"/>
                  <a:gd name="T8" fmla="*/ 0 w 26"/>
                  <a:gd name="T9" fmla="*/ 0 h 33"/>
                  <a:gd name="T10" fmla="*/ 0 60000 65536"/>
                  <a:gd name="T11" fmla="*/ 0 60000 65536"/>
                  <a:gd name="T12" fmla="*/ 0 60000 65536"/>
                  <a:gd name="T13" fmla="*/ 0 60000 65536"/>
                  <a:gd name="T14" fmla="*/ 0 60000 65536"/>
                  <a:gd name="T15" fmla="*/ 0 w 26"/>
                  <a:gd name="T16" fmla="*/ 0 h 33"/>
                  <a:gd name="T17" fmla="*/ 26 w 26"/>
                  <a:gd name="T18" fmla="*/ 33 h 33"/>
                </a:gdLst>
                <a:ahLst/>
                <a:cxnLst>
                  <a:cxn ang="T10">
                    <a:pos x="T0" y="T1"/>
                  </a:cxn>
                  <a:cxn ang="T11">
                    <a:pos x="T2" y="T3"/>
                  </a:cxn>
                  <a:cxn ang="T12">
                    <a:pos x="T4" y="T5"/>
                  </a:cxn>
                  <a:cxn ang="T13">
                    <a:pos x="T6" y="T7"/>
                  </a:cxn>
                  <a:cxn ang="T14">
                    <a:pos x="T8" y="T9"/>
                  </a:cxn>
                </a:cxnLst>
                <a:rect l="T15" t="T16" r="T17" b="T18"/>
                <a:pathLst>
                  <a:path w="26" h="33">
                    <a:moveTo>
                      <a:pt x="0" y="0"/>
                    </a:moveTo>
                    <a:lnTo>
                      <a:pt x="25" y="0"/>
                    </a:lnTo>
                    <a:lnTo>
                      <a:pt x="26" y="33"/>
                    </a:lnTo>
                    <a:lnTo>
                      <a:pt x="0"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0" name="Freeform 131"/>
              <p:cNvSpPr>
                <a:spLocks/>
              </p:cNvSpPr>
              <p:nvPr/>
            </p:nvSpPr>
            <p:spPr bwMode="auto">
              <a:xfrm>
                <a:off x="5109" y="3277"/>
                <a:ext cx="6" cy="8"/>
              </a:xfrm>
              <a:custGeom>
                <a:avLst/>
                <a:gdLst>
                  <a:gd name="T0" fmla="*/ 0 w 28"/>
                  <a:gd name="T1" fmla="*/ 0 h 33"/>
                  <a:gd name="T2" fmla="*/ 0 w 28"/>
                  <a:gd name="T3" fmla="*/ 0 h 33"/>
                  <a:gd name="T4" fmla="*/ 0 w 28"/>
                  <a:gd name="T5" fmla="*/ 0 h 33"/>
                  <a:gd name="T6" fmla="*/ 0 w 28"/>
                  <a:gd name="T7" fmla="*/ 0 h 33"/>
                  <a:gd name="T8" fmla="*/ 0 w 28"/>
                  <a:gd name="T9" fmla="*/ 0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0"/>
                    </a:moveTo>
                    <a:lnTo>
                      <a:pt x="27" y="0"/>
                    </a:lnTo>
                    <a:lnTo>
                      <a:pt x="28" y="33"/>
                    </a:lnTo>
                    <a:lnTo>
                      <a:pt x="2"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1" name="Freeform 132"/>
              <p:cNvSpPr>
                <a:spLocks/>
              </p:cNvSpPr>
              <p:nvPr/>
            </p:nvSpPr>
            <p:spPr bwMode="auto">
              <a:xfrm>
                <a:off x="5064" y="3164"/>
                <a:ext cx="125" cy="64"/>
              </a:xfrm>
              <a:custGeom>
                <a:avLst/>
                <a:gdLst>
                  <a:gd name="T0" fmla="*/ 0 w 501"/>
                  <a:gd name="T1" fmla="*/ 0 h 254"/>
                  <a:gd name="T2" fmla="*/ 0 w 501"/>
                  <a:gd name="T3" fmla="*/ 0 h 254"/>
                  <a:gd name="T4" fmla="*/ 0 w 501"/>
                  <a:gd name="T5" fmla="*/ 0 h 254"/>
                  <a:gd name="T6" fmla="*/ 0 w 501"/>
                  <a:gd name="T7" fmla="*/ 0 h 254"/>
                  <a:gd name="T8" fmla="*/ 0 w 501"/>
                  <a:gd name="T9" fmla="*/ 0 h 254"/>
                  <a:gd name="T10" fmla="*/ 0 w 501"/>
                  <a:gd name="T11" fmla="*/ 0 h 254"/>
                  <a:gd name="T12" fmla="*/ 0 w 501"/>
                  <a:gd name="T13" fmla="*/ 0 h 254"/>
                  <a:gd name="T14" fmla="*/ 0 w 501"/>
                  <a:gd name="T15" fmla="*/ 0 h 254"/>
                  <a:gd name="T16" fmla="*/ 0 w 501"/>
                  <a:gd name="T17" fmla="*/ 0 h 254"/>
                  <a:gd name="T18" fmla="*/ 0 w 501"/>
                  <a:gd name="T19" fmla="*/ 0 h 254"/>
                  <a:gd name="T20" fmla="*/ 0 w 501"/>
                  <a:gd name="T21" fmla="*/ 0 h 254"/>
                  <a:gd name="T22" fmla="*/ 0 w 501"/>
                  <a:gd name="T23" fmla="*/ 0 h 2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1"/>
                  <a:gd name="T37" fmla="*/ 0 h 254"/>
                  <a:gd name="T38" fmla="*/ 501 w 501"/>
                  <a:gd name="T39" fmla="*/ 254 h 2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1" h="254">
                    <a:moveTo>
                      <a:pt x="500" y="168"/>
                    </a:moveTo>
                    <a:lnTo>
                      <a:pt x="93" y="177"/>
                    </a:lnTo>
                    <a:lnTo>
                      <a:pt x="88" y="0"/>
                    </a:lnTo>
                    <a:lnTo>
                      <a:pt x="18" y="0"/>
                    </a:lnTo>
                    <a:lnTo>
                      <a:pt x="23" y="178"/>
                    </a:lnTo>
                    <a:lnTo>
                      <a:pt x="0" y="184"/>
                    </a:lnTo>
                    <a:lnTo>
                      <a:pt x="448" y="189"/>
                    </a:lnTo>
                    <a:lnTo>
                      <a:pt x="451" y="254"/>
                    </a:lnTo>
                    <a:lnTo>
                      <a:pt x="472" y="254"/>
                    </a:lnTo>
                    <a:lnTo>
                      <a:pt x="470" y="190"/>
                    </a:lnTo>
                    <a:lnTo>
                      <a:pt x="501" y="190"/>
                    </a:lnTo>
                    <a:lnTo>
                      <a:pt x="500"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2" name="Freeform 133"/>
              <p:cNvSpPr>
                <a:spLocks/>
              </p:cNvSpPr>
              <p:nvPr/>
            </p:nvSpPr>
            <p:spPr bwMode="auto">
              <a:xfrm>
                <a:off x="5015" y="3233"/>
                <a:ext cx="172" cy="11"/>
              </a:xfrm>
              <a:custGeom>
                <a:avLst/>
                <a:gdLst>
                  <a:gd name="T0" fmla="*/ 0 w 689"/>
                  <a:gd name="T1" fmla="*/ 0 h 43"/>
                  <a:gd name="T2" fmla="*/ 0 w 689"/>
                  <a:gd name="T3" fmla="*/ 0 h 43"/>
                  <a:gd name="T4" fmla="*/ 0 w 689"/>
                  <a:gd name="T5" fmla="*/ 0 h 43"/>
                  <a:gd name="T6" fmla="*/ 0 w 689"/>
                  <a:gd name="T7" fmla="*/ 0 h 43"/>
                  <a:gd name="T8" fmla="*/ 0 w 689"/>
                  <a:gd name="T9" fmla="*/ 0 h 43"/>
                  <a:gd name="T10" fmla="*/ 0 60000 65536"/>
                  <a:gd name="T11" fmla="*/ 0 60000 65536"/>
                  <a:gd name="T12" fmla="*/ 0 60000 65536"/>
                  <a:gd name="T13" fmla="*/ 0 60000 65536"/>
                  <a:gd name="T14" fmla="*/ 0 60000 65536"/>
                  <a:gd name="T15" fmla="*/ 0 w 689"/>
                  <a:gd name="T16" fmla="*/ 0 h 43"/>
                  <a:gd name="T17" fmla="*/ 689 w 689"/>
                  <a:gd name="T18" fmla="*/ 43 h 43"/>
                </a:gdLst>
                <a:ahLst/>
                <a:cxnLst>
                  <a:cxn ang="T10">
                    <a:pos x="T0" y="T1"/>
                  </a:cxn>
                  <a:cxn ang="T11">
                    <a:pos x="T2" y="T3"/>
                  </a:cxn>
                  <a:cxn ang="T12">
                    <a:pos x="T4" y="T5"/>
                  </a:cxn>
                  <a:cxn ang="T13">
                    <a:pos x="T6" y="T7"/>
                  </a:cxn>
                  <a:cxn ang="T14">
                    <a:pos x="T8" y="T9"/>
                  </a:cxn>
                </a:cxnLst>
                <a:rect l="T15" t="T16" r="T17" b="T18"/>
                <a:pathLst>
                  <a:path w="689" h="43">
                    <a:moveTo>
                      <a:pt x="0" y="0"/>
                    </a:moveTo>
                    <a:lnTo>
                      <a:pt x="688" y="0"/>
                    </a:lnTo>
                    <a:lnTo>
                      <a:pt x="689" y="43"/>
                    </a:lnTo>
                    <a:lnTo>
                      <a:pt x="2" y="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3" name="Freeform 134"/>
              <p:cNvSpPr>
                <a:spLocks/>
              </p:cNvSpPr>
              <p:nvPr/>
            </p:nvSpPr>
            <p:spPr bwMode="auto">
              <a:xfrm>
                <a:off x="4917" y="3252"/>
                <a:ext cx="113" cy="4"/>
              </a:xfrm>
              <a:custGeom>
                <a:avLst/>
                <a:gdLst>
                  <a:gd name="T0" fmla="*/ 0 w 452"/>
                  <a:gd name="T1" fmla="*/ 0 h 14"/>
                  <a:gd name="T2" fmla="*/ 0 w 452"/>
                  <a:gd name="T3" fmla="*/ 0 h 14"/>
                  <a:gd name="T4" fmla="*/ 0 w 452"/>
                  <a:gd name="T5" fmla="*/ 0 h 14"/>
                  <a:gd name="T6" fmla="*/ 0 w 452"/>
                  <a:gd name="T7" fmla="*/ 0 h 14"/>
                  <a:gd name="T8" fmla="*/ 0 w 452"/>
                  <a:gd name="T9" fmla="*/ 0 h 14"/>
                  <a:gd name="T10" fmla="*/ 0 60000 65536"/>
                  <a:gd name="T11" fmla="*/ 0 60000 65536"/>
                  <a:gd name="T12" fmla="*/ 0 60000 65536"/>
                  <a:gd name="T13" fmla="*/ 0 60000 65536"/>
                  <a:gd name="T14" fmla="*/ 0 60000 65536"/>
                  <a:gd name="T15" fmla="*/ 0 w 452"/>
                  <a:gd name="T16" fmla="*/ 0 h 14"/>
                  <a:gd name="T17" fmla="*/ 452 w 452"/>
                  <a:gd name="T18" fmla="*/ 14 h 14"/>
                </a:gdLst>
                <a:ahLst/>
                <a:cxnLst>
                  <a:cxn ang="T10">
                    <a:pos x="T0" y="T1"/>
                  </a:cxn>
                  <a:cxn ang="T11">
                    <a:pos x="T2" y="T3"/>
                  </a:cxn>
                  <a:cxn ang="T12">
                    <a:pos x="T4" y="T5"/>
                  </a:cxn>
                  <a:cxn ang="T13">
                    <a:pos x="T6" y="T7"/>
                  </a:cxn>
                  <a:cxn ang="T14">
                    <a:pos x="T8" y="T9"/>
                  </a:cxn>
                </a:cxnLst>
                <a:rect l="T15" t="T16" r="T17" b="T18"/>
                <a:pathLst>
                  <a:path w="452" h="14">
                    <a:moveTo>
                      <a:pt x="0" y="0"/>
                    </a:moveTo>
                    <a:lnTo>
                      <a:pt x="450" y="0"/>
                    </a:lnTo>
                    <a:lnTo>
                      <a:pt x="452" y="14"/>
                    </a:lnTo>
                    <a:lnTo>
                      <a:pt x="2" y="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4" name="Rectangle 135"/>
              <p:cNvSpPr>
                <a:spLocks noChangeArrowheads="1"/>
              </p:cNvSpPr>
              <p:nvPr/>
            </p:nvSpPr>
            <p:spPr bwMode="auto">
              <a:xfrm>
                <a:off x="4945" y="3209"/>
                <a:ext cx="11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8065" name="Freeform 136"/>
              <p:cNvSpPr>
                <a:spLocks/>
              </p:cNvSpPr>
              <p:nvPr/>
            </p:nvSpPr>
            <p:spPr bwMode="auto">
              <a:xfrm>
                <a:off x="4871" y="3007"/>
                <a:ext cx="194" cy="123"/>
              </a:xfrm>
              <a:custGeom>
                <a:avLst/>
                <a:gdLst>
                  <a:gd name="T0" fmla="*/ 0 w 776"/>
                  <a:gd name="T1" fmla="*/ 0 h 489"/>
                  <a:gd name="T2" fmla="*/ 0 w 776"/>
                  <a:gd name="T3" fmla="*/ 0 h 489"/>
                  <a:gd name="T4" fmla="*/ 0 w 776"/>
                  <a:gd name="T5" fmla="*/ 0 h 489"/>
                  <a:gd name="T6" fmla="*/ 0 w 776"/>
                  <a:gd name="T7" fmla="*/ 0 h 489"/>
                  <a:gd name="T8" fmla="*/ 0 w 776"/>
                  <a:gd name="T9" fmla="*/ 0 h 489"/>
                  <a:gd name="T10" fmla="*/ 0 w 776"/>
                  <a:gd name="T11" fmla="*/ 0 h 489"/>
                  <a:gd name="T12" fmla="*/ 0 w 776"/>
                  <a:gd name="T13" fmla="*/ 0 h 489"/>
                  <a:gd name="T14" fmla="*/ 0 w 776"/>
                  <a:gd name="T15" fmla="*/ 0 h 489"/>
                  <a:gd name="T16" fmla="*/ 0 w 776"/>
                  <a:gd name="T17" fmla="*/ 0 h 489"/>
                  <a:gd name="T18" fmla="*/ 0 w 776"/>
                  <a:gd name="T19" fmla="*/ 0 h 489"/>
                  <a:gd name="T20" fmla="*/ 0 w 776"/>
                  <a:gd name="T21" fmla="*/ 0 h 489"/>
                  <a:gd name="T22" fmla="*/ 0 w 776"/>
                  <a:gd name="T23" fmla="*/ 0 h 489"/>
                  <a:gd name="T24" fmla="*/ 0 w 776"/>
                  <a:gd name="T25" fmla="*/ 0 h 489"/>
                  <a:gd name="T26" fmla="*/ 0 w 776"/>
                  <a:gd name="T27" fmla="*/ 0 h 489"/>
                  <a:gd name="T28" fmla="*/ 0 w 776"/>
                  <a:gd name="T29" fmla="*/ 0 h 489"/>
                  <a:gd name="T30" fmla="*/ 0 w 776"/>
                  <a:gd name="T31" fmla="*/ 0 h 489"/>
                  <a:gd name="T32" fmla="*/ 0 w 776"/>
                  <a:gd name="T33" fmla="*/ 0 h 489"/>
                  <a:gd name="T34" fmla="*/ 0 w 776"/>
                  <a:gd name="T35" fmla="*/ 0 h 489"/>
                  <a:gd name="T36" fmla="*/ 0 w 776"/>
                  <a:gd name="T37" fmla="*/ 0 h 489"/>
                  <a:gd name="T38" fmla="*/ 0 w 776"/>
                  <a:gd name="T39" fmla="*/ 0 h 489"/>
                  <a:gd name="T40" fmla="*/ 0 w 776"/>
                  <a:gd name="T41" fmla="*/ 0 h 489"/>
                  <a:gd name="T42" fmla="*/ 0 w 776"/>
                  <a:gd name="T43" fmla="*/ 0 h 489"/>
                  <a:gd name="T44" fmla="*/ 0 w 776"/>
                  <a:gd name="T45" fmla="*/ 0 h 489"/>
                  <a:gd name="T46" fmla="*/ 0 w 776"/>
                  <a:gd name="T47" fmla="*/ 0 h 489"/>
                  <a:gd name="T48" fmla="*/ 0 w 776"/>
                  <a:gd name="T49" fmla="*/ 0 h 489"/>
                  <a:gd name="T50" fmla="*/ 0 w 776"/>
                  <a:gd name="T51" fmla="*/ 0 h 489"/>
                  <a:gd name="T52" fmla="*/ 0 w 776"/>
                  <a:gd name="T53" fmla="*/ 0 h 4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76"/>
                  <a:gd name="T82" fmla="*/ 0 h 489"/>
                  <a:gd name="T83" fmla="*/ 776 w 776"/>
                  <a:gd name="T84" fmla="*/ 489 h 4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76" h="489">
                    <a:moveTo>
                      <a:pt x="363" y="412"/>
                    </a:moveTo>
                    <a:lnTo>
                      <a:pt x="368" y="0"/>
                    </a:lnTo>
                    <a:lnTo>
                      <a:pt x="343" y="407"/>
                    </a:lnTo>
                    <a:lnTo>
                      <a:pt x="98" y="405"/>
                    </a:lnTo>
                    <a:lnTo>
                      <a:pt x="99" y="434"/>
                    </a:lnTo>
                    <a:lnTo>
                      <a:pt x="254" y="431"/>
                    </a:lnTo>
                    <a:lnTo>
                      <a:pt x="254" y="467"/>
                    </a:lnTo>
                    <a:lnTo>
                      <a:pt x="0" y="467"/>
                    </a:lnTo>
                    <a:lnTo>
                      <a:pt x="0" y="481"/>
                    </a:lnTo>
                    <a:lnTo>
                      <a:pt x="275" y="481"/>
                    </a:lnTo>
                    <a:lnTo>
                      <a:pt x="275" y="475"/>
                    </a:lnTo>
                    <a:lnTo>
                      <a:pt x="275" y="467"/>
                    </a:lnTo>
                    <a:lnTo>
                      <a:pt x="274" y="431"/>
                    </a:lnTo>
                    <a:lnTo>
                      <a:pt x="290" y="430"/>
                    </a:lnTo>
                    <a:lnTo>
                      <a:pt x="291" y="489"/>
                    </a:lnTo>
                    <a:lnTo>
                      <a:pt x="312" y="489"/>
                    </a:lnTo>
                    <a:lnTo>
                      <a:pt x="311" y="430"/>
                    </a:lnTo>
                    <a:lnTo>
                      <a:pt x="459" y="429"/>
                    </a:lnTo>
                    <a:lnTo>
                      <a:pt x="460" y="489"/>
                    </a:lnTo>
                    <a:lnTo>
                      <a:pt x="481" y="489"/>
                    </a:lnTo>
                    <a:lnTo>
                      <a:pt x="480" y="428"/>
                    </a:lnTo>
                    <a:lnTo>
                      <a:pt x="499" y="428"/>
                    </a:lnTo>
                    <a:lnTo>
                      <a:pt x="500" y="481"/>
                    </a:lnTo>
                    <a:lnTo>
                      <a:pt x="521" y="481"/>
                    </a:lnTo>
                    <a:lnTo>
                      <a:pt x="519" y="428"/>
                    </a:lnTo>
                    <a:lnTo>
                      <a:pt x="776" y="425"/>
                    </a:lnTo>
                    <a:lnTo>
                      <a:pt x="363" y="4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6" name="Freeform 137"/>
              <p:cNvSpPr>
                <a:spLocks/>
              </p:cNvSpPr>
              <p:nvPr/>
            </p:nvSpPr>
            <p:spPr bwMode="auto">
              <a:xfrm>
                <a:off x="4909" y="3219"/>
                <a:ext cx="257" cy="4"/>
              </a:xfrm>
              <a:custGeom>
                <a:avLst/>
                <a:gdLst>
                  <a:gd name="T0" fmla="*/ 0 w 1030"/>
                  <a:gd name="T1" fmla="*/ 0 h 14"/>
                  <a:gd name="T2" fmla="*/ 0 w 1030"/>
                  <a:gd name="T3" fmla="*/ 0 h 14"/>
                  <a:gd name="T4" fmla="*/ 0 w 1030"/>
                  <a:gd name="T5" fmla="*/ 0 h 14"/>
                  <a:gd name="T6" fmla="*/ 0 w 1030"/>
                  <a:gd name="T7" fmla="*/ 0 h 14"/>
                  <a:gd name="T8" fmla="*/ 0 w 1030"/>
                  <a:gd name="T9" fmla="*/ 0 h 14"/>
                  <a:gd name="T10" fmla="*/ 0 60000 65536"/>
                  <a:gd name="T11" fmla="*/ 0 60000 65536"/>
                  <a:gd name="T12" fmla="*/ 0 60000 65536"/>
                  <a:gd name="T13" fmla="*/ 0 60000 65536"/>
                  <a:gd name="T14" fmla="*/ 0 60000 65536"/>
                  <a:gd name="T15" fmla="*/ 0 w 1030"/>
                  <a:gd name="T16" fmla="*/ 0 h 14"/>
                  <a:gd name="T17" fmla="*/ 1030 w 1030"/>
                  <a:gd name="T18" fmla="*/ 14 h 14"/>
                </a:gdLst>
                <a:ahLst/>
                <a:cxnLst>
                  <a:cxn ang="T10">
                    <a:pos x="T0" y="T1"/>
                  </a:cxn>
                  <a:cxn ang="T11">
                    <a:pos x="T2" y="T3"/>
                  </a:cxn>
                  <a:cxn ang="T12">
                    <a:pos x="T4" y="T5"/>
                  </a:cxn>
                  <a:cxn ang="T13">
                    <a:pos x="T6" y="T7"/>
                  </a:cxn>
                  <a:cxn ang="T14">
                    <a:pos x="T8" y="T9"/>
                  </a:cxn>
                </a:cxnLst>
                <a:rect l="T15" t="T16" r="T17" b="T18"/>
                <a:pathLst>
                  <a:path w="1030" h="14">
                    <a:moveTo>
                      <a:pt x="0" y="0"/>
                    </a:moveTo>
                    <a:lnTo>
                      <a:pt x="1030" y="0"/>
                    </a:lnTo>
                    <a:lnTo>
                      <a:pt x="1030" y="14"/>
                    </a:lnTo>
                    <a:lnTo>
                      <a:pt x="1" y="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7" name="Freeform 138"/>
              <p:cNvSpPr>
                <a:spLocks/>
              </p:cNvSpPr>
              <p:nvPr/>
            </p:nvSpPr>
            <p:spPr bwMode="auto">
              <a:xfrm>
                <a:off x="4798" y="3145"/>
                <a:ext cx="90" cy="74"/>
              </a:xfrm>
              <a:custGeom>
                <a:avLst/>
                <a:gdLst>
                  <a:gd name="T0" fmla="*/ 0 w 361"/>
                  <a:gd name="T1" fmla="*/ 0 h 294"/>
                  <a:gd name="T2" fmla="*/ 0 w 361"/>
                  <a:gd name="T3" fmla="*/ 0 h 294"/>
                  <a:gd name="T4" fmla="*/ 0 w 361"/>
                  <a:gd name="T5" fmla="*/ 0 h 294"/>
                  <a:gd name="T6" fmla="*/ 0 w 361"/>
                  <a:gd name="T7" fmla="*/ 0 h 294"/>
                  <a:gd name="T8" fmla="*/ 0 w 361"/>
                  <a:gd name="T9" fmla="*/ 0 h 294"/>
                  <a:gd name="T10" fmla="*/ 0 w 361"/>
                  <a:gd name="T11" fmla="*/ 0 h 294"/>
                  <a:gd name="T12" fmla="*/ 0 w 361"/>
                  <a:gd name="T13" fmla="*/ 0 h 294"/>
                  <a:gd name="T14" fmla="*/ 0 w 361"/>
                  <a:gd name="T15" fmla="*/ 0 h 294"/>
                  <a:gd name="T16" fmla="*/ 0 w 361"/>
                  <a:gd name="T17" fmla="*/ 0 h 294"/>
                  <a:gd name="T18" fmla="*/ 0 w 361"/>
                  <a:gd name="T19" fmla="*/ 0 h 294"/>
                  <a:gd name="T20" fmla="*/ 0 w 361"/>
                  <a:gd name="T21" fmla="*/ 0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1"/>
                  <a:gd name="T34" fmla="*/ 0 h 294"/>
                  <a:gd name="T35" fmla="*/ 361 w 361"/>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1" h="294">
                    <a:moveTo>
                      <a:pt x="361" y="264"/>
                    </a:moveTo>
                    <a:lnTo>
                      <a:pt x="179" y="264"/>
                    </a:lnTo>
                    <a:lnTo>
                      <a:pt x="175" y="0"/>
                    </a:lnTo>
                    <a:lnTo>
                      <a:pt x="0" y="0"/>
                    </a:lnTo>
                    <a:lnTo>
                      <a:pt x="3" y="241"/>
                    </a:lnTo>
                    <a:lnTo>
                      <a:pt x="24" y="241"/>
                    </a:lnTo>
                    <a:lnTo>
                      <a:pt x="21" y="28"/>
                    </a:lnTo>
                    <a:lnTo>
                      <a:pt x="154" y="28"/>
                    </a:lnTo>
                    <a:lnTo>
                      <a:pt x="158" y="294"/>
                    </a:lnTo>
                    <a:lnTo>
                      <a:pt x="361" y="291"/>
                    </a:lnTo>
                    <a:lnTo>
                      <a:pt x="361" y="2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8" name="Freeform 139"/>
              <p:cNvSpPr>
                <a:spLocks/>
              </p:cNvSpPr>
              <p:nvPr/>
            </p:nvSpPr>
            <p:spPr bwMode="auto">
              <a:xfrm>
                <a:off x="4648" y="3091"/>
                <a:ext cx="110" cy="142"/>
              </a:xfrm>
              <a:custGeom>
                <a:avLst/>
                <a:gdLst>
                  <a:gd name="T0" fmla="*/ 0 w 441"/>
                  <a:gd name="T1" fmla="*/ 0 h 565"/>
                  <a:gd name="T2" fmla="*/ 0 w 441"/>
                  <a:gd name="T3" fmla="*/ 0 h 565"/>
                  <a:gd name="T4" fmla="*/ 0 w 441"/>
                  <a:gd name="T5" fmla="*/ 0 h 565"/>
                  <a:gd name="T6" fmla="*/ 0 w 441"/>
                  <a:gd name="T7" fmla="*/ 0 h 565"/>
                  <a:gd name="T8" fmla="*/ 0 w 441"/>
                  <a:gd name="T9" fmla="*/ 0 h 565"/>
                  <a:gd name="T10" fmla="*/ 0 w 441"/>
                  <a:gd name="T11" fmla="*/ 0 h 565"/>
                  <a:gd name="T12" fmla="*/ 0 w 441"/>
                  <a:gd name="T13" fmla="*/ 0 h 565"/>
                  <a:gd name="T14" fmla="*/ 0 w 441"/>
                  <a:gd name="T15" fmla="*/ 0 h 565"/>
                  <a:gd name="T16" fmla="*/ 0 w 441"/>
                  <a:gd name="T17" fmla="*/ 0 h 565"/>
                  <a:gd name="T18" fmla="*/ 0 w 441"/>
                  <a:gd name="T19" fmla="*/ 0 h 565"/>
                  <a:gd name="T20" fmla="*/ 0 w 441"/>
                  <a:gd name="T21" fmla="*/ 0 h 565"/>
                  <a:gd name="T22" fmla="*/ 0 w 441"/>
                  <a:gd name="T23" fmla="*/ 0 h 565"/>
                  <a:gd name="T24" fmla="*/ 0 w 441"/>
                  <a:gd name="T25" fmla="*/ 0 h 565"/>
                  <a:gd name="T26" fmla="*/ 0 w 441"/>
                  <a:gd name="T27" fmla="*/ 0 h 565"/>
                  <a:gd name="T28" fmla="*/ 0 w 441"/>
                  <a:gd name="T29" fmla="*/ 0 h 5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1"/>
                  <a:gd name="T46" fmla="*/ 0 h 565"/>
                  <a:gd name="T47" fmla="*/ 441 w 441"/>
                  <a:gd name="T48" fmla="*/ 565 h 5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1" h="565">
                    <a:moveTo>
                      <a:pt x="334" y="534"/>
                    </a:moveTo>
                    <a:lnTo>
                      <a:pt x="330" y="0"/>
                    </a:lnTo>
                    <a:lnTo>
                      <a:pt x="155" y="0"/>
                    </a:lnTo>
                    <a:lnTo>
                      <a:pt x="158" y="454"/>
                    </a:lnTo>
                    <a:lnTo>
                      <a:pt x="0" y="444"/>
                    </a:lnTo>
                    <a:lnTo>
                      <a:pt x="0" y="464"/>
                    </a:lnTo>
                    <a:lnTo>
                      <a:pt x="66" y="462"/>
                    </a:lnTo>
                    <a:lnTo>
                      <a:pt x="225" y="459"/>
                    </a:lnTo>
                    <a:lnTo>
                      <a:pt x="179" y="456"/>
                    </a:lnTo>
                    <a:lnTo>
                      <a:pt x="176" y="28"/>
                    </a:lnTo>
                    <a:lnTo>
                      <a:pt x="310" y="28"/>
                    </a:lnTo>
                    <a:lnTo>
                      <a:pt x="314" y="565"/>
                    </a:lnTo>
                    <a:lnTo>
                      <a:pt x="441" y="561"/>
                    </a:lnTo>
                    <a:lnTo>
                      <a:pt x="441" y="534"/>
                    </a:lnTo>
                    <a:lnTo>
                      <a:pt x="334" y="5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9" name="Freeform 140"/>
              <p:cNvSpPr>
                <a:spLocks/>
              </p:cNvSpPr>
              <p:nvPr/>
            </p:nvSpPr>
            <p:spPr bwMode="auto">
              <a:xfrm>
                <a:off x="4964" y="2986"/>
                <a:ext cx="33" cy="113"/>
              </a:xfrm>
              <a:custGeom>
                <a:avLst/>
                <a:gdLst>
                  <a:gd name="T0" fmla="*/ 0 w 132"/>
                  <a:gd name="T1" fmla="*/ 0 h 453"/>
                  <a:gd name="T2" fmla="*/ 0 w 132"/>
                  <a:gd name="T3" fmla="*/ 0 h 453"/>
                  <a:gd name="T4" fmla="*/ 0 w 132"/>
                  <a:gd name="T5" fmla="*/ 0 h 453"/>
                  <a:gd name="T6" fmla="*/ 0 w 132"/>
                  <a:gd name="T7" fmla="*/ 0 h 453"/>
                  <a:gd name="T8" fmla="*/ 0 w 132"/>
                  <a:gd name="T9" fmla="*/ 0 h 453"/>
                  <a:gd name="T10" fmla="*/ 0 w 132"/>
                  <a:gd name="T11" fmla="*/ 0 h 453"/>
                  <a:gd name="T12" fmla="*/ 0 w 132"/>
                  <a:gd name="T13" fmla="*/ 0 h 453"/>
                  <a:gd name="T14" fmla="*/ 0 60000 65536"/>
                  <a:gd name="T15" fmla="*/ 0 60000 65536"/>
                  <a:gd name="T16" fmla="*/ 0 60000 65536"/>
                  <a:gd name="T17" fmla="*/ 0 60000 65536"/>
                  <a:gd name="T18" fmla="*/ 0 60000 65536"/>
                  <a:gd name="T19" fmla="*/ 0 60000 65536"/>
                  <a:gd name="T20" fmla="*/ 0 60000 65536"/>
                  <a:gd name="T21" fmla="*/ 0 w 132"/>
                  <a:gd name="T22" fmla="*/ 0 h 453"/>
                  <a:gd name="T23" fmla="*/ 132 w 132"/>
                  <a:gd name="T24" fmla="*/ 453 h 4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453">
                    <a:moveTo>
                      <a:pt x="0" y="0"/>
                    </a:moveTo>
                    <a:lnTo>
                      <a:pt x="1" y="17"/>
                    </a:lnTo>
                    <a:lnTo>
                      <a:pt x="79" y="17"/>
                    </a:lnTo>
                    <a:lnTo>
                      <a:pt x="119" y="453"/>
                    </a:lnTo>
                    <a:lnTo>
                      <a:pt x="132" y="453"/>
                    </a:lnTo>
                    <a:lnTo>
                      <a:pt x="9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0" name="Freeform 141"/>
              <p:cNvSpPr>
                <a:spLocks/>
              </p:cNvSpPr>
              <p:nvPr/>
            </p:nvSpPr>
            <p:spPr bwMode="auto">
              <a:xfrm>
                <a:off x="5028" y="2946"/>
                <a:ext cx="34" cy="158"/>
              </a:xfrm>
              <a:custGeom>
                <a:avLst/>
                <a:gdLst>
                  <a:gd name="T0" fmla="*/ 0 w 137"/>
                  <a:gd name="T1" fmla="*/ 0 h 632"/>
                  <a:gd name="T2" fmla="*/ 0 w 137"/>
                  <a:gd name="T3" fmla="*/ 0 h 632"/>
                  <a:gd name="T4" fmla="*/ 0 w 137"/>
                  <a:gd name="T5" fmla="*/ 0 h 632"/>
                  <a:gd name="T6" fmla="*/ 0 w 137"/>
                  <a:gd name="T7" fmla="*/ 0 h 632"/>
                  <a:gd name="T8" fmla="*/ 0 w 137"/>
                  <a:gd name="T9" fmla="*/ 0 h 632"/>
                  <a:gd name="T10" fmla="*/ 0 w 137"/>
                  <a:gd name="T11" fmla="*/ 0 h 632"/>
                  <a:gd name="T12" fmla="*/ 0 w 137"/>
                  <a:gd name="T13" fmla="*/ 0 h 632"/>
                  <a:gd name="T14" fmla="*/ 0 60000 65536"/>
                  <a:gd name="T15" fmla="*/ 0 60000 65536"/>
                  <a:gd name="T16" fmla="*/ 0 60000 65536"/>
                  <a:gd name="T17" fmla="*/ 0 60000 65536"/>
                  <a:gd name="T18" fmla="*/ 0 60000 65536"/>
                  <a:gd name="T19" fmla="*/ 0 60000 65536"/>
                  <a:gd name="T20" fmla="*/ 0 60000 65536"/>
                  <a:gd name="T21" fmla="*/ 0 w 137"/>
                  <a:gd name="T22" fmla="*/ 0 h 632"/>
                  <a:gd name="T23" fmla="*/ 137 w 137"/>
                  <a:gd name="T24" fmla="*/ 632 h 6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632">
                    <a:moveTo>
                      <a:pt x="0" y="0"/>
                    </a:moveTo>
                    <a:lnTo>
                      <a:pt x="2" y="17"/>
                    </a:lnTo>
                    <a:lnTo>
                      <a:pt x="80" y="17"/>
                    </a:lnTo>
                    <a:lnTo>
                      <a:pt x="124" y="632"/>
                    </a:lnTo>
                    <a:lnTo>
                      <a:pt x="137" y="632"/>
                    </a:lnTo>
                    <a:lnTo>
                      <a:pt x="9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1" name="Freeform 142"/>
              <p:cNvSpPr>
                <a:spLocks/>
              </p:cNvSpPr>
              <p:nvPr/>
            </p:nvSpPr>
            <p:spPr bwMode="auto">
              <a:xfrm>
                <a:off x="4743" y="3076"/>
                <a:ext cx="45" cy="130"/>
              </a:xfrm>
              <a:custGeom>
                <a:avLst/>
                <a:gdLst>
                  <a:gd name="T0" fmla="*/ 0 w 181"/>
                  <a:gd name="T1" fmla="*/ 0 h 521"/>
                  <a:gd name="T2" fmla="*/ 0 w 181"/>
                  <a:gd name="T3" fmla="*/ 0 h 521"/>
                  <a:gd name="T4" fmla="*/ 0 w 181"/>
                  <a:gd name="T5" fmla="*/ 0 h 521"/>
                  <a:gd name="T6" fmla="*/ 0 w 181"/>
                  <a:gd name="T7" fmla="*/ 0 h 521"/>
                  <a:gd name="T8" fmla="*/ 0 w 181"/>
                  <a:gd name="T9" fmla="*/ 0 h 521"/>
                  <a:gd name="T10" fmla="*/ 0 w 181"/>
                  <a:gd name="T11" fmla="*/ 0 h 521"/>
                  <a:gd name="T12" fmla="*/ 0 w 181"/>
                  <a:gd name="T13" fmla="*/ 0 h 521"/>
                  <a:gd name="T14" fmla="*/ 0 60000 65536"/>
                  <a:gd name="T15" fmla="*/ 0 60000 65536"/>
                  <a:gd name="T16" fmla="*/ 0 60000 65536"/>
                  <a:gd name="T17" fmla="*/ 0 60000 65536"/>
                  <a:gd name="T18" fmla="*/ 0 60000 65536"/>
                  <a:gd name="T19" fmla="*/ 0 60000 65536"/>
                  <a:gd name="T20" fmla="*/ 0 60000 65536"/>
                  <a:gd name="T21" fmla="*/ 0 w 181"/>
                  <a:gd name="T22" fmla="*/ 0 h 521"/>
                  <a:gd name="T23" fmla="*/ 181 w 181"/>
                  <a:gd name="T24" fmla="*/ 521 h 5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 h="521">
                    <a:moveTo>
                      <a:pt x="1" y="0"/>
                    </a:moveTo>
                    <a:lnTo>
                      <a:pt x="175" y="0"/>
                    </a:lnTo>
                    <a:lnTo>
                      <a:pt x="181" y="521"/>
                    </a:lnTo>
                    <a:lnTo>
                      <a:pt x="160" y="521"/>
                    </a:lnTo>
                    <a:lnTo>
                      <a:pt x="155" y="27"/>
                    </a:lnTo>
                    <a:lnTo>
                      <a:pt x="0" y="27"/>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2" name="Freeform 143"/>
              <p:cNvSpPr>
                <a:spLocks/>
              </p:cNvSpPr>
              <p:nvPr/>
            </p:nvSpPr>
            <p:spPr bwMode="auto">
              <a:xfrm>
                <a:off x="4718" y="2955"/>
                <a:ext cx="230" cy="15"/>
              </a:xfrm>
              <a:custGeom>
                <a:avLst/>
                <a:gdLst>
                  <a:gd name="T0" fmla="*/ 0 w 923"/>
                  <a:gd name="T1" fmla="*/ 0 h 62"/>
                  <a:gd name="T2" fmla="*/ 0 w 923"/>
                  <a:gd name="T3" fmla="*/ 0 h 62"/>
                  <a:gd name="T4" fmla="*/ 0 w 923"/>
                  <a:gd name="T5" fmla="*/ 0 h 62"/>
                  <a:gd name="T6" fmla="*/ 0 w 923"/>
                  <a:gd name="T7" fmla="*/ 0 h 62"/>
                  <a:gd name="T8" fmla="*/ 0 60000 65536"/>
                  <a:gd name="T9" fmla="*/ 0 60000 65536"/>
                  <a:gd name="T10" fmla="*/ 0 60000 65536"/>
                  <a:gd name="T11" fmla="*/ 0 60000 65536"/>
                  <a:gd name="T12" fmla="*/ 0 w 923"/>
                  <a:gd name="T13" fmla="*/ 0 h 62"/>
                  <a:gd name="T14" fmla="*/ 923 w 923"/>
                  <a:gd name="T15" fmla="*/ 62 h 62"/>
                </a:gdLst>
                <a:ahLst/>
                <a:cxnLst>
                  <a:cxn ang="T8">
                    <a:pos x="T0" y="T1"/>
                  </a:cxn>
                  <a:cxn ang="T9">
                    <a:pos x="T2" y="T3"/>
                  </a:cxn>
                  <a:cxn ang="T10">
                    <a:pos x="T4" y="T5"/>
                  </a:cxn>
                  <a:cxn ang="T11">
                    <a:pos x="T6" y="T7"/>
                  </a:cxn>
                </a:cxnLst>
                <a:rect l="T12" t="T13" r="T14" b="T15"/>
                <a:pathLst>
                  <a:path w="923" h="62">
                    <a:moveTo>
                      <a:pt x="912" y="0"/>
                    </a:moveTo>
                    <a:lnTo>
                      <a:pt x="923" y="62"/>
                    </a:lnTo>
                    <a:lnTo>
                      <a:pt x="0" y="33"/>
                    </a:lnTo>
                    <a:lnTo>
                      <a:pt x="912" y="0"/>
                    </a:lnTo>
                    <a:close/>
                  </a:path>
                </a:pathLst>
              </a:custGeom>
              <a:solidFill>
                <a:srgbClr val="A5C4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3" name="Freeform 144"/>
              <p:cNvSpPr>
                <a:spLocks/>
              </p:cNvSpPr>
              <p:nvPr/>
            </p:nvSpPr>
            <p:spPr bwMode="auto">
              <a:xfrm>
                <a:off x="4626" y="3010"/>
                <a:ext cx="266" cy="8"/>
              </a:xfrm>
              <a:custGeom>
                <a:avLst/>
                <a:gdLst>
                  <a:gd name="T0" fmla="*/ 0 w 1063"/>
                  <a:gd name="T1" fmla="*/ 0 h 33"/>
                  <a:gd name="T2" fmla="*/ 0 w 1063"/>
                  <a:gd name="T3" fmla="*/ 0 h 33"/>
                  <a:gd name="T4" fmla="*/ 0 w 1063"/>
                  <a:gd name="T5" fmla="*/ 0 h 33"/>
                  <a:gd name="T6" fmla="*/ 0 w 1063"/>
                  <a:gd name="T7" fmla="*/ 0 h 33"/>
                  <a:gd name="T8" fmla="*/ 0 60000 65536"/>
                  <a:gd name="T9" fmla="*/ 0 60000 65536"/>
                  <a:gd name="T10" fmla="*/ 0 60000 65536"/>
                  <a:gd name="T11" fmla="*/ 0 60000 65536"/>
                  <a:gd name="T12" fmla="*/ 0 w 1063"/>
                  <a:gd name="T13" fmla="*/ 0 h 33"/>
                  <a:gd name="T14" fmla="*/ 1063 w 1063"/>
                  <a:gd name="T15" fmla="*/ 33 h 33"/>
                </a:gdLst>
                <a:ahLst/>
                <a:cxnLst>
                  <a:cxn ang="T8">
                    <a:pos x="T0" y="T1"/>
                  </a:cxn>
                  <a:cxn ang="T9">
                    <a:pos x="T2" y="T3"/>
                  </a:cxn>
                  <a:cxn ang="T10">
                    <a:pos x="T4" y="T5"/>
                  </a:cxn>
                  <a:cxn ang="T11">
                    <a:pos x="T6" y="T7"/>
                  </a:cxn>
                </a:cxnLst>
                <a:rect l="T12" t="T13" r="T14" b="T15"/>
                <a:pathLst>
                  <a:path w="1063" h="33">
                    <a:moveTo>
                      <a:pt x="1063" y="0"/>
                    </a:moveTo>
                    <a:lnTo>
                      <a:pt x="1063" y="33"/>
                    </a:lnTo>
                    <a:lnTo>
                      <a:pt x="0" y="23"/>
                    </a:lnTo>
                    <a:lnTo>
                      <a:pt x="10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4" name="Freeform 145"/>
              <p:cNvSpPr>
                <a:spLocks/>
              </p:cNvSpPr>
              <p:nvPr/>
            </p:nvSpPr>
            <p:spPr bwMode="auto">
              <a:xfrm>
                <a:off x="4784" y="2922"/>
                <a:ext cx="155" cy="70"/>
              </a:xfrm>
              <a:custGeom>
                <a:avLst/>
                <a:gdLst>
                  <a:gd name="T0" fmla="*/ 0 w 1306"/>
                  <a:gd name="T1" fmla="*/ 0 h 593"/>
                  <a:gd name="T2" fmla="*/ 0 w 1306"/>
                  <a:gd name="T3" fmla="*/ 0 h 593"/>
                  <a:gd name="T4" fmla="*/ 0 w 1306"/>
                  <a:gd name="T5" fmla="*/ 0 h 593"/>
                  <a:gd name="T6" fmla="*/ 0 w 1306"/>
                  <a:gd name="T7" fmla="*/ 0 h 593"/>
                  <a:gd name="T8" fmla="*/ 0 w 1306"/>
                  <a:gd name="T9" fmla="*/ 0 h 593"/>
                  <a:gd name="T10" fmla="*/ 0 w 1306"/>
                  <a:gd name="T11" fmla="*/ 0 h 593"/>
                  <a:gd name="T12" fmla="*/ 0 w 1306"/>
                  <a:gd name="T13" fmla="*/ 0 h 593"/>
                  <a:gd name="T14" fmla="*/ 0 w 1306"/>
                  <a:gd name="T15" fmla="*/ 0 h 593"/>
                  <a:gd name="T16" fmla="*/ 0 w 1306"/>
                  <a:gd name="T17" fmla="*/ 0 h 593"/>
                  <a:gd name="T18" fmla="*/ 0 w 1306"/>
                  <a:gd name="T19" fmla="*/ 0 h 593"/>
                  <a:gd name="T20" fmla="*/ 0 w 1306"/>
                  <a:gd name="T21" fmla="*/ 0 h 593"/>
                  <a:gd name="T22" fmla="*/ 0 w 1306"/>
                  <a:gd name="T23" fmla="*/ 0 h 593"/>
                  <a:gd name="T24" fmla="*/ 0 w 1306"/>
                  <a:gd name="T25" fmla="*/ 0 h 593"/>
                  <a:gd name="T26" fmla="*/ 0 w 1306"/>
                  <a:gd name="T27" fmla="*/ 0 h 593"/>
                  <a:gd name="T28" fmla="*/ 0 w 1306"/>
                  <a:gd name="T29" fmla="*/ 0 h 593"/>
                  <a:gd name="T30" fmla="*/ 0 w 1306"/>
                  <a:gd name="T31" fmla="*/ 0 h 593"/>
                  <a:gd name="T32" fmla="*/ 0 w 1306"/>
                  <a:gd name="T33" fmla="*/ 0 h 593"/>
                  <a:gd name="T34" fmla="*/ 0 w 1306"/>
                  <a:gd name="T35" fmla="*/ 0 h 593"/>
                  <a:gd name="T36" fmla="*/ 0 w 1306"/>
                  <a:gd name="T37" fmla="*/ 0 h 593"/>
                  <a:gd name="T38" fmla="*/ 0 w 1306"/>
                  <a:gd name="T39" fmla="*/ 0 h 593"/>
                  <a:gd name="T40" fmla="*/ 0 w 1306"/>
                  <a:gd name="T41" fmla="*/ 0 h 593"/>
                  <a:gd name="T42" fmla="*/ 0 w 1306"/>
                  <a:gd name="T43" fmla="*/ 0 h 593"/>
                  <a:gd name="T44" fmla="*/ 0 w 1306"/>
                  <a:gd name="T45" fmla="*/ 0 h 593"/>
                  <a:gd name="T46" fmla="*/ 0 w 1306"/>
                  <a:gd name="T47" fmla="*/ 0 h 593"/>
                  <a:gd name="T48" fmla="*/ 0 w 1306"/>
                  <a:gd name="T49" fmla="*/ 0 h 593"/>
                  <a:gd name="T50" fmla="*/ 0 w 1306"/>
                  <a:gd name="T51" fmla="*/ 0 h 593"/>
                  <a:gd name="T52" fmla="*/ 0 w 1306"/>
                  <a:gd name="T53" fmla="*/ 0 h 593"/>
                  <a:gd name="T54" fmla="*/ 0 w 1306"/>
                  <a:gd name="T55" fmla="*/ 0 h 593"/>
                  <a:gd name="T56" fmla="*/ 0 w 1306"/>
                  <a:gd name="T57" fmla="*/ 0 h 593"/>
                  <a:gd name="T58" fmla="*/ 0 w 1306"/>
                  <a:gd name="T59" fmla="*/ 0 h 593"/>
                  <a:gd name="T60" fmla="*/ 0 w 1306"/>
                  <a:gd name="T61" fmla="*/ 0 h 593"/>
                  <a:gd name="T62" fmla="*/ 0 w 1306"/>
                  <a:gd name="T63" fmla="*/ 0 h 593"/>
                  <a:gd name="T64" fmla="*/ 0 w 1306"/>
                  <a:gd name="T65" fmla="*/ 0 h 593"/>
                  <a:gd name="T66" fmla="*/ 0 w 1306"/>
                  <a:gd name="T67" fmla="*/ 0 h 593"/>
                  <a:gd name="T68" fmla="*/ 0 w 1306"/>
                  <a:gd name="T69" fmla="*/ 0 h 593"/>
                  <a:gd name="T70" fmla="*/ 0 w 1306"/>
                  <a:gd name="T71" fmla="*/ 0 h 593"/>
                  <a:gd name="T72" fmla="*/ 0 w 1306"/>
                  <a:gd name="T73" fmla="*/ 0 h 593"/>
                  <a:gd name="T74" fmla="*/ 0 w 1306"/>
                  <a:gd name="T75" fmla="*/ 0 h 593"/>
                  <a:gd name="T76" fmla="*/ 0 w 1306"/>
                  <a:gd name="T77" fmla="*/ 0 h 593"/>
                  <a:gd name="T78" fmla="*/ 0 w 1306"/>
                  <a:gd name="T79" fmla="*/ 0 h 593"/>
                  <a:gd name="T80" fmla="*/ 0 w 1306"/>
                  <a:gd name="T81" fmla="*/ 0 h 593"/>
                  <a:gd name="T82" fmla="*/ 0 w 1306"/>
                  <a:gd name="T83" fmla="*/ 0 h 593"/>
                  <a:gd name="T84" fmla="*/ 0 w 1306"/>
                  <a:gd name="T85" fmla="*/ 0 h 593"/>
                  <a:gd name="T86" fmla="*/ 0 w 1306"/>
                  <a:gd name="T87" fmla="*/ 0 h 593"/>
                  <a:gd name="T88" fmla="*/ 0 w 1306"/>
                  <a:gd name="T89" fmla="*/ 0 h 5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6"/>
                  <a:gd name="T136" fmla="*/ 0 h 593"/>
                  <a:gd name="T137" fmla="*/ 1306 w 1306"/>
                  <a:gd name="T138" fmla="*/ 593 h 5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6" h="593">
                    <a:moveTo>
                      <a:pt x="588" y="591"/>
                    </a:moveTo>
                    <a:lnTo>
                      <a:pt x="588" y="592"/>
                    </a:lnTo>
                    <a:lnTo>
                      <a:pt x="588" y="593"/>
                    </a:lnTo>
                    <a:lnTo>
                      <a:pt x="590" y="593"/>
                    </a:lnTo>
                    <a:lnTo>
                      <a:pt x="1306" y="593"/>
                    </a:lnTo>
                    <a:lnTo>
                      <a:pt x="1299" y="566"/>
                    </a:lnTo>
                    <a:lnTo>
                      <a:pt x="1286" y="541"/>
                    </a:lnTo>
                    <a:lnTo>
                      <a:pt x="1270" y="520"/>
                    </a:lnTo>
                    <a:lnTo>
                      <a:pt x="1250" y="501"/>
                    </a:lnTo>
                    <a:lnTo>
                      <a:pt x="1227" y="485"/>
                    </a:lnTo>
                    <a:lnTo>
                      <a:pt x="1199" y="473"/>
                    </a:lnTo>
                    <a:lnTo>
                      <a:pt x="1170" y="466"/>
                    </a:lnTo>
                    <a:lnTo>
                      <a:pt x="1138" y="464"/>
                    </a:lnTo>
                    <a:lnTo>
                      <a:pt x="1131" y="464"/>
                    </a:lnTo>
                    <a:lnTo>
                      <a:pt x="1125" y="464"/>
                    </a:lnTo>
                    <a:lnTo>
                      <a:pt x="1118" y="465"/>
                    </a:lnTo>
                    <a:lnTo>
                      <a:pt x="1112" y="465"/>
                    </a:lnTo>
                    <a:lnTo>
                      <a:pt x="1105" y="466"/>
                    </a:lnTo>
                    <a:lnTo>
                      <a:pt x="1098" y="468"/>
                    </a:lnTo>
                    <a:lnTo>
                      <a:pt x="1092" y="469"/>
                    </a:lnTo>
                    <a:lnTo>
                      <a:pt x="1084" y="470"/>
                    </a:lnTo>
                    <a:lnTo>
                      <a:pt x="1083" y="450"/>
                    </a:lnTo>
                    <a:lnTo>
                      <a:pt x="1080" y="431"/>
                    </a:lnTo>
                    <a:lnTo>
                      <a:pt x="1074" y="412"/>
                    </a:lnTo>
                    <a:lnTo>
                      <a:pt x="1068" y="395"/>
                    </a:lnTo>
                    <a:lnTo>
                      <a:pt x="1060" y="379"/>
                    </a:lnTo>
                    <a:lnTo>
                      <a:pt x="1049" y="362"/>
                    </a:lnTo>
                    <a:lnTo>
                      <a:pt x="1038" y="348"/>
                    </a:lnTo>
                    <a:lnTo>
                      <a:pt x="1025" y="335"/>
                    </a:lnTo>
                    <a:lnTo>
                      <a:pt x="1011" y="323"/>
                    </a:lnTo>
                    <a:lnTo>
                      <a:pt x="996" y="313"/>
                    </a:lnTo>
                    <a:lnTo>
                      <a:pt x="979" y="303"/>
                    </a:lnTo>
                    <a:lnTo>
                      <a:pt x="961" y="295"/>
                    </a:lnTo>
                    <a:lnTo>
                      <a:pt x="942" y="289"/>
                    </a:lnTo>
                    <a:lnTo>
                      <a:pt x="923" y="284"/>
                    </a:lnTo>
                    <a:lnTo>
                      <a:pt x="902" y="282"/>
                    </a:lnTo>
                    <a:lnTo>
                      <a:pt x="881" y="281"/>
                    </a:lnTo>
                    <a:lnTo>
                      <a:pt x="864" y="281"/>
                    </a:lnTo>
                    <a:lnTo>
                      <a:pt x="848" y="283"/>
                    </a:lnTo>
                    <a:lnTo>
                      <a:pt x="832" y="285"/>
                    </a:lnTo>
                    <a:lnTo>
                      <a:pt x="816" y="289"/>
                    </a:lnTo>
                    <a:lnTo>
                      <a:pt x="800" y="294"/>
                    </a:lnTo>
                    <a:lnTo>
                      <a:pt x="784" y="300"/>
                    </a:lnTo>
                    <a:lnTo>
                      <a:pt x="770" y="306"/>
                    </a:lnTo>
                    <a:lnTo>
                      <a:pt x="754" y="313"/>
                    </a:lnTo>
                    <a:lnTo>
                      <a:pt x="755" y="281"/>
                    </a:lnTo>
                    <a:lnTo>
                      <a:pt x="753" y="249"/>
                    </a:lnTo>
                    <a:lnTo>
                      <a:pt x="748" y="219"/>
                    </a:lnTo>
                    <a:lnTo>
                      <a:pt x="739" y="190"/>
                    </a:lnTo>
                    <a:lnTo>
                      <a:pt x="728" y="162"/>
                    </a:lnTo>
                    <a:lnTo>
                      <a:pt x="713" y="136"/>
                    </a:lnTo>
                    <a:lnTo>
                      <a:pt x="696" y="113"/>
                    </a:lnTo>
                    <a:lnTo>
                      <a:pt x="676" y="90"/>
                    </a:lnTo>
                    <a:lnTo>
                      <a:pt x="655" y="71"/>
                    </a:lnTo>
                    <a:lnTo>
                      <a:pt x="630" y="54"/>
                    </a:lnTo>
                    <a:lnTo>
                      <a:pt x="604" y="37"/>
                    </a:lnTo>
                    <a:lnTo>
                      <a:pt x="574" y="24"/>
                    </a:lnTo>
                    <a:lnTo>
                      <a:pt x="543" y="15"/>
                    </a:lnTo>
                    <a:lnTo>
                      <a:pt x="511" y="6"/>
                    </a:lnTo>
                    <a:lnTo>
                      <a:pt x="477" y="2"/>
                    </a:lnTo>
                    <a:lnTo>
                      <a:pt x="442" y="0"/>
                    </a:lnTo>
                    <a:lnTo>
                      <a:pt x="404" y="2"/>
                    </a:lnTo>
                    <a:lnTo>
                      <a:pt x="365" y="7"/>
                    </a:lnTo>
                    <a:lnTo>
                      <a:pt x="328" y="16"/>
                    </a:lnTo>
                    <a:lnTo>
                      <a:pt x="291" y="28"/>
                    </a:lnTo>
                    <a:lnTo>
                      <a:pt x="256" y="42"/>
                    </a:lnTo>
                    <a:lnTo>
                      <a:pt x="223" y="59"/>
                    </a:lnTo>
                    <a:lnTo>
                      <a:pt x="189" y="78"/>
                    </a:lnTo>
                    <a:lnTo>
                      <a:pt x="160" y="101"/>
                    </a:lnTo>
                    <a:lnTo>
                      <a:pt x="131" y="126"/>
                    </a:lnTo>
                    <a:lnTo>
                      <a:pt x="104" y="152"/>
                    </a:lnTo>
                    <a:lnTo>
                      <a:pt x="81" y="180"/>
                    </a:lnTo>
                    <a:lnTo>
                      <a:pt x="59" y="210"/>
                    </a:lnTo>
                    <a:lnTo>
                      <a:pt x="41" y="242"/>
                    </a:lnTo>
                    <a:lnTo>
                      <a:pt x="26" y="275"/>
                    </a:lnTo>
                    <a:lnTo>
                      <a:pt x="14" y="308"/>
                    </a:lnTo>
                    <a:lnTo>
                      <a:pt x="6" y="343"/>
                    </a:lnTo>
                    <a:lnTo>
                      <a:pt x="1" y="380"/>
                    </a:lnTo>
                    <a:lnTo>
                      <a:pt x="0" y="416"/>
                    </a:lnTo>
                    <a:lnTo>
                      <a:pt x="4" y="450"/>
                    </a:lnTo>
                    <a:lnTo>
                      <a:pt x="12" y="482"/>
                    </a:lnTo>
                    <a:lnTo>
                      <a:pt x="23" y="513"/>
                    </a:lnTo>
                    <a:lnTo>
                      <a:pt x="37" y="542"/>
                    </a:lnTo>
                    <a:lnTo>
                      <a:pt x="56" y="568"/>
                    </a:lnTo>
                    <a:lnTo>
                      <a:pt x="77" y="593"/>
                    </a:lnTo>
                    <a:lnTo>
                      <a:pt x="584" y="593"/>
                    </a:lnTo>
                    <a:lnTo>
                      <a:pt x="585" y="593"/>
                    </a:lnTo>
                    <a:lnTo>
                      <a:pt x="586" y="592"/>
                    </a:lnTo>
                    <a:lnTo>
                      <a:pt x="587" y="592"/>
                    </a:lnTo>
                    <a:lnTo>
                      <a:pt x="588" y="591"/>
                    </a:lnTo>
                    <a:close/>
                  </a:path>
                </a:pathLst>
              </a:custGeom>
              <a:solidFill>
                <a:srgbClr val="607F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5" name="Freeform 146"/>
              <p:cNvSpPr>
                <a:spLocks/>
              </p:cNvSpPr>
              <p:nvPr/>
            </p:nvSpPr>
            <p:spPr bwMode="auto">
              <a:xfrm>
                <a:off x="4686" y="2986"/>
                <a:ext cx="265" cy="8"/>
              </a:xfrm>
              <a:custGeom>
                <a:avLst/>
                <a:gdLst>
                  <a:gd name="T0" fmla="*/ 0 w 1061"/>
                  <a:gd name="T1" fmla="*/ 0 h 33"/>
                  <a:gd name="T2" fmla="*/ 0 w 1061"/>
                  <a:gd name="T3" fmla="*/ 0 h 33"/>
                  <a:gd name="T4" fmla="*/ 0 w 1061"/>
                  <a:gd name="T5" fmla="*/ 0 h 33"/>
                  <a:gd name="T6" fmla="*/ 0 w 1061"/>
                  <a:gd name="T7" fmla="*/ 0 h 33"/>
                  <a:gd name="T8" fmla="*/ 0 60000 65536"/>
                  <a:gd name="T9" fmla="*/ 0 60000 65536"/>
                  <a:gd name="T10" fmla="*/ 0 60000 65536"/>
                  <a:gd name="T11" fmla="*/ 0 60000 65536"/>
                  <a:gd name="T12" fmla="*/ 0 w 1061"/>
                  <a:gd name="T13" fmla="*/ 0 h 33"/>
                  <a:gd name="T14" fmla="*/ 1061 w 1061"/>
                  <a:gd name="T15" fmla="*/ 33 h 33"/>
                </a:gdLst>
                <a:ahLst/>
                <a:cxnLst>
                  <a:cxn ang="T8">
                    <a:pos x="T0" y="T1"/>
                  </a:cxn>
                  <a:cxn ang="T9">
                    <a:pos x="T2" y="T3"/>
                  </a:cxn>
                  <a:cxn ang="T10">
                    <a:pos x="T4" y="T5"/>
                  </a:cxn>
                  <a:cxn ang="T11">
                    <a:pos x="T6" y="T7"/>
                  </a:cxn>
                </a:cxnLst>
                <a:rect l="T12" t="T13" r="T14" b="T15"/>
                <a:pathLst>
                  <a:path w="1061" h="33">
                    <a:moveTo>
                      <a:pt x="1061" y="0"/>
                    </a:moveTo>
                    <a:lnTo>
                      <a:pt x="1061" y="33"/>
                    </a:lnTo>
                    <a:lnTo>
                      <a:pt x="0" y="24"/>
                    </a:lnTo>
                    <a:lnTo>
                      <a:pt x="10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948" name="Text Box 147"/>
            <p:cNvSpPr txBox="1">
              <a:spLocks noChangeArrowheads="1"/>
            </p:cNvSpPr>
            <p:nvPr/>
          </p:nvSpPr>
          <p:spPr bwMode="auto">
            <a:xfrm>
              <a:off x="4236" y="3327"/>
              <a:ext cx="19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en-US" sz="1800"/>
                <a:t>WASTES &amp; </a:t>
              </a:r>
              <a:br>
                <a:rPr lang="en-GB" altLang="en-US" sz="1800"/>
              </a:br>
              <a:r>
                <a:rPr lang="en-GB" altLang="en-US" sz="1800"/>
                <a:t>EMISSIONS</a:t>
              </a:r>
              <a:endParaRPr lang="en-US" altLang="en-US" sz="1800"/>
            </a:p>
          </p:txBody>
        </p:sp>
        <p:sp>
          <p:nvSpPr>
            <p:cNvPr id="37949" name="AutoShape 148"/>
            <p:cNvSpPr>
              <a:spLocks noChangeAspect="1" noChangeArrowheads="1" noTextEdit="1"/>
            </p:cNvSpPr>
            <p:nvPr/>
          </p:nvSpPr>
          <p:spPr bwMode="auto">
            <a:xfrm>
              <a:off x="4161" y="3127"/>
              <a:ext cx="622"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50" name="Freeform 149"/>
            <p:cNvSpPr>
              <a:spLocks/>
            </p:cNvSpPr>
            <p:nvPr/>
          </p:nvSpPr>
          <p:spPr bwMode="auto">
            <a:xfrm>
              <a:off x="4161" y="3127"/>
              <a:ext cx="615" cy="619"/>
            </a:xfrm>
            <a:custGeom>
              <a:avLst/>
              <a:gdLst>
                <a:gd name="T0" fmla="*/ 0 w 2462"/>
                <a:gd name="T1" fmla="*/ 0 h 2476"/>
                <a:gd name="T2" fmla="*/ 0 w 2462"/>
                <a:gd name="T3" fmla="*/ 0 h 2476"/>
                <a:gd name="T4" fmla="*/ 0 w 2462"/>
                <a:gd name="T5" fmla="*/ 0 h 2476"/>
                <a:gd name="T6" fmla="*/ 0 w 2462"/>
                <a:gd name="T7" fmla="*/ 0 h 2476"/>
                <a:gd name="T8" fmla="*/ 0 w 2462"/>
                <a:gd name="T9" fmla="*/ 0 h 2476"/>
                <a:gd name="T10" fmla="*/ 0 60000 65536"/>
                <a:gd name="T11" fmla="*/ 0 60000 65536"/>
                <a:gd name="T12" fmla="*/ 0 60000 65536"/>
                <a:gd name="T13" fmla="*/ 0 60000 65536"/>
                <a:gd name="T14" fmla="*/ 0 60000 65536"/>
                <a:gd name="T15" fmla="*/ 0 w 2462"/>
                <a:gd name="T16" fmla="*/ 0 h 2476"/>
                <a:gd name="T17" fmla="*/ 2462 w 2462"/>
                <a:gd name="T18" fmla="*/ 2476 h 2476"/>
              </a:gdLst>
              <a:ahLst/>
              <a:cxnLst>
                <a:cxn ang="T10">
                  <a:pos x="T0" y="T1"/>
                </a:cxn>
                <a:cxn ang="T11">
                  <a:pos x="T2" y="T3"/>
                </a:cxn>
                <a:cxn ang="T12">
                  <a:pos x="T4" y="T5"/>
                </a:cxn>
                <a:cxn ang="T13">
                  <a:pos x="T6" y="T7"/>
                </a:cxn>
                <a:cxn ang="T14">
                  <a:pos x="T8" y="T9"/>
                </a:cxn>
              </a:cxnLst>
              <a:rect l="T15" t="T16" r="T17" b="T18"/>
              <a:pathLst>
                <a:path w="2462" h="2476">
                  <a:moveTo>
                    <a:pt x="2462" y="533"/>
                  </a:moveTo>
                  <a:lnTo>
                    <a:pt x="2235" y="2261"/>
                  </a:lnTo>
                  <a:lnTo>
                    <a:pt x="309" y="2476"/>
                  </a:lnTo>
                  <a:lnTo>
                    <a:pt x="0" y="0"/>
                  </a:lnTo>
                  <a:lnTo>
                    <a:pt x="2462" y="533"/>
                  </a:lnTo>
                  <a:close/>
                </a:path>
              </a:pathLst>
            </a:custGeom>
            <a:solidFill>
              <a:srgbClr val="63E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1" name="Freeform 150"/>
            <p:cNvSpPr>
              <a:spLocks/>
            </p:cNvSpPr>
            <p:nvPr/>
          </p:nvSpPr>
          <p:spPr bwMode="auto">
            <a:xfrm>
              <a:off x="4350" y="3322"/>
              <a:ext cx="184" cy="53"/>
            </a:xfrm>
            <a:custGeom>
              <a:avLst/>
              <a:gdLst>
                <a:gd name="T0" fmla="*/ 0 w 735"/>
                <a:gd name="T1" fmla="*/ 0 h 212"/>
                <a:gd name="T2" fmla="*/ 0 w 735"/>
                <a:gd name="T3" fmla="*/ 0 h 212"/>
                <a:gd name="T4" fmla="*/ 0 w 735"/>
                <a:gd name="T5" fmla="*/ 0 h 212"/>
                <a:gd name="T6" fmla="*/ 0 w 735"/>
                <a:gd name="T7" fmla="*/ 0 h 212"/>
                <a:gd name="T8" fmla="*/ 0 w 735"/>
                <a:gd name="T9" fmla="*/ 0 h 212"/>
                <a:gd name="T10" fmla="*/ 0 w 735"/>
                <a:gd name="T11" fmla="*/ 0 h 212"/>
                <a:gd name="T12" fmla="*/ 0 w 735"/>
                <a:gd name="T13" fmla="*/ 0 h 212"/>
                <a:gd name="T14" fmla="*/ 0 w 735"/>
                <a:gd name="T15" fmla="*/ 0 h 212"/>
                <a:gd name="T16" fmla="*/ 0 w 735"/>
                <a:gd name="T17" fmla="*/ 0 h 212"/>
                <a:gd name="T18" fmla="*/ 0 w 735"/>
                <a:gd name="T19" fmla="*/ 0 h 212"/>
                <a:gd name="T20" fmla="*/ 0 w 735"/>
                <a:gd name="T21" fmla="*/ 0 h 212"/>
                <a:gd name="T22" fmla="*/ 0 w 735"/>
                <a:gd name="T23" fmla="*/ 0 h 212"/>
                <a:gd name="T24" fmla="*/ 0 w 735"/>
                <a:gd name="T25" fmla="*/ 0 h 212"/>
                <a:gd name="T26" fmla="*/ 0 w 735"/>
                <a:gd name="T27" fmla="*/ 0 h 212"/>
                <a:gd name="T28" fmla="*/ 0 w 735"/>
                <a:gd name="T29" fmla="*/ 0 h 212"/>
                <a:gd name="T30" fmla="*/ 0 w 735"/>
                <a:gd name="T31" fmla="*/ 0 h 212"/>
                <a:gd name="T32" fmla="*/ 0 w 735"/>
                <a:gd name="T33" fmla="*/ 0 h 212"/>
                <a:gd name="T34" fmla="*/ 0 w 735"/>
                <a:gd name="T35" fmla="*/ 0 h 212"/>
                <a:gd name="T36" fmla="*/ 0 w 735"/>
                <a:gd name="T37" fmla="*/ 0 h 212"/>
                <a:gd name="T38" fmla="*/ 0 w 735"/>
                <a:gd name="T39" fmla="*/ 0 h 212"/>
                <a:gd name="T40" fmla="*/ 0 w 735"/>
                <a:gd name="T41" fmla="*/ 0 h 212"/>
                <a:gd name="T42" fmla="*/ 0 w 735"/>
                <a:gd name="T43" fmla="*/ 0 h 212"/>
                <a:gd name="T44" fmla="*/ 0 w 735"/>
                <a:gd name="T45" fmla="*/ 0 h 212"/>
                <a:gd name="T46" fmla="*/ 0 w 735"/>
                <a:gd name="T47" fmla="*/ 0 h 212"/>
                <a:gd name="T48" fmla="*/ 0 w 735"/>
                <a:gd name="T49" fmla="*/ 0 h 212"/>
                <a:gd name="T50" fmla="*/ 0 w 735"/>
                <a:gd name="T51" fmla="*/ 0 h 212"/>
                <a:gd name="T52" fmla="*/ 0 w 735"/>
                <a:gd name="T53" fmla="*/ 0 h 212"/>
                <a:gd name="T54" fmla="*/ 0 w 735"/>
                <a:gd name="T55" fmla="*/ 0 h 212"/>
                <a:gd name="T56" fmla="*/ 0 w 735"/>
                <a:gd name="T57" fmla="*/ 0 h 212"/>
                <a:gd name="T58" fmla="*/ 0 w 735"/>
                <a:gd name="T59" fmla="*/ 0 h 212"/>
                <a:gd name="T60" fmla="*/ 0 w 735"/>
                <a:gd name="T61" fmla="*/ 0 h 212"/>
                <a:gd name="T62" fmla="*/ 0 w 735"/>
                <a:gd name="T63" fmla="*/ 0 h 212"/>
                <a:gd name="T64" fmla="*/ 0 w 735"/>
                <a:gd name="T65" fmla="*/ 0 h 212"/>
                <a:gd name="T66" fmla="*/ 0 w 735"/>
                <a:gd name="T67" fmla="*/ 0 h 212"/>
                <a:gd name="T68" fmla="*/ 0 w 735"/>
                <a:gd name="T69" fmla="*/ 0 h 212"/>
                <a:gd name="T70" fmla="*/ 0 w 735"/>
                <a:gd name="T71" fmla="*/ 0 h 212"/>
                <a:gd name="T72" fmla="*/ 0 w 735"/>
                <a:gd name="T73" fmla="*/ 0 h 212"/>
                <a:gd name="T74" fmla="*/ 0 w 735"/>
                <a:gd name="T75" fmla="*/ 0 h 212"/>
                <a:gd name="T76" fmla="*/ 0 w 735"/>
                <a:gd name="T77" fmla="*/ 0 h 212"/>
                <a:gd name="T78" fmla="*/ 0 w 735"/>
                <a:gd name="T79" fmla="*/ 0 h 212"/>
                <a:gd name="T80" fmla="*/ 0 w 735"/>
                <a:gd name="T81" fmla="*/ 0 h 212"/>
                <a:gd name="T82" fmla="*/ 0 w 735"/>
                <a:gd name="T83" fmla="*/ 0 h 212"/>
                <a:gd name="T84" fmla="*/ 0 w 735"/>
                <a:gd name="T85" fmla="*/ 0 h 2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5"/>
                <a:gd name="T130" fmla="*/ 0 h 212"/>
                <a:gd name="T131" fmla="*/ 735 w 735"/>
                <a:gd name="T132" fmla="*/ 212 h 2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5" h="212">
                  <a:moveTo>
                    <a:pt x="693" y="0"/>
                  </a:moveTo>
                  <a:lnTo>
                    <a:pt x="691" y="28"/>
                  </a:lnTo>
                  <a:lnTo>
                    <a:pt x="692" y="33"/>
                  </a:lnTo>
                  <a:lnTo>
                    <a:pt x="695" y="37"/>
                  </a:lnTo>
                  <a:lnTo>
                    <a:pt x="696" y="42"/>
                  </a:lnTo>
                  <a:lnTo>
                    <a:pt x="696" y="47"/>
                  </a:lnTo>
                  <a:lnTo>
                    <a:pt x="695" y="61"/>
                  </a:lnTo>
                  <a:lnTo>
                    <a:pt x="690" y="73"/>
                  </a:lnTo>
                  <a:lnTo>
                    <a:pt x="681" y="87"/>
                  </a:lnTo>
                  <a:lnTo>
                    <a:pt x="670" y="98"/>
                  </a:lnTo>
                  <a:lnTo>
                    <a:pt x="655" y="111"/>
                  </a:lnTo>
                  <a:lnTo>
                    <a:pt x="638" y="121"/>
                  </a:lnTo>
                  <a:lnTo>
                    <a:pt x="618" y="132"/>
                  </a:lnTo>
                  <a:lnTo>
                    <a:pt x="597" y="141"/>
                  </a:lnTo>
                  <a:lnTo>
                    <a:pt x="573" y="149"/>
                  </a:lnTo>
                  <a:lnTo>
                    <a:pt x="547" y="157"/>
                  </a:lnTo>
                  <a:lnTo>
                    <a:pt x="520" y="163"/>
                  </a:lnTo>
                  <a:lnTo>
                    <a:pt x="490" y="169"/>
                  </a:lnTo>
                  <a:lnTo>
                    <a:pt x="459" y="173"/>
                  </a:lnTo>
                  <a:lnTo>
                    <a:pt x="427" y="177"/>
                  </a:lnTo>
                  <a:lnTo>
                    <a:pt x="393" y="178"/>
                  </a:lnTo>
                  <a:lnTo>
                    <a:pt x="359" y="179"/>
                  </a:lnTo>
                  <a:lnTo>
                    <a:pt x="324" y="178"/>
                  </a:lnTo>
                  <a:lnTo>
                    <a:pt x="292" y="177"/>
                  </a:lnTo>
                  <a:lnTo>
                    <a:pt x="259" y="173"/>
                  </a:lnTo>
                  <a:lnTo>
                    <a:pt x="228" y="169"/>
                  </a:lnTo>
                  <a:lnTo>
                    <a:pt x="198" y="163"/>
                  </a:lnTo>
                  <a:lnTo>
                    <a:pt x="170" y="157"/>
                  </a:lnTo>
                  <a:lnTo>
                    <a:pt x="144" y="149"/>
                  </a:lnTo>
                  <a:lnTo>
                    <a:pt x="120" y="141"/>
                  </a:lnTo>
                  <a:lnTo>
                    <a:pt x="99" y="132"/>
                  </a:lnTo>
                  <a:lnTo>
                    <a:pt x="79" y="121"/>
                  </a:lnTo>
                  <a:lnTo>
                    <a:pt x="63" y="111"/>
                  </a:lnTo>
                  <a:lnTo>
                    <a:pt x="48" y="98"/>
                  </a:lnTo>
                  <a:lnTo>
                    <a:pt x="36" y="87"/>
                  </a:lnTo>
                  <a:lnTo>
                    <a:pt x="28" y="73"/>
                  </a:lnTo>
                  <a:lnTo>
                    <a:pt x="23" y="61"/>
                  </a:lnTo>
                  <a:lnTo>
                    <a:pt x="21" y="47"/>
                  </a:lnTo>
                  <a:lnTo>
                    <a:pt x="23" y="38"/>
                  </a:lnTo>
                  <a:lnTo>
                    <a:pt x="24" y="30"/>
                  </a:lnTo>
                  <a:lnTo>
                    <a:pt x="28" y="23"/>
                  </a:lnTo>
                  <a:lnTo>
                    <a:pt x="31" y="15"/>
                  </a:lnTo>
                  <a:lnTo>
                    <a:pt x="31" y="9"/>
                  </a:lnTo>
                  <a:lnTo>
                    <a:pt x="18" y="23"/>
                  </a:lnTo>
                  <a:lnTo>
                    <a:pt x="9" y="37"/>
                  </a:lnTo>
                  <a:lnTo>
                    <a:pt x="3" y="52"/>
                  </a:lnTo>
                  <a:lnTo>
                    <a:pt x="0" y="67"/>
                  </a:lnTo>
                  <a:lnTo>
                    <a:pt x="3" y="82"/>
                  </a:lnTo>
                  <a:lnTo>
                    <a:pt x="8" y="96"/>
                  </a:lnTo>
                  <a:lnTo>
                    <a:pt x="16" y="109"/>
                  </a:lnTo>
                  <a:lnTo>
                    <a:pt x="29" y="123"/>
                  </a:lnTo>
                  <a:lnTo>
                    <a:pt x="44" y="136"/>
                  </a:lnTo>
                  <a:lnTo>
                    <a:pt x="63" y="148"/>
                  </a:lnTo>
                  <a:lnTo>
                    <a:pt x="84" y="159"/>
                  </a:lnTo>
                  <a:lnTo>
                    <a:pt x="108" y="169"/>
                  </a:lnTo>
                  <a:lnTo>
                    <a:pt x="134" y="178"/>
                  </a:lnTo>
                  <a:lnTo>
                    <a:pt x="162" y="187"/>
                  </a:lnTo>
                  <a:lnTo>
                    <a:pt x="193" y="194"/>
                  </a:lnTo>
                  <a:lnTo>
                    <a:pt x="224" y="201"/>
                  </a:lnTo>
                  <a:lnTo>
                    <a:pt x="258" y="206"/>
                  </a:lnTo>
                  <a:lnTo>
                    <a:pt x="294" y="209"/>
                  </a:lnTo>
                  <a:lnTo>
                    <a:pt x="331" y="211"/>
                  </a:lnTo>
                  <a:lnTo>
                    <a:pt x="368" y="212"/>
                  </a:lnTo>
                  <a:lnTo>
                    <a:pt x="406" y="211"/>
                  </a:lnTo>
                  <a:lnTo>
                    <a:pt x="442" y="209"/>
                  </a:lnTo>
                  <a:lnTo>
                    <a:pt x="477" y="206"/>
                  </a:lnTo>
                  <a:lnTo>
                    <a:pt x="511" y="201"/>
                  </a:lnTo>
                  <a:lnTo>
                    <a:pt x="542" y="194"/>
                  </a:lnTo>
                  <a:lnTo>
                    <a:pt x="572" y="187"/>
                  </a:lnTo>
                  <a:lnTo>
                    <a:pt x="601" y="178"/>
                  </a:lnTo>
                  <a:lnTo>
                    <a:pt x="627" y="169"/>
                  </a:lnTo>
                  <a:lnTo>
                    <a:pt x="651" y="159"/>
                  </a:lnTo>
                  <a:lnTo>
                    <a:pt x="672" y="148"/>
                  </a:lnTo>
                  <a:lnTo>
                    <a:pt x="690" y="136"/>
                  </a:lnTo>
                  <a:lnTo>
                    <a:pt x="706" y="123"/>
                  </a:lnTo>
                  <a:lnTo>
                    <a:pt x="719" y="109"/>
                  </a:lnTo>
                  <a:lnTo>
                    <a:pt x="727" y="96"/>
                  </a:lnTo>
                  <a:lnTo>
                    <a:pt x="732" y="82"/>
                  </a:lnTo>
                  <a:lnTo>
                    <a:pt x="735" y="67"/>
                  </a:lnTo>
                  <a:lnTo>
                    <a:pt x="734" y="58"/>
                  </a:lnTo>
                  <a:lnTo>
                    <a:pt x="732" y="49"/>
                  </a:lnTo>
                  <a:lnTo>
                    <a:pt x="729" y="40"/>
                  </a:lnTo>
                  <a:lnTo>
                    <a:pt x="724" y="32"/>
                  </a:lnTo>
                  <a:lnTo>
                    <a:pt x="719" y="24"/>
                  </a:lnTo>
                  <a:lnTo>
                    <a:pt x="711" y="15"/>
                  </a:lnTo>
                  <a:lnTo>
                    <a:pt x="702" y="8"/>
                  </a:lnTo>
                  <a:lnTo>
                    <a:pt x="6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2" name="Freeform 151"/>
            <p:cNvSpPr>
              <a:spLocks/>
            </p:cNvSpPr>
            <p:nvPr/>
          </p:nvSpPr>
          <p:spPr bwMode="auto">
            <a:xfrm>
              <a:off x="4521" y="3219"/>
              <a:ext cx="6" cy="111"/>
            </a:xfrm>
            <a:custGeom>
              <a:avLst/>
              <a:gdLst>
                <a:gd name="T0" fmla="*/ 0 w 24"/>
                <a:gd name="T1" fmla="*/ 0 h 444"/>
                <a:gd name="T2" fmla="*/ 0 w 24"/>
                <a:gd name="T3" fmla="*/ 0 h 444"/>
                <a:gd name="T4" fmla="*/ 0 w 24"/>
                <a:gd name="T5" fmla="*/ 0 h 444"/>
                <a:gd name="T6" fmla="*/ 0 w 24"/>
                <a:gd name="T7" fmla="*/ 0 h 444"/>
                <a:gd name="T8" fmla="*/ 0 w 24"/>
                <a:gd name="T9" fmla="*/ 0 h 444"/>
                <a:gd name="T10" fmla="*/ 0 w 24"/>
                <a:gd name="T11" fmla="*/ 0 h 444"/>
                <a:gd name="T12" fmla="*/ 0 w 24"/>
                <a:gd name="T13" fmla="*/ 0 h 444"/>
                <a:gd name="T14" fmla="*/ 0 w 24"/>
                <a:gd name="T15" fmla="*/ 0 h 444"/>
                <a:gd name="T16" fmla="*/ 0 w 24"/>
                <a:gd name="T17" fmla="*/ 0 h 4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444"/>
                <a:gd name="T29" fmla="*/ 24 w 24"/>
                <a:gd name="T30" fmla="*/ 444 h 4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444">
                  <a:moveTo>
                    <a:pt x="24" y="0"/>
                  </a:moveTo>
                  <a:lnTo>
                    <a:pt x="7" y="12"/>
                  </a:lnTo>
                  <a:lnTo>
                    <a:pt x="2" y="382"/>
                  </a:lnTo>
                  <a:lnTo>
                    <a:pt x="0" y="435"/>
                  </a:lnTo>
                  <a:lnTo>
                    <a:pt x="3" y="437"/>
                  </a:lnTo>
                  <a:lnTo>
                    <a:pt x="5" y="439"/>
                  </a:lnTo>
                  <a:lnTo>
                    <a:pt x="8" y="441"/>
                  </a:lnTo>
                  <a:lnTo>
                    <a:pt x="10" y="444"/>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3" name="Freeform 152"/>
            <p:cNvSpPr>
              <a:spLocks/>
            </p:cNvSpPr>
            <p:nvPr/>
          </p:nvSpPr>
          <p:spPr bwMode="auto">
            <a:xfrm>
              <a:off x="4350" y="3387"/>
              <a:ext cx="184" cy="62"/>
            </a:xfrm>
            <a:custGeom>
              <a:avLst/>
              <a:gdLst>
                <a:gd name="T0" fmla="*/ 0 w 735"/>
                <a:gd name="T1" fmla="*/ 0 h 246"/>
                <a:gd name="T2" fmla="*/ 0 w 735"/>
                <a:gd name="T3" fmla="*/ 0 h 246"/>
                <a:gd name="T4" fmla="*/ 0 w 735"/>
                <a:gd name="T5" fmla="*/ 0 h 246"/>
                <a:gd name="T6" fmla="*/ 0 w 735"/>
                <a:gd name="T7" fmla="*/ 0 h 246"/>
                <a:gd name="T8" fmla="*/ 0 w 735"/>
                <a:gd name="T9" fmla="*/ 0 h 246"/>
                <a:gd name="T10" fmla="*/ 0 w 735"/>
                <a:gd name="T11" fmla="*/ 0 h 246"/>
                <a:gd name="T12" fmla="*/ 0 w 735"/>
                <a:gd name="T13" fmla="*/ 0 h 246"/>
                <a:gd name="T14" fmla="*/ 0 w 735"/>
                <a:gd name="T15" fmla="*/ 0 h 246"/>
                <a:gd name="T16" fmla="*/ 0 w 735"/>
                <a:gd name="T17" fmla="*/ 0 h 246"/>
                <a:gd name="T18" fmla="*/ 0 w 735"/>
                <a:gd name="T19" fmla="*/ 0 h 246"/>
                <a:gd name="T20" fmla="*/ 0 w 735"/>
                <a:gd name="T21" fmla="*/ 0 h 246"/>
                <a:gd name="T22" fmla="*/ 0 w 735"/>
                <a:gd name="T23" fmla="*/ 0 h 246"/>
                <a:gd name="T24" fmla="*/ 0 w 735"/>
                <a:gd name="T25" fmla="*/ 0 h 246"/>
                <a:gd name="T26" fmla="*/ 0 w 735"/>
                <a:gd name="T27" fmla="*/ 0 h 246"/>
                <a:gd name="T28" fmla="*/ 0 w 735"/>
                <a:gd name="T29" fmla="*/ 0 h 246"/>
                <a:gd name="T30" fmla="*/ 0 w 735"/>
                <a:gd name="T31" fmla="*/ 0 h 246"/>
                <a:gd name="T32" fmla="*/ 0 w 735"/>
                <a:gd name="T33" fmla="*/ 0 h 246"/>
                <a:gd name="T34" fmla="*/ 0 w 735"/>
                <a:gd name="T35" fmla="*/ 0 h 246"/>
                <a:gd name="T36" fmla="*/ 0 w 735"/>
                <a:gd name="T37" fmla="*/ 0 h 246"/>
                <a:gd name="T38" fmla="*/ 0 w 735"/>
                <a:gd name="T39" fmla="*/ 0 h 246"/>
                <a:gd name="T40" fmla="*/ 0 w 735"/>
                <a:gd name="T41" fmla="*/ 0 h 246"/>
                <a:gd name="T42" fmla="*/ 0 w 735"/>
                <a:gd name="T43" fmla="*/ 0 h 246"/>
                <a:gd name="T44" fmla="*/ 0 w 735"/>
                <a:gd name="T45" fmla="*/ 0 h 246"/>
                <a:gd name="T46" fmla="*/ 0 w 735"/>
                <a:gd name="T47" fmla="*/ 0 h 246"/>
                <a:gd name="T48" fmla="*/ 0 w 735"/>
                <a:gd name="T49" fmla="*/ 0 h 246"/>
                <a:gd name="T50" fmla="*/ 0 w 735"/>
                <a:gd name="T51" fmla="*/ 0 h 246"/>
                <a:gd name="T52" fmla="*/ 0 w 735"/>
                <a:gd name="T53" fmla="*/ 0 h 246"/>
                <a:gd name="T54" fmla="*/ 0 w 735"/>
                <a:gd name="T55" fmla="*/ 0 h 246"/>
                <a:gd name="T56" fmla="*/ 0 w 735"/>
                <a:gd name="T57" fmla="*/ 0 h 246"/>
                <a:gd name="T58" fmla="*/ 0 w 735"/>
                <a:gd name="T59" fmla="*/ 0 h 246"/>
                <a:gd name="T60" fmla="*/ 0 w 735"/>
                <a:gd name="T61" fmla="*/ 0 h 246"/>
                <a:gd name="T62" fmla="*/ 0 w 735"/>
                <a:gd name="T63" fmla="*/ 0 h 246"/>
                <a:gd name="T64" fmla="*/ 0 w 735"/>
                <a:gd name="T65" fmla="*/ 0 h 246"/>
                <a:gd name="T66" fmla="*/ 0 w 735"/>
                <a:gd name="T67" fmla="*/ 0 h 246"/>
                <a:gd name="T68" fmla="*/ 0 w 735"/>
                <a:gd name="T69" fmla="*/ 0 h 246"/>
                <a:gd name="T70" fmla="*/ 0 w 735"/>
                <a:gd name="T71" fmla="*/ 0 h 246"/>
                <a:gd name="T72" fmla="*/ 0 w 735"/>
                <a:gd name="T73" fmla="*/ 0 h 246"/>
                <a:gd name="T74" fmla="*/ 0 w 735"/>
                <a:gd name="T75" fmla="*/ 0 h 246"/>
                <a:gd name="T76" fmla="*/ 0 w 735"/>
                <a:gd name="T77" fmla="*/ 0 h 246"/>
                <a:gd name="T78" fmla="*/ 0 w 735"/>
                <a:gd name="T79" fmla="*/ 0 h 246"/>
                <a:gd name="T80" fmla="*/ 0 w 735"/>
                <a:gd name="T81" fmla="*/ 0 h 246"/>
                <a:gd name="T82" fmla="*/ 0 w 735"/>
                <a:gd name="T83" fmla="*/ 0 h 246"/>
                <a:gd name="T84" fmla="*/ 0 w 735"/>
                <a:gd name="T85" fmla="*/ 0 h 2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5"/>
                <a:gd name="T130" fmla="*/ 0 h 246"/>
                <a:gd name="T131" fmla="*/ 735 w 735"/>
                <a:gd name="T132" fmla="*/ 246 h 2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5" h="246">
                  <a:moveTo>
                    <a:pt x="693" y="0"/>
                  </a:moveTo>
                  <a:lnTo>
                    <a:pt x="691" y="31"/>
                  </a:lnTo>
                  <a:lnTo>
                    <a:pt x="692" y="37"/>
                  </a:lnTo>
                  <a:lnTo>
                    <a:pt x="695" y="42"/>
                  </a:lnTo>
                  <a:lnTo>
                    <a:pt x="696" y="49"/>
                  </a:lnTo>
                  <a:lnTo>
                    <a:pt x="696" y="55"/>
                  </a:lnTo>
                  <a:lnTo>
                    <a:pt x="695" y="71"/>
                  </a:lnTo>
                  <a:lnTo>
                    <a:pt x="690" y="86"/>
                  </a:lnTo>
                  <a:lnTo>
                    <a:pt x="681" y="101"/>
                  </a:lnTo>
                  <a:lnTo>
                    <a:pt x="670" y="115"/>
                  </a:lnTo>
                  <a:lnTo>
                    <a:pt x="655" y="129"/>
                  </a:lnTo>
                  <a:lnTo>
                    <a:pt x="638" y="141"/>
                  </a:lnTo>
                  <a:lnTo>
                    <a:pt x="618" y="153"/>
                  </a:lnTo>
                  <a:lnTo>
                    <a:pt x="597" y="164"/>
                  </a:lnTo>
                  <a:lnTo>
                    <a:pt x="573" y="174"/>
                  </a:lnTo>
                  <a:lnTo>
                    <a:pt x="547" y="183"/>
                  </a:lnTo>
                  <a:lnTo>
                    <a:pt x="520" y="190"/>
                  </a:lnTo>
                  <a:lnTo>
                    <a:pt x="490" y="196"/>
                  </a:lnTo>
                  <a:lnTo>
                    <a:pt x="459" y="201"/>
                  </a:lnTo>
                  <a:lnTo>
                    <a:pt x="427" y="206"/>
                  </a:lnTo>
                  <a:lnTo>
                    <a:pt x="393" y="208"/>
                  </a:lnTo>
                  <a:lnTo>
                    <a:pt x="359" y="209"/>
                  </a:lnTo>
                  <a:lnTo>
                    <a:pt x="324" y="208"/>
                  </a:lnTo>
                  <a:lnTo>
                    <a:pt x="292" y="206"/>
                  </a:lnTo>
                  <a:lnTo>
                    <a:pt x="259" y="201"/>
                  </a:lnTo>
                  <a:lnTo>
                    <a:pt x="228" y="196"/>
                  </a:lnTo>
                  <a:lnTo>
                    <a:pt x="198" y="190"/>
                  </a:lnTo>
                  <a:lnTo>
                    <a:pt x="170" y="183"/>
                  </a:lnTo>
                  <a:lnTo>
                    <a:pt x="144" y="174"/>
                  </a:lnTo>
                  <a:lnTo>
                    <a:pt x="120" y="164"/>
                  </a:lnTo>
                  <a:lnTo>
                    <a:pt x="99" y="153"/>
                  </a:lnTo>
                  <a:lnTo>
                    <a:pt x="79" y="141"/>
                  </a:lnTo>
                  <a:lnTo>
                    <a:pt x="63" y="129"/>
                  </a:lnTo>
                  <a:lnTo>
                    <a:pt x="48" y="115"/>
                  </a:lnTo>
                  <a:lnTo>
                    <a:pt x="36" y="101"/>
                  </a:lnTo>
                  <a:lnTo>
                    <a:pt x="28" y="86"/>
                  </a:lnTo>
                  <a:lnTo>
                    <a:pt x="23" y="71"/>
                  </a:lnTo>
                  <a:lnTo>
                    <a:pt x="21" y="55"/>
                  </a:lnTo>
                  <a:lnTo>
                    <a:pt x="23" y="45"/>
                  </a:lnTo>
                  <a:lnTo>
                    <a:pt x="24" y="35"/>
                  </a:lnTo>
                  <a:lnTo>
                    <a:pt x="28" y="26"/>
                  </a:lnTo>
                  <a:lnTo>
                    <a:pt x="31" y="17"/>
                  </a:lnTo>
                  <a:lnTo>
                    <a:pt x="31" y="10"/>
                  </a:lnTo>
                  <a:lnTo>
                    <a:pt x="18" y="26"/>
                  </a:lnTo>
                  <a:lnTo>
                    <a:pt x="9" y="42"/>
                  </a:lnTo>
                  <a:lnTo>
                    <a:pt x="3" y="60"/>
                  </a:lnTo>
                  <a:lnTo>
                    <a:pt x="0" y="79"/>
                  </a:lnTo>
                  <a:lnTo>
                    <a:pt x="3" y="96"/>
                  </a:lnTo>
                  <a:lnTo>
                    <a:pt x="8" y="113"/>
                  </a:lnTo>
                  <a:lnTo>
                    <a:pt x="16" y="129"/>
                  </a:lnTo>
                  <a:lnTo>
                    <a:pt x="29" y="144"/>
                  </a:lnTo>
                  <a:lnTo>
                    <a:pt x="44" y="159"/>
                  </a:lnTo>
                  <a:lnTo>
                    <a:pt x="63" y="173"/>
                  </a:lnTo>
                  <a:lnTo>
                    <a:pt x="84" y="185"/>
                  </a:lnTo>
                  <a:lnTo>
                    <a:pt x="108" y="198"/>
                  </a:lnTo>
                  <a:lnTo>
                    <a:pt x="134" y="208"/>
                  </a:lnTo>
                  <a:lnTo>
                    <a:pt x="162" y="218"/>
                  </a:lnTo>
                  <a:lnTo>
                    <a:pt x="193" y="226"/>
                  </a:lnTo>
                  <a:lnTo>
                    <a:pt x="224" y="233"/>
                  </a:lnTo>
                  <a:lnTo>
                    <a:pt x="258" y="239"/>
                  </a:lnTo>
                  <a:lnTo>
                    <a:pt x="294" y="243"/>
                  </a:lnTo>
                  <a:lnTo>
                    <a:pt x="331" y="245"/>
                  </a:lnTo>
                  <a:lnTo>
                    <a:pt x="368" y="246"/>
                  </a:lnTo>
                  <a:lnTo>
                    <a:pt x="406" y="245"/>
                  </a:lnTo>
                  <a:lnTo>
                    <a:pt x="442" y="243"/>
                  </a:lnTo>
                  <a:lnTo>
                    <a:pt x="477" y="239"/>
                  </a:lnTo>
                  <a:lnTo>
                    <a:pt x="511" y="233"/>
                  </a:lnTo>
                  <a:lnTo>
                    <a:pt x="542" y="226"/>
                  </a:lnTo>
                  <a:lnTo>
                    <a:pt x="572" y="218"/>
                  </a:lnTo>
                  <a:lnTo>
                    <a:pt x="601" y="208"/>
                  </a:lnTo>
                  <a:lnTo>
                    <a:pt x="627" y="198"/>
                  </a:lnTo>
                  <a:lnTo>
                    <a:pt x="651" y="185"/>
                  </a:lnTo>
                  <a:lnTo>
                    <a:pt x="672" y="173"/>
                  </a:lnTo>
                  <a:lnTo>
                    <a:pt x="690" y="159"/>
                  </a:lnTo>
                  <a:lnTo>
                    <a:pt x="706" y="144"/>
                  </a:lnTo>
                  <a:lnTo>
                    <a:pt x="719" y="129"/>
                  </a:lnTo>
                  <a:lnTo>
                    <a:pt x="727" y="113"/>
                  </a:lnTo>
                  <a:lnTo>
                    <a:pt x="732" y="96"/>
                  </a:lnTo>
                  <a:lnTo>
                    <a:pt x="735" y="79"/>
                  </a:lnTo>
                  <a:lnTo>
                    <a:pt x="734" y="68"/>
                  </a:lnTo>
                  <a:lnTo>
                    <a:pt x="732" y="57"/>
                  </a:lnTo>
                  <a:lnTo>
                    <a:pt x="729" y="47"/>
                  </a:lnTo>
                  <a:lnTo>
                    <a:pt x="724" y="37"/>
                  </a:lnTo>
                  <a:lnTo>
                    <a:pt x="719" y="27"/>
                  </a:lnTo>
                  <a:lnTo>
                    <a:pt x="711" y="19"/>
                  </a:lnTo>
                  <a:lnTo>
                    <a:pt x="702" y="9"/>
                  </a:lnTo>
                  <a:lnTo>
                    <a:pt x="6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4" name="Freeform 153"/>
            <p:cNvSpPr>
              <a:spLocks/>
            </p:cNvSpPr>
            <p:nvPr/>
          </p:nvSpPr>
          <p:spPr bwMode="auto">
            <a:xfrm>
              <a:off x="4356" y="3343"/>
              <a:ext cx="4" cy="49"/>
            </a:xfrm>
            <a:custGeom>
              <a:avLst/>
              <a:gdLst>
                <a:gd name="T0" fmla="*/ 0 w 17"/>
                <a:gd name="T1" fmla="*/ 0 h 199"/>
                <a:gd name="T2" fmla="*/ 0 w 17"/>
                <a:gd name="T3" fmla="*/ 0 h 199"/>
                <a:gd name="T4" fmla="*/ 0 w 17"/>
                <a:gd name="T5" fmla="*/ 0 h 199"/>
                <a:gd name="T6" fmla="*/ 0 w 17"/>
                <a:gd name="T7" fmla="*/ 0 h 199"/>
                <a:gd name="T8" fmla="*/ 0 w 17"/>
                <a:gd name="T9" fmla="*/ 0 h 199"/>
                <a:gd name="T10" fmla="*/ 0 w 17"/>
                <a:gd name="T11" fmla="*/ 0 h 199"/>
                <a:gd name="T12" fmla="*/ 0 w 17"/>
                <a:gd name="T13" fmla="*/ 0 h 199"/>
                <a:gd name="T14" fmla="*/ 0 w 17"/>
                <a:gd name="T15" fmla="*/ 0 h 199"/>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99"/>
                <a:gd name="T26" fmla="*/ 17 w 17"/>
                <a:gd name="T27" fmla="*/ 199 h 1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99">
                  <a:moveTo>
                    <a:pt x="17" y="10"/>
                  </a:moveTo>
                  <a:lnTo>
                    <a:pt x="0" y="0"/>
                  </a:lnTo>
                  <a:lnTo>
                    <a:pt x="8" y="199"/>
                  </a:lnTo>
                  <a:lnTo>
                    <a:pt x="11" y="196"/>
                  </a:lnTo>
                  <a:lnTo>
                    <a:pt x="13" y="195"/>
                  </a:lnTo>
                  <a:lnTo>
                    <a:pt x="15" y="193"/>
                  </a:lnTo>
                  <a:lnTo>
                    <a:pt x="17" y="190"/>
                  </a:lnTo>
                  <a:lnTo>
                    <a:pt x="1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5" name="Freeform 154"/>
            <p:cNvSpPr>
              <a:spLocks/>
            </p:cNvSpPr>
            <p:nvPr/>
          </p:nvSpPr>
          <p:spPr bwMode="auto">
            <a:xfrm>
              <a:off x="4520" y="3344"/>
              <a:ext cx="6" cy="50"/>
            </a:xfrm>
            <a:custGeom>
              <a:avLst/>
              <a:gdLst>
                <a:gd name="T0" fmla="*/ 0 w 23"/>
                <a:gd name="T1" fmla="*/ 0 h 198"/>
                <a:gd name="T2" fmla="*/ 0 w 23"/>
                <a:gd name="T3" fmla="*/ 0 h 198"/>
                <a:gd name="T4" fmla="*/ 0 w 23"/>
                <a:gd name="T5" fmla="*/ 0 h 198"/>
                <a:gd name="T6" fmla="*/ 0 w 23"/>
                <a:gd name="T7" fmla="*/ 0 h 198"/>
                <a:gd name="T8" fmla="*/ 0 w 23"/>
                <a:gd name="T9" fmla="*/ 0 h 198"/>
                <a:gd name="T10" fmla="*/ 0 w 23"/>
                <a:gd name="T11" fmla="*/ 0 h 198"/>
                <a:gd name="T12" fmla="*/ 0 w 23"/>
                <a:gd name="T13" fmla="*/ 0 h 198"/>
                <a:gd name="T14" fmla="*/ 0 w 23"/>
                <a:gd name="T15" fmla="*/ 0 h 198"/>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98"/>
                <a:gd name="T26" fmla="*/ 23 w 23"/>
                <a:gd name="T27" fmla="*/ 198 h 1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98">
                  <a:moveTo>
                    <a:pt x="23" y="0"/>
                  </a:moveTo>
                  <a:lnTo>
                    <a:pt x="4" y="10"/>
                  </a:lnTo>
                  <a:lnTo>
                    <a:pt x="0" y="191"/>
                  </a:lnTo>
                  <a:lnTo>
                    <a:pt x="2" y="192"/>
                  </a:lnTo>
                  <a:lnTo>
                    <a:pt x="5" y="195"/>
                  </a:lnTo>
                  <a:lnTo>
                    <a:pt x="7" y="196"/>
                  </a:lnTo>
                  <a:lnTo>
                    <a:pt x="10" y="198"/>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6" name="Freeform 155"/>
            <p:cNvSpPr>
              <a:spLocks/>
            </p:cNvSpPr>
            <p:nvPr/>
          </p:nvSpPr>
          <p:spPr bwMode="auto">
            <a:xfrm>
              <a:off x="4418" y="3304"/>
              <a:ext cx="6" cy="128"/>
            </a:xfrm>
            <a:custGeom>
              <a:avLst/>
              <a:gdLst>
                <a:gd name="T0" fmla="*/ 0 w 27"/>
                <a:gd name="T1" fmla="*/ 0 h 512"/>
                <a:gd name="T2" fmla="*/ 0 w 27"/>
                <a:gd name="T3" fmla="*/ 0 h 512"/>
                <a:gd name="T4" fmla="*/ 0 w 27"/>
                <a:gd name="T5" fmla="*/ 0 h 512"/>
                <a:gd name="T6" fmla="*/ 0 w 27"/>
                <a:gd name="T7" fmla="*/ 0 h 512"/>
                <a:gd name="T8" fmla="*/ 0 w 27"/>
                <a:gd name="T9" fmla="*/ 0 h 512"/>
                <a:gd name="T10" fmla="*/ 0 w 27"/>
                <a:gd name="T11" fmla="*/ 0 h 512"/>
                <a:gd name="T12" fmla="*/ 0 w 27"/>
                <a:gd name="T13" fmla="*/ 0 h 512"/>
                <a:gd name="T14" fmla="*/ 0 w 27"/>
                <a:gd name="T15" fmla="*/ 0 h 512"/>
                <a:gd name="T16" fmla="*/ 0 w 27"/>
                <a:gd name="T17" fmla="*/ 0 h 5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512"/>
                <a:gd name="T29" fmla="*/ 27 w 27"/>
                <a:gd name="T30" fmla="*/ 512 h 5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512">
                  <a:moveTo>
                    <a:pt x="27" y="0"/>
                  </a:moveTo>
                  <a:lnTo>
                    <a:pt x="6" y="14"/>
                  </a:lnTo>
                  <a:lnTo>
                    <a:pt x="0" y="441"/>
                  </a:lnTo>
                  <a:lnTo>
                    <a:pt x="0" y="501"/>
                  </a:lnTo>
                  <a:lnTo>
                    <a:pt x="3" y="503"/>
                  </a:lnTo>
                  <a:lnTo>
                    <a:pt x="5" y="506"/>
                  </a:lnTo>
                  <a:lnTo>
                    <a:pt x="8" y="510"/>
                  </a:lnTo>
                  <a:lnTo>
                    <a:pt x="10" y="512"/>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7" name="Freeform 156"/>
            <p:cNvSpPr>
              <a:spLocks/>
            </p:cNvSpPr>
            <p:nvPr/>
          </p:nvSpPr>
          <p:spPr bwMode="auto">
            <a:xfrm>
              <a:off x="4417" y="3449"/>
              <a:ext cx="6" cy="57"/>
            </a:xfrm>
            <a:custGeom>
              <a:avLst/>
              <a:gdLst>
                <a:gd name="T0" fmla="*/ 0 w 26"/>
                <a:gd name="T1" fmla="*/ 0 h 229"/>
                <a:gd name="T2" fmla="*/ 0 w 26"/>
                <a:gd name="T3" fmla="*/ 0 h 229"/>
                <a:gd name="T4" fmla="*/ 0 w 26"/>
                <a:gd name="T5" fmla="*/ 0 h 229"/>
                <a:gd name="T6" fmla="*/ 0 w 26"/>
                <a:gd name="T7" fmla="*/ 0 h 229"/>
                <a:gd name="T8" fmla="*/ 0 w 26"/>
                <a:gd name="T9" fmla="*/ 0 h 229"/>
                <a:gd name="T10" fmla="*/ 0 w 26"/>
                <a:gd name="T11" fmla="*/ 0 h 229"/>
                <a:gd name="T12" fmla="*/ 0 w 26"/>
                <a:gd name="T13" fmla="*/ 0 h 229"/>
                <a:gd name="T14" fmla="*/ 0 w 26"/>
                <a:gd name="T15" fmla="*/ 0 h 229"/>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29"/>
                <a:gd name="T26" fmla="*/ 26 w 26"/>
                <a:gd name="T27" fmla="*/ 229 h 2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29">
                  <a:moveTo>
                    <a:pt x="26" y="0"/>
                  </a:moveTo>
                  <a:lnTo>
                    <a:pt x="5" y="11"/>
                  </a:lnTo>
                  <a:lnTo>
                    <a:pt x="0" y="220"/>
                  </a:lnTo>
                  <a:lnTo>
                    <a:pt x="3" y="222"/>
                  </a:lnTo>
                  <a:lnTo>
                    <a:pt x="7" y="224"/>
                  </a:lnTo>
                  <a:lnTo>
                    <a:pt x="9" y="226"/>
                  </a:lnTo>
                  <a:lnTo>
                    <a:pt x="12" y="229"/>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8" name="Freeform 157"/>
            <p:cNvSpPr>
              <a:spLocks/>
            </p:cNvSpPr>
            <p:nvPr/>
          </p:nvSpPr>
          <p:spPr bwMode="auto">
            <a:xfrm>
              <a:off x="4363" y="3351"/>
              <a:ext cx="29" cy="33"/>
            </a:xfrm>
            <a:custGeom>
              <a:avLst/>
              <a:gdLst>
                <a:gd name="T0" fmla="*/ 0 w 117"/>
                <a:gd name="T1" fmla="*/ 0 h 134"/>
                <a:gd name="T2" fmla="*/ 0 w 117"/>
                <a:gd name="T3" fmla="*/ 0 h 134"/>
                <a:gd name="T4" fmla="*/ 0 w 117"/>
                <a:gd name="T5" fmla="*/ 0 h 134"/>
                <a:gd name="T6" fmla="*/ 0 w 117"/>
                <a:gd name="T7" fmla="*/ 0 h 134"/>
                <a:gd name="T8" fmla="*/ 0 w 117"/>
                <a:gd name="T9" fmla="*/ 0 h 134"/>
                <a:gd name="T10" fmla="*/ 0 w 117"/>
                <a:gd name="T11" fmla="*/ 0 h 134"/>
                <a:gd name="T12" fmla="*/ 0 w 117"/>
                <a:gd name="T13" fmla="*/ 0 h 134"/>
                <a:gd name="T14" fmla="*/ 0 w 117"/>
                <a:gd name="T15" fmla="*/ 0 h 134"/>
                <a:gd name="T16" fmla="*/ 0 w 117"/>
                <a:gd name="T17" fmla="*/ 0 h 134"/>
                <a:gd name="T18" fmla="*/ 0 w 117"/>
                <a:gd name="T19" fmla="*/ 0 h 134"/>
                <a:gd name="T20" fmla="*/ 0 w 117"/>
                <a:gd name="T21" fmla="*/ 0 h 134"/>
                <a:gd name="T22" fmla="*/ 0 w 117"/>
                <a:gd name="T23" fmla="*/ 0 h 134"/>
                <a:gd name="T24" fmla="*/ 0 w 117"/>
                <a:gd name="T25" fmla="*/ 0 h 134"/>
                <a:gd name="T26" fmla="*/ 0 w 117"/>
                <a:gd name="T27" fmla="*/ 0 h 134"/>
                <a:gd name="T28" fmla="*/ 0 w 117"/>
                <a:gd name="T29" fmla="*/ 0 h 134"/>
                <a:gd name="T30" fmla="*/ 0 w 117"/>
                <a:gd name="T31" fmla="*/ 0 h 134"/>
                <a:gd name="T32" fmla="*/ 0 w 117"/>
                <a:gd name="T33" fmla="*/ 0 h 134"/>
                <a:gd name="T34" fmla="*/ 0 w 117"/>
                <a:gd name="T35" fmla="*/ 0 h 134"/>
                <a:gd name="T36" fmla="*/ 0 w 117"/>
                <a:gd name="T37" fmla="*/ 0 h 134"/>
                <a:gd name="T38" fmla="*/ 0 w 117"/>
                <a:gd name="T39" fmla="*/ 0 h 134"/>
                <a:gd name="T40" fmla="*/ 0 w 117"/>
                <a:gd name="T41" fmla="*/ 0 h 134"/>
                <a:gd name="T42" fmla="*/ 0 w 117"/>
                <a:gd name="T43" fmla="*/ 0 h 134"/>
                <a:gd name="T44" fmla="*/ 0 w 117"/>
                <a:gd name="T45" fmla="*/ 0 h 134"/>
                <a:gd name="T46" fmla="*/ 0 w 117"/>
                <a:gd name="T47" fmla="*/ 0 h 134"/>
                <a:gd name="T48" fmla="*/ 0 w 117"/>
                <a:gd name="T49" fmla="*/ 0 h 134"/>
                <a:gd name="T50" fmla="*/ 0 w 117"/>
                <a:gd name="T51" fmla="*/ 0 h 134"/>
                <a:gd name="T52" fmla="*/ 0 w 117"/>
                <a:gd name="T53" fmla="*/ 0 h 134"/>
                <a:gd name="T54" fmla="*/ 0 w 117"/>
                <a:gd name="T55" fmla="*/ 0 h 134"/>
                <a:gd name="T56" fmla="*/ 0 w 117"/>
                <a:gd name="T57" fmla="*/ 0 h 134"/>
                <a:gd name="T58" fmla="*/ 0 w 117"/>
                <a:gd name="T59" fmla="*/ 0 h 134"/>
                <a:gd name="T60" fmla="*/ 0 w 117"/>
                <a:gd name="T61" fmla="*/ 0 h 134"/>
                <a:gd name="T62" fmla="*/ 0 w 117"/>
                <a:gd name="T63" fmla="*/ 0 h 134"/>
                <a:gd name="T64" fmla="*/ 0 w 117"/>
                <a:gd name="T65" fmla="*/ 0 h 134"/>
                <a:gd name="T66" fmla="*/ 0 w 117"/>
                <a:gd name="T67" fmla="*/ 0 h 134"/>
                <a:gd name="T68" fmla="*/ 0 w 117"/>
                <a:gd name="T69" fmla="*/ 0 h 134"/>
                <a:gd name="T70" fmla="*/ 0 w 117"/>
                <a:gd name="T71" fmla="*/ 0 h 134"/>
                <a:gd name="T72" fmla="*/ 0 w 117"/>
                <a:gd name="T73" fmla="*/ 0 h 134"/>
                <a:gd name="T74" fmla="*/ 0 w 117"/>
                <a:gd name="T75" fmla="*/ 0 h 134"/>
                <a:gd name="T76" fmla="*/ 0 w 117"/>
                <a:gd name="T77" fmla="*/ 0 h 134"/>
                <a:gd name="T78" fmla="*/ 0 w 117"/>
                <a:gd name="T79" fmla="*/ 0 h 134"/>
                <a:gd name="T80" fmla="*/ 0 w 117"/>
                <a:gd name="T81" fmla="*/ 0 h 134"/>
                <a:gd name="T82" fmla="*/ 0 w 117"/>
                <a:gd name="T83" fmla="*/ 0 h 134"/>
                <a:gd name="T84" fmla="*/ 0 w 117"/>
                <a:gd name="T85" fmla="*/ 0 h 134"/>
                <a:gd name="T86" fmla="*/ 0 w 117"/>
                <a:gd name="T87" fmla="*/ 0 h 134"/>
                <a:gd name="T88" fmla="*/ 0 w 117"/>
                <a:gd name="T89" fmla="*/ 0 h 134"/>
                <a:gd name="T90" fmla="*/ 0 w 117"/>
                <a:gd name="T91" fmla="*/ 0 h 134"/>
                <a:gd name="T92" fmla="*/ 0 w 117"/>
                <a:gd name="T93" fmla="*/ 0 h 134"/>
                <a:gd name="T94" fmla="*/ 0 w 117"/>
                <a:gd name="T95" fmla="*/ 0 h 134"/>
                <a:gd name="T96" fmla="*/ 0 w 117"/>
                <a:gd name="T97" fmla="*/ 0 h 134"/>
                <a:gd name="T98" fmla="*/ 0 w 117"/>
                <a:gd name="T99" fmla="*/ 0 h 134"/>
                <a:gd name="T100" fmla="*/ 0 w 117"/>
                <a:gd name="T101" fmla="*/ 0 h 134"/>
                <a:gd name="T102" fmla="*/ 0 w 117"/>
                <a:gd name="T103" fmla="*/ 0 h 134"/>
                <a:gd name="T104" fmla="*/ 0 w 117"/>
                <a:gd name="T105" fmla="*/ 0 h 1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
                <a:gd name="T160" fmla="*/ 0 h 134"/>
                <a:gd name="T161" fmla="*/ 117 w 117"/>
                <a:gd name="T162" fmla="*/ 134 h 1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 h="134">
                  <a:moveTo>
                    <a:pt x="49" y="15"/>
                  </a:moveTo>
                  <a:lnTo>
                    <a:pt x="43" y="25"/>
                  </a:lnTo>
                  <a:lnTo>
                    <a:pt x="39" y="35"/>
                  </a:lnTo>
                  <a:lnTo>
                    <a:pt x="39" y="45"/>
                  </a:lnTo>
                  <a:lnTo>
                    <a:pt x="44" y="52"/>
                  </a:lnTo>
                  <a:lnTo>
                    <a:pt x="45" y="52"/>
                  </a:lnTo>
                  <a:lnTo>
                    <a:pt x="40" y="60"/>
                  </a:lnTo>
                  <a:lnTo>
                    <a:pt x="34" y="66"/>
                  </a:lnTo>
                  <a:lnTo>
                    <a:pt x="29" y="72"/>
                  </a:lnTo>
                  <a:lnTo>
                    <a:pt x="24" y="79"/>
                  </a:lnTo>
                  <a:lnTo>
                    <a:pt x="18" y="85"/>
                  </a:lnTo>
                  <a:lnTo>
                    <a:pt x="13" y="91"/>
                  </a:lnTo>
                  <a:lnTo>
                    <a:pt x="6" y="97"/>
                  </a:lnTo>
                  <a:lnTo>
                    <a:pt x="1" y="104"/>
                  </a:lnTo>
                  <a:lnTo>
                    <a:pt x="1" y="111"/>
                  </a:lnTo>
                  <a:lnTo>
                    <a:pt x="1" y="119"/>
                  </a:lnTo>
                  <a:lnTo>
                    <a:pt x="1" y="126"/>
                  </a:lnTo>
                  <a:lnTo>
                    <a:pt x="0" y="134"/>
                  </a:lnTo>
                  <a:lnTo>
                    <a:pt x="9" y="126"/>
                  </a:lnTo>
                  <a:lnTo>
                    <a:pt x="18" y="120"/>
                  </a:lnTo>
                  <a:lnTo>
                    <a:pt x="27" y="112"/>
                  </a:lnTo>
                  <a:lnTo>
                    <a:pt x="35" y="105"/>
                  </a:lnTo>
                  <a:lnTo>
                    <a:pt x="44" y="96"/>
                  </a:lnTo>
                  <a:lnTo>
                    <a:pt x="53" y="89"/>
                  </a:lnTo>
                  <a:lnTo>
                    <a:pt x="62" y="81"/>
                  </a:lnTo>
                  <a:lnTo>
                    <a:pt x="70" y="72"/>
                  </a:lnTo>
                  <a:lnTo>
                    <a:pt x="70" y="74"/>
                  </a:lnTo>
                  <a:lnTo>
                    <a:pt x="79" y="77"/>
                  </a:lnTo>
                  <a:lnTo>
                    <a:pt x="88" y="76"/>
                  </a:lnTo>
                  <a:lnTo>
                    <a:pt x="98" y="71"/>
                  </a:lnTo>
                  <a:lnTo>
                    <a:pt x="107" y="62"/>
                  </a:lnTo>
                  <a:lnTo>
                    <a:pt x="113" y="51"/>
                  </a:lnTo>
                  <a:lnTo>
                    <a:pt x="117" y="40"/>
                  </a:lnTo>
                  <a:lnTo>
                    <a:pt x="117" y="31"/>
                  </a:lnTo>
                  <a:lnTo>
                    <a:pt x="112" y="24"/>
                  </a:lnTo>
                  <a:lnTo>
                    <a:pt x="107" y="21"/>
                  </a:lnTo>
                  <a:lnTo>
                    <a:pt x="102" y="21"/>
                  </a:lnTo>
                  <a:lnTo>
                    <a:pt x="95" y="22"/>
                  </a:lnTo>
                  <a:lnTo>
                    <a:pt x="89" y="25"/>
                  </a:lnTo>
                  <a:lnTo>
                    <a:pt x="90" y="17"/>
                  </a:lnTo>
                  <a:lnTo>
                    <a:pt x="90" y="11"/>
                  </a:lnTo>
                  <a:lnTo>
                    <a:pt x="88" y="6"/>
                  </a:lnTo>
                  <a:lnTo>
                    <a:pt x="84" y="2"/>
                  </a:lnTo>
                  <a:lnTo>
                    <a:pt x="77" y="0"/>
                  </a:lnTo>
                  <a:lnTo>
                    <a:pt x="68" y="1"/>
                  </a:lnTo>
                  <a:lnTo>
                    <a:pt x="58" y="6"/>
                  </a:lnTo>
                  <a:lnTo>
                    <a:pt x="4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9" name="Freeform 158"/>
            <p:cNvSpPr>
              <a:spLocks/>
            </p:cNvSpPr>
            <p:nvPr/>
          </p:nvSpPr>
          <p:spPr bwMode="auto">
            <a:xfrm>
              <a:off x="4347" y="3421"/>
              <a:ext cx="33" cy="27"/>
            </a:xfrm>
            <a:custGeom>
              <a:avLst/>
              <a:gdLst>
                <a:gd name="T0" fmla="*/ 0 w 130"/>
                <a:gd name="T1" fmla="*/ 0 h 106"/>
                <a:gd name="T2" fmla="*/ 0 w 130"/>
                <a:gd name="T3" fmla="*/ 0 h 106"/>
                <a:gd name="T4" fmla="*/ 0 w 130"/>
                <a:gd name="T5" fmla="*/ 0 h 106"/>
                <a:gd name="T6" fmla="*/ 0 w 130"/>
                <a:gd name="T7" fmla="*/ 0 h 106"/>
                <a:gd name="T8" fmla="*/ 0 w 130"/>
                <a:gd name="T9" fmla="*/ 0 h 106"/>
                <a:gd name="T10" fmla="*/ 0 w 130"/>
                <a:gd name="T11" fmla="*/ 0 h 106"/>
                <a:gd name="T12" fmla="*/ 0 w 130"/>
                <a:gd name="T13" fmla="*/ 0 h 106"/>
                <a:gd name="T14" fmla="*/ 0 w 130"/>
                <a:gd name="T15" fmla="*/ 0 h 106"/>
                <a:gd name="T16" fmla="*/ 0 w 130"/>
                <a:gd name="T17" fmla="*/ 0 h 106"/>
                <a:gd name="T18" fmla="*/ 0 w 130"/>
                <a:gd name="T19" fmla="*/ 0 h 106"/>
                <a:gd name="T20" fmla="*/ 0 w 130"/>
                <a:gd name="T21" fmla="*/ 0 h 106"/>
                <a:gd name="T22" fmla="*/ 0 w 130"/>
                <a:gd name="T23" fmla="*/ 0 h 106"/>
                <a:gd name="T24" fmla="*/ 0 w 130"/>
                <a:gd name="T25" fmla="*/ 0 h 106"/>
                <a:gd name="T26" fmla="*/ 0 w 130"/>
                <a:gd name="T27" fmla="*/ 0 h 106"/>
                <a:gd name="T28" fmla="*/ 0 w 130"/>
                <a:gd name="T29" fmla="*/ 0 h 106"/>
                <a:gd name="T30" fmla="*/ 0 w 130"/>
                <a:gd name="T31" fmla="*/ 0 h 106"/>
                <a:gd name="T32" fmla="*/ 0 w 130"/>
                <a:gd name="T33" fmla="*/ 0 h 106"/>
                <a:gd name="T34" fmla="*/ 0 w 130"/>
                <a:gd name="T35" fmla="*/ 0 h 106"/>
                <a:gd name="T36" fmla="*/ 0 w 130"/>
                <a:gd name="T37" fmla="*/ 0 h 106"/>
                <a:gd name="T38" fmla="*/ 0 w 130"/>
                <a:gd name="T39" fmla="*/ 0 h 106"/>
                <a:gd name="T40" fmla="*/ 0 w 130"/>
                <a:gd name="T41" fmla="*/ 0 h 106"/>
                <a:gd name="T42" fmla="*/ 0 w 130"/>
                <a:gd name="T43" fmla="*/ 0 h 106"/>
                <a:gd name="T44" fmla="*/ 0 w 130"/>
                <a:gd name="T45" fmla="*/ 0 h 106"/>
                <a:gd name="T46" fmla="*/ 0 w 130"/>
                <a:gd name="T47" fmla="*/ 0 h 106"/>
                <a:gd name="T48" fmla="*/ 0 w 130"/>
                <a:gd name="T49" fmla="*/ 0 h 106"/>
                <a:gd name="T50" fmla="*/ 0 w 130"/>
                <a:gd name="T51" fmla="*/ 0 h 106"/>
                <a:gd name="T52" fmla="*/ 0 w 130"/>
                <a:gd name="T53" fmla="*/ 0 h 106"/>
                <a:gd name="T54" fmla="*/ 0 w 130"/>
                <a:gd name="T55" fmla="*/ 0 h 106"/>
                <a:gd name="T56" fmla="*/ 0 w 130"/>
                <a:gd name="T57" fmla="*/ 0 h 106"/>
                <a:gd name="T58" fmla="*/ 0 w 130"/>
                <a:gd name="T59" fmla="*/ 0 h 106"/>
                <a:gd name="T60" fmla="*/ 0 w 130"/>
                <a:gd name="T61" fmla="*/ 0 h 106"/>
                <a:gd name="T62" fmla="*/ 0 w 130"/>
                <a:gd name="T63" fmla="*/ 0 h 106"/>
                <a:gd name="T64" fmla="*/ 0 w 130"/>
                <a:gd name="T65" fmla="*/ 0 h 106"/>
                <a:gd name="T66" fmla="*/ 0 w 130"/>
                <a:gd name="T67" fmla="*/ 0 h 106"/>
                <a:gd name="T68" fmla="*/ 0 w 130"/>
                <a:gd name="T69" fmla="*/ 0 h 106"/>
                <a:gd name="T70" fmla="*/ 0 w 130"/>
                <a:gd name="T71" fmla="*/ 0 h 106"/>
                <a:gd name="T72" fmla="*/ 0 w 130"/>
                <a:gd name="T73" fmla="*/ 0 h 106"/>
                <a:gd name="T74" fmla="*/ 0 w 130"/>
                <a:gd name="T75" fmla="*/ 0 h 106"/>
                <a:gd name="T76" fmla="*/ 0 w 130"/>
                <a:gd name="T77" fmla="*/ 0 h 106"/>
                <a:gd name="T78" fmla="*/ 0 w 130"/>
                <a:gd name="T79" fmla="*/ 0 h 106"/>
                <a:gd name="T80" fmla="*/ 0 w 130"/>
                <a:gd name="T81" fmla="*/ 0 h 106"/>
                <a:gd name="T82" fmla="*/ 0 w 130"/>
                <a:gd name="T83" fmla="*/ 0 h 106"/>
                <a:gd name="T84" fmla="*/ 0 w 130"/>
                <a:gd name="T85" fmla="*/ 0 h 106"/>
                <a:gd name="T86" fmla="*/ 0 w 130"/>
                <a:gd name="T87" fmla="*/ 0 h 106"/>
                <a:gd name="T88" fmla="*/ 0 w 130"/>
                <a:gd name="T89" fmla="*/ 0 h 106"/>
                <a:gd name="T90" fmla="*/ 0 w 130"/>
                <a:gd name="T91" fmla="*/ 0 h 106"/>
                <a:gd name="T92" fmla="*/ 0 w 130"/>
                <a:gd name="T93" fmla="*/ 0 h 106"/>
                <a:gd name="T94" fmla="*/ 0 w 130"/>
                <a:gd name="T95" fmla="*/ 0 h 106"/>
                <a:gd name="T96" fmla="*/ 0 w 130"/>
                <a:gd name="T97" fmla="*/ 0 h 106"/>
                <a:gd name="T98" fmla="*/ 0 w 130"/>
                <a:gd name="T99" fmla="*/ 0 h 106"/>
                <a:gd name="T100" fmla="*/ 0 w 130"/>
                <a:gd name="T101" fmla="*/ 0 h 106"/>
                <a:gd name="T102" fmla="*/ 0 w 130"/>
                <a:gd name="T103" fmla="*/ 0 h 106"/>
                <a:gd name="T104" fmla="*/ 0 w 130"/>
                <a:gd name="T105" fmla="*/ 0 h 1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0"/>
                <a:gd name="T160" fmla="*/ 0 h 106"/>
                <a:gd name="T161" fmla="*/ 130 w 130"/>
                <a:gd name="T162" fmla="*/ 106 h 1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0" h="106">
                  <a:moveTo>
                    <a:pt x="98" y="85"/>
                  </a:moveTo>
                  <a:lnTo>
                    <a:pt x="100" y="76"/>
                  </a:lnTo>
                  <a:lnTo>
                    <a:pt x="103" y="69"/>
                  </a:lnTo>
                  <a:lnTo>
                    <a:pt x="103" y="63"/>
                  </a:lnTo>
                  <a:lnTo>
                    <a:pt x="101" y="56"/>
                  </a:lnTo>
                  <a:lnTo>
                    <a:pt x="108" y="54"/>
                  </a:lnTo>
                  <a:lnTo>
                    <a:pt x="114" y="49"/>
                  </a:lnTo>
                  <a:lnTo>
                    <a:pt x="119" y="43"/>
                  </a:lnTo>
                  <a:lnTo>
                    <a:pt x="124" y="35"/>
                  </a:lnTo>
                  <a:lnTo>
                    <a:pt x="129" y="24"/>
                  </a:lnTo>
                  <a:lnTo>
                    <a:pt x="130" y="14"/>
                  </a:lnTo>
                  <a:lnTo>
                    <a:pt x="126" y="5"/>
                  </a:lnTo>
                  <a:lnTo>
                    <a:pt x="120" y="0"/>
                  </a:lnTo>
                  <a:lnTo>
                    <a:pt x="110" y="0"/>
                  </a:lnTo>
                  <a:lnTo>
                    <a:pt x="100" y="3"/>
                  </a:lnTo>
                  <a:lnTo>
                    <a:pt x="91" y="10"/>
                  </a:lnTo>
                  <a:lnTo>
                    <a:pt x="84" y="20"/>
                  </a:lnTo>
                  <a:lnTo>
                    <a:pt x="82" y="21"/>
                  </a:lnTo>
                  <a:lnTo>
                    <a:pt x="82" y="23"/>
                  </a:lnTo>
                  <a:lnTo>
                    <a:pt x="74" y="20"/>
                  </a:lnTo>
                  <a:lnTo>
                    <a:pt x="65" y="19"/>
                  </a:lnTo>
                  <a:lnTo>
                    <a:pt x="56" y="16"/>
                  </a:lnTo>
                  <a:lnTo>
                    <a:pt x="47" y="14"/>
                  </a:lnTo>
                  <a:lnTo>
                    <a:pt x="39" y="11"/>
                  </a:lnTo>
                  <a:lnTo>
                    <a:pt x="30" y="9"/>
                  </a:lnTo>
                  <a:lnTo>
                    <a:pt x="21" y="6"/>
                  </a:lnTo>
                  <a:lnTo>
                    <a:pt x="12" y="3"/>
                  </a:lnTo>
                  <a:lnTo>
                    <a:pt x="10" y="9"/>
                  </a:lnTo>
                  <a:lnTo>
                    <a:pt x="6" y="16"/>
                  </a:lnTo>
                  <a:lnTo>
                    <a:pt x="4" y="23"/>
                  </a:lnTo>
                  <a:lnTo>
                    <a:pt x="0" y="30"/>
                  </a:lnTo>
                  <a:lnTo>
                    <a:pt x="7" y="35"/>
                  </a:lnTo>
                  <a:lnTo>
                    <a:pt x="15" y="39"/>
                  </a:lnTo>
                  <a:lnTo>
                    <a:pt x="22" y="44"/>
                  </a:lnTo>
                  <a:lnTo>
                    <a:pt x="29" y="48"/>
                  </a:lnTo>
                  <a:lnTo>
                    <a:pt x="36" y="53"/>
                  </a:lnTo>
                  <a:lnTo>
                    <a:pt x="44" y="56"/>
                  </a:lnTo>
                  <a:lnTo>
                    <a:pt x="50" y="61"/>
                  </a:lnTo>
                  <a:lnTo>
                    <a:pt x="57" y="65"/>
                  </a:lnTo>
                  <a:lnTo>
                    <a:pt x="56" y="66"/>
                  </a:lnTo>
                  <a:lnTo>
                    <a:pt x="51" y="79"/>
                  </a:lnTo>
                  <a:lnTo>
                    <a:pt x="51" y="89"/>
                  </a:lnTo>
                  <a:lnTo>
                    <a:pt x="55" y="99"/>
                  </a:lnTo>
                  <a:lnTo>
                    <a:pt x="61" y="105"/>
                  </a:lnTo>
                  <a:lnTo>
                    <a:pt x="70" y="106"/>
                  </a:lnTo>
                  <a:lnTo>
                    <a:pt x="80" y="103"/>
                  </a:lnTo>
                  <a:lnTo>
                    <a:pt x="89" y="96"/>
                  </a:lnTo>
                  <a:lnTo>
                    <a:pt x="98"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0" name="Freeform 159"/>
            <p:cNvSpPr>
              <a:spLocks/>
            </p:cNvSpPr>
            <p:nvPr/>
          </p:nvSpPr>
          <p:spPr bwMode="auto">
            <a:xfrm>
              <a:off x="4198" y="3686"/>
              <a:ext cx="246" cy="10"/>
            </a:xfrm>
            <a:custGeom>
              <a:avLst/>
              <a:gdLst>
                <a:gd name="T0" fmla="*/ 0 w 985"/>
                <a:gd name="T1" fmla="*/ 0 h 42"/>
                <a:gd name="T2" fmla="*/ 0 w 985"/>
                <a:gd name="T3" fmla="*/ 0 h 42"/>
                <a:gd name="T4" fmla="*/ 0 w 985"/>
                <a:gd name="T5" fmla="*/ 0 h 42"/>
                <a:gd name="T6" fmla="*/ 0 w 985"/>
                <a:gd name="T7" fmla="*/ 0 h 42"/>
                <a:gd name="T8" fmla="*/ 0 60000 65536"/>
                <a:gd name="T9" fmla="*/ 0 60000 65536"/>
                <a:gd name="T10" fmla="*/ 0 60000 65536"/>
                <a:gd name="T11" fmla="*/ 0 60000 65536"/>
                <a:gd name="T12" fmla="*/ 0 w 985"/>
                <a:gd name="T13" fmla="*/ 0 h 42"/>
                <a:gd name="T14" fmla="*/ 985 w 985"/>
                <a:gd name="T15" fmla="*/ 42 h 42"/>
              </a:gdLst>
              <a:ahLst/>
              <a:cxnLst>
                <a:cxn ang="T8">
                  <a:pos x="T0" y="T1"/>
                </a:cxn>
                <a:cxn ang="T9">
                  <a:pos x="T2" y="T3"/>
                </a:cxn>
                <a:cxn ang="T10">
                  <a:pos x="T4" y="T5"/>
                </a:cxn>
                <a:cxn ang="T11">
                  <a:pos x="T6" y="T7"/>
                </a:cxn>
              </a:cxnLst>
              <a:rect l="T12" t="T13" r="T14" b="T15"/>
              <a:pathLst>
                <a:path w="985" h="42">
                  <a:moveTo>
                    <a:pt x="897" y="0"/>
                  </a:moveTo>
                  <a:lnTo>
                    <a:pt x="985" y="42"/>
                  </a:lnTo>
                  <a:lnTo>
                    <a:pt x="0" y="0"/>
                  </a:lnTo>
                  <a:lnTo>
                    <a:pt x="8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1" name="Freeform 160"/>
            <p:cNvSpPr>
              <a:spLocks/>
            </p:cNvSpPr>
            <p:nvPr/>
          </p:nvSpPr>
          <p:spPr bwMode="auto">
            <a:xfrm>
              <a:off x="4495" y="3222"/>
              <a:ext cx="216" cy="353"/>
            </a:xfrm>
            <a:custGeom>
              <a:avLst/>
              <a:gdLst>
                <a:gd name="T0" fmla="*/ 0 w 866"/>
                <a:gd name="T1" fmla="*/ 0 h 1408"/>
                <a:gd name="T2" fmla="*/ 0 w 866"/>
                <a:gd name="T3" fmla="*/ 0 h 1408"/>
                <a:gd name="T4" fmla="*/ 0 w 866"/>
                <a:gd name="T5" fmla="*/ 0 h 1408"/>
                <a:gd name="T6" fmla="*/ 0 w 866"/>
                <a:gd name="T7" fmla="*/ 0 h 1408"/>
                <a:gd name="T8" fmla="*/ 0 w 866"/>
                <a:gd name="T9" fmla="*/ 0 h 1408"/>
                <a:gd name="T10" fmla="*/ 0 w 866"/>
                <a:gd name="T11" fmla="*/ 0 h 1408"/>
                <a:gd name="T12" fmla="*/ 0 w 866"/>
                <a:gd name="T13" fmla="*/ 0 h 1408"/>
                <a:gd name="T14" fmla="*/ 0 w 866"/>
                <a:gd name="T15" fmla="*/ 0 h 1408"/>
                <a:gd name="T16" fmla="*/ 0 w 866"/>
                <a:gd name="T17" fmla="*/ 0 h 1408"/>
                <a:gd name="T18" fmla="*/ 0 w 866"/>
                <a:gd name="T19" fmla="*/ 0 h 1408"/>
                <a:gd name="T20" fmla="*/ 0 w 866"/>
                <a:gd name="T21" fmla="*/ 0 h 1408"/>
                <a:gd name="T22" fmla="*/ 0 w 866"/>
                <a:gd name="T23" fmla="*/ 0 h 1408"/>
                <a:gd name="T24" fmla="*/ 0 w 866"/>
                <a:gd name="T25" fmla="*/ 0 h 1408"/>
                <a:gd name="T26" fmla="*/ 0 w 866"/>
                <a:gd name="T27" fmla="*/ 0 h 1408"/>
                <a:gd name="T28" fmla="*/ 0 w 866"/>
                <a:gd name="T29" fmla="*/ 0 h 1408"/>
                <a:gd name="T30" fmla="*/ 0 w 866"/>
                <a:gd name="T31" fmla="*/ 0 h 1408"/>
                <a:gd name="T32" fmla="*/ 0 w 866"/>
                <a:gd name="T33" fmla="*/ 0 h 1408"/>
                <a:gd name="T34" fmla="*/ 0 w 866"/>
                <a:gd name="T35" fmla="*/ 0 h 1408"/>
                <a:gd name="T36" fmla="*/ 0 w 866"/>
                <a:gd name="T37" fmla="*/ 0 h 1408"/>
                <a:gd name="T38" fmla="*/ 0 w 866"/>
                <a:gd name="T39" fmla="*/ 0 h 1408"/>
                <a:gd name="T40" fmla="*/ 0 w 866"/>
                <a:gd name="T41" fmla="*/ 0 h 1408"/>
                <a:gd name="T42" fmla="*/ 0 w 866"/>
                <a:gd name="T43" fmla="*/ 0 h 1408"/>
                <a:gd name="T44" fmla="*/ 0 w 866"/>
                <a:gd name="T45" fmla="*/ 0 h 1408"/>
                <a:gd name="T46" fmla="*/ 0 w 866"/>
                <a:gd name="T47" fmla="*/ 0 h 1408"/>
                <a:gd name="T48" fmla="*/ 0 w 866"/>
                <a:gd name="T49" fmla="*/ 0 h 1408"/>
                <a:gd name="T50" fmla="*/ 0 w 866"/>
                <a:gd name="T51" fmla="*/ 0 h 1408"/>
                <a:gd name="T52" fmla="*/ 0 w 866"/>
                <a:gd name="T53" fmla="*/ 0 h 1408"/>
                <a:gd name="T54" fmla="*/ 0 w 866"/>
                <a:gd name="T55" fmla="*/ 0 h 1408"/>
                <a:gd name="T56" fmla="*/ 0 w 866"/>
                <a:gd name="T57" fmla="*/ 0 h 1408"/>
                <a:gd name="T58" fmla="*/ 0 w 866"/>
                <a:gd name="T59" fmla="*/ 0 h 1408"/>
                <a:gd name="T60" fmla="*/ 0 w 866"/>
                <a:gd name="T61" fmla="*/ 0 h 1408"/>
                <a:gd name="T62" fmla="*/ 0 w 866"/>
                <a:gd name="T63" fmla="*/ 0 h 1408"/>
                <a:gd name="T64" fmla="*/ 0 w 866"/>
                <a:gd name="T65" fmla="*/ 0 h 1408"/>
                <a:gd name="T66" fmla="*/ 0 w 866"/>
                <a:gd name="T67" fmla="*/ 0 h 1408"/>
                <a:gd name="T68" fmla="*/ 0 w 866"/>
                <a:gd name="T69" fmla="*/ 0 h 1408"/>
                <a:gd name="T70" fmla="*/ 0 w 866"/>
                <a:gd name="T71" fmla="*/ 0 h 1408"/>
                <a:gd name="T72" fmla="*/ 0 w 866"/>
                <a:gd name="T73" fmla="*/ 0 h 1408"/>
                <a:gd name="T74" fmla="*/ 0 w 866"/>
                <a:gd name="T75" fmla="*/ 0 h 1408"/>
                <a:gd name="T76" fmla="*/ 0 w 866"/>
                <a:gd name="T77" fmla="*/ 0 h 1408"/>
                <a:gd name="T78" fmla="*/ 0 w 866"/>
                <a:gd name="T79" fmla="*/ 0 h 1408"/>
                <a:gd name="T80" fmla="*/ 0 w 866"/>
                <a:gd name="T81" fmla="*/ 0 h 1408"/>
                <a:gd name="T82" fmla="*/ 0 w 866"/>
                <a:gd name="T83" fmla="*/ 0 h 1408"/>
                <a:gd name="T84" fmla="*/ 0 w 866"/>
                <a:gd name="T85" fmla="*/ 0 h 1408"/>
                <a:gd name="T86" fmla="*/ 0 w 866"/>
                <a:gd name="T87" fmla="*/ 0 h 1408"/>
                <a:gd name="T88" fmla="*/ 0 w 866"/>
                <a:gd name="T89" fmla="*/ 0 h 1408"/>
                <a:gd name="T90" fmla="*/ 0 w 866"/>
                <a:gd name="T91" fmla="*/ 0 h 1408"/>
                <a:gd name="T92" fmla="*/ 0 w 866"/>
                <a:gd name="T93" fmla="*/ 0 h 1408"/>
                <a:gd name="T94" fmla="*/ 0 w 866"/>
                <a:gd name="T95" fmla="*/ 0 h 1408"/>
                <a:gd name="T96" fmla="*/ 0 w 866"/>
                <a:gd name="T97" fmla="*/ 0 h 1408"/>
                <a:gd name="T98" fmla="*/ 0 w 866"/>
                <a:gd name="T99" fmla="*/ 0 h 1408"/>
                <a:gd name="T100" fmla="*/ 0 w 866"/>
                <a:gd name="T101" fmla="*/ 0 h 1408"/>
                <a:gd name="T102" fmla="*/ 0 w 866"/>
                <a:gd name="T103" fmla="*/ 0 h 1408"/>
                <a:gd name="T104" fmla="*/ 0 w 866"/>
                <a:gd name="T105" fmla="*/ 0 h 1408"/>
                <a:gd name="T106" fmla="*/ 0 w 866"/>
                <a:gd name="T107" fmla="*/ 0 h 14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6"/>
                <a:gd name="T163" fmla="*/ 0 h 1408"/>
                <a:gd name="T164" fmla="*/ 866 w 866"/>
                <a:gd name="T165" fmla="*/ 1408 h 14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6" h="1408">
                  <a:moveTo>
                    <a:pt x="827" y="1167"/>
                  </a:moveTo>
                  <a:lnTo>
                    <a:pt x="835" y="932"/>
                  </a:lnTo>
                  <a:lnTo>
                    <a:pt x="866" y="889"/>
                  </a:lnTo>
                  <a:lnTo>
                    <a:pt x="836" y="829"/>
                  </a:lnTo>
                  <a:lnTo>
                    <a:pt x="859" y="0"/>
                  </a:lnTo>
                  <a:lnTo>
                    <a:pt x="648" y="85"/>
                  </a:lnTo>
                  <a:lnTo>
                    <a:pt x="473" y="111"/>
                  </a:lnTo>
                  <a:lnTo>
                    <a:pt x="248" y="88"/>
                  </a:lnTo>
                  <a:lnTo>
                    <a:pt x="40" y="37"/>
                  </a:lnTo>
                  <a:lnTo>
                    <a:pt x="24" y="8"/>
                  </a:lnTo>
                  <a:lnTo>
                    <a:pt x="33" y="825"/>
                  </a:lnTo>
                  <a:lnTo>
                    <a:pt x="6" y="907"/>
                  </a:lnTo>
                  <a:lnTo>
                    <a:pt x="33" y="929"/>
                  </a:lnTo>
                  <a:lnTo>
                    <a:pt x="35" y="1167"/>
                  </a:lnTo>
                  <a:lnTo>
                    <a:pt x="20" y="1183"/>
                  </a:lnTo>
                  <a:lnTo>
                    <a:pt x="9" y="1201"/>
                  </a:lnTo>
                  <a:lnTo>
                    <a:pt x="3" y="1218"/>
                  </a:lnTo>
                  <a:lnTo>
                    <a:pt x="0" y="1236"/>
                  </a:lnTo>
                  <a:lnTo>
                    <a:pt x="3" y="1253"/>
                  </a:lnTo>
                  <a:lnTo>
                    <a:pt x="9" y="1271"/>
                  </a:lnTo>
                  <a:lnTo>
                    <a:pt x="20" y="1287"/>
                  </a:lnTo>
                  <a:lnTo>
                    <a:pt x="34" y="1303"/>
                  </a:lnTo>
                  <a:lnTo>
                    <a:pt x="53" y="1318"/>
                  </a:lnTo>
                  <a:lnTo>
                    <a:pt x="74" y="1332"/>
                  </a:lnTo>
                  <a:lnTo>
                    <a:pt x="99" y="1346"/>
                  </a:lnTo>
                  <a:lnTo>
                    <a:pt x="127" y="1357"/>
                  </a:lnTo>
                  <a:lnTo>
                    <a:pt x="158" y="1368"/>
                  </a:lnTo>
                  <a:lnTo>
                    <a:pt x="190" y="1378"/>
                  </a:lnTo>
                  <a:lnTo>
                    <a:pt x="227" y="1387"/>
                  </a:lnTo>
                  <a:lnTo>
                    <a:pt x="264" y="1395"/>
                  </a:lnTo>
                  <a:lnTo>
                    <a:pt x="304" y="1401"/>
                  </a:lnTo>
                  <a:lnTo>
                    <a:pt x="346" y="1405"/>
                  </a:lnTo>
                  <a:lnTo>
                    <a:pt x="388" y="1407"/>
                  </a:lnTo>
                  <a:lnTo>
                    <a:pt x="432" y="1408"/>
                  </a:lnTo>
                  <a:lnTo>
                    <a:pt x="476" y="1407"/>
                  </a:lnTo>
                  <a:lnTo>
                    <a:pt x="518" y="1405"/>
                  </a:lnTo>
                  <a:lnTo>
                    <a:pt x="560" y="1401"/>
                  </a:lnTo>
                  <a:lnTo>
                    <a:pt x="600" y="1395"/>
                  </a:lnTo>
                  <a:lnTo>
                    <a:pt x="637" y="1387"/>
                  </a:lnTo>
                  <a:lnTo>
                    <a:pt x="672" y="1378"/>
                  </a:lnTo>
                  <a:lnTo>
                    <a:pt x="706" y="1368"/>
                  </a:lnTo>
                  <a:lnTo>
                    <a:pt x="736" y="1357"/>
                  </a:lnTo>
                  <a:lnTo>
                    <a:pt x="764" y="1346"/>
                  </a:lnTo>
                  <a:lnTo>
                    <a:pt x="789" y="1332"/>
                  </a:lnTo>
                  <a:lnTo>
                    <a:pt x="810" y="1318"/>
                  </a:lnTo>
                  <a:lnTo>
                    <a:pt x="829" y="1303"/>
                  </a:lnTo>
                  <a:lnTo>
                    <a:pt x="844" y="1287"/>
                  </a:lnTo>
                  <a:lnTo>
                    <a:pt x="854" y="1271"/>
                  </a:lnTo>
                  <a:lnTo>
                    <a:pt x="860" y="1253"/>
                  </a:lnTo>
                  <a:lnTo>
                    <a:pt x="862" y="1236"/>
                  </a:lnTo>
                  <a:lnTo>
                    <a:pt x="860" y="1217"/>
                  </a:lnTo>
                  <a:lnTo>
                    <a:pt x="854" y="1199"/>
                  </a:lnTo>
                  <a:lnTo>
                    <a:pt x="842" y="1183"/>
                  </a:lnTo>
                  <a:lnTo>
                    <a:pt x="827" y="1167"/>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2" name="Freeform 161"/>
            <p:cNvSpPr>
              <a:spLocks/>
            </p:cNvSpPr>
            <p:nvPr/>
          </p:nvSpPr>
          <p:spPr bwMode="auto">
            <a:xfrm>
              <a:off x="4499" y="3194"/>
              <a:ext cx="207" cy="52"/>
            </a:xfrm>
            <a:custGeom>
              <a:avLst/>
              <a:gdLst>
                <a:gd name="T0" fmla="*/ 0 w 831"/>
                <a:gd name="T1" fmla="*/ 0 h 206"/>
                <a:gd name="T2" fmla="*/ 0 w 831"/>
                <a:gd name="T3" fmla="*/ 0 h 206"/>
                <a:gd name="T4" fmla="*/ 0 w 831"/>
                <a:gd name="T5" fmla="*/ 0 h 206"/>
                <a:gd name="T6" fmla="*/ 0 w 831"/>
                <a:gd name="T7" fmla="*/ 0 h 206"/>
                <a:gd name="T8" fmla="*/ 0 w 831"/>
                <a:gd name="T9" fmla="*/ 0 h 206"/>
                <a:gd name="T10" fmla="*/ 0 w 831"/>
                <a:gd name="T11" fmla="*/ 0 h 206"/>
                <a:gd name="T12" fmla="*/ 0 w 831"/>
                <a:gd name="T13" fmla="*/ 0 h 206"/>
                <a:gd name="T14" fmla="*/ 0 w 831"/>
                <a:gd name="T15" fmla="*/ 0 h 206"/>
                <a:gd name="T16" fmla="*/ 0 w 831"/>
                <a:gd name="T17" fmla="*/ 0 h 206"/>
                <a:gd name="T18" fmla="*/ 0 w 831"/>
                <a:gd name="T19" fmla="*/ 0 h 206"/>
                <a:gd name="T20" fmla="*/ 0 w 831"/>
                <a:gd name="T21" fmla="*/ 0 h 206"/>
                <a:gd name="T22" fmla="*/ 0 w 831"/>
                <a:gd name="T23" fmla="*/ 0 h 206"/>
                <a:gd name="T24" fmla="*/ 0 w 831"/>
                <a:gd name="T25" fmla="*/ 0 h 206"/>
                <a:gd name="T26" fmla="*/ 0 w 831"/>
                <a:gd name="T27" fmla="*/ 0 h 206"/>
                <a:gd name="T28" fmla="*/ 0 w 831"/>
                <a:gd name="T29" fmla="*/ 0 h 206"/>
                <a:gd name="T30" fmla="*/ 0 w 831"/>
                <a:gd name="T31" fmla="*/ 0 h 206"/>
                <a:gd name="T32" fmla="*/ 0 w 831"/>
                <a:gd name="T33" fmla="*/ 0 h 206"/>
                <a:gd name="T34" fmla="*/ 0 w 831"/>
                <a:gd name="T35" fmla="*/ 0 h 206"/>
                <a:gd name="T36" fmla="*/ 0 w 831"/>
                <a:gd name="T37" fmla="*/ 0 h 206"/>
                <a:gd name="T38" fmla="*/ 0 w 831"/>
                <a:gd name="T39" fmla="*/ 0 h 206"/>
                <a:gd name="T40" fmla="*/ 0 w 831"/>
                <a:gd name="T41" fmla="*/ 0 h 206"/>
                <a:gd name="T42" fmla="*/ 0 w 831"/>
                <a:gd name="T43" fmla="*/ 0 h 206"/>
                <a:gd name="T44" fmla="*/ 0 w 831"/>
                <a:gd name="T45" fmla="*/ 0 h 206"/>
                <a:gd name="T46" fmla="*/ 0 w 831"/>
                <a:gd name="T47" fmla="*/ 0 h 206"/>
                <a:gd name="T48" fmla="*/ 0 w 831"/>
                <a:gd name="T49" fmla="*/ 0 h 206"/>
                <a:gd name="T50" fmla="*/ 0 w 831"/>
                <a:gd name="T51" fmla="*/ 0 h 206"/>
                <a:gd name="T52" fmla="*/ 0 w 831"/>
                <a:gd name="T53" fmla="*/ 0 h 206"/>
                <a:gd name="T54" fmla="*/ 0 w 831"/>
                <a:gd name="T55" fmla="*/ 0 h 206"/>
                <a:gd name="T56" fmla="*/ 0 w 831"/>
                <a:gd name="T57" fmla="*/ 0 h 206"/>
                <a:gd name="T58" fmla="*/ 0 w 831"/>
                <a:gd name="T59" fmla="*/ 0 h 206"/>
                <a:gd name="T60" fmla="*/ 0 w 831"/>
                <a:gd name="T61" fmla="*/ 0 h 206"/>
                <a:gd name="T62" fmla="*/ 0 w 831"/>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1"/>
                <a:gd name="T97" fmla="*/ 0 h 206"/>
                <a:gd name="T98" fmla="*/ 831 w 831"/>
                <a:gd name="T99" fmla="*/ 206 h 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1" h="206">
                  <a:moveTo>
                    <a:pt x="416" y="206"/>
                  </a:moveTo>
                  <a:lnTo>
                    <a:pt x="458" y="206"/>
                  </a:lnTo>
                  <a:lnTo>
                    <a:pt x="500" y="204"/>
                  </a:lnTo>
                  <a:lnTo>
                    <a:pt x="540" y="201"/>
                  </a:lnTo>
                  <a:lnTo>
                    <a:pt x="577" y="199"/>
                  </a:lnTo>
                  <a:lnTo>
                    <a:pt x="614" y="194"/>
                  </a:lnTo>
                  <a:lnTo>
                    <a:pt x="647" y="189"/>
                  </a:lnTo>
                  <a:lnTo>
                    <a:pt x="680" y="182"/>
                  </a:lnTo>
                  <a:lnTo>
                    <a:pt x="710" y="176"/>
                  </a:lnTo>
                  <a:lnTo>
                    <a:pt x="736" y="169"/>
                  </a:lnTo>
                  <a:lnTo>
                    <a:pt x="760" y="161"/>
                  </a:lnTo>
                  <a:lnTo>
                    <a:pt x="781" y="152"/>
                  </a:lnTo>
                  <a:lnTo>
                    <a:pt x="799" y="144"/>
                  </a:lnTo>
                  <a:lnTo>
                    <a:pt x="813" y="134"/>
                  </a:lnTo>
                  <a:lnTo>
                    <a:pt x="823" y="124"/>
                  </a:lnTo>
                  <a:lnTo>
                    <a:pt x="829" y="114"/>
                  </a:lnTo>
                  <a:lnTo>
                    <a:pt x="831" y="104"/>
                  </a:lnTo>
                  <a:lnTo>
                    <a:pt x="829" y="92"/>
                  </a:lnTo>
                  <a:lnTo>
                    <a:pt x="823" y="82"/>
                  </a:lnTo>
                  <a:lnTo>
                    <a:pt x="813" y="72"/>
                  </a:lnTo>
                  <a:lnTo>
                    <a:pt x="799" y="64"/>
                  </a:lnTo>
                  <a:lnTo>
                    <a:pt x="781" y="54"/>
                  </a:lnTo>
                  <a:lnTo>
                    <a:pt x="760" y="46"/>
                  </a:lnTo>
                  <a:lnTo>
                    <a:pt x="736" y="37"/>
                  </a:lnTo>
                  <a:lnTo>
                    <a:pt x="710" y="30"/>
                  </a:lnTo>
                  <a:lnTo>
                    <a:pt x="680" y="24"/>
                  </a:lnTo>
                  <a:lnTo>
                    <a:pt x="647" y="17"/>
                  </a:lnTo>
                  <a:lnTo>
                    <a:pt x="614" y="12"/>
                  </a:lnTo>
                  <a:lnTo>
                    <a:pt x="577" y="7"/>
                  </a:lnTo>
                  <a:lnTo>
                    <a:pt x="540" y="5"/>
                  </a:lnTo>
                  <a:lnTo>
                    <a:pt x="500" y="2"/>
                  </a:lnTo>
                  <a:lnTo>
                    <a:pt x="458" y="0"/>
                  </a:lnTo>
                  <a:lnTo>
                    <a:pt x="416" y="0"/>
                  </a:lnTo>
                  <a:lnTo>
                    <a:pt x="373" y="0"/>
                  </a:lnTo>
                  <a:lnTo>
                    <a:pt x="332" y="2"/>
                  </a:lnTo>
                  <a:lnTo>
                    <a:pt x="292" y="5"/>
                  </a:lnTo>
                  <a:lnTo>
                    <a:pt x="254" y="7"/>
                  </a:lnTo>
                  <a:lnTo>
                    <a:pt x="218" y="12"/>
                  </a:lnTo>
                  <a:lnTo>
                    <a:pt x="184" y="17"/>
                  </a:lnTo>
                  <a:lnTo>
                    <a:pt x="152" y="24"/>
                  </a:lnTo>
                  <a:lnTo>
                    <a:pt x="122" y="30"/>
                  </a:lnTo>
                  <a:lnTo>
                    <a:pt x="95" y="37"/>
                  </a:lnTo>
                  <a:lnTo>
                    <a:pt x="72" y="46"/>
                  </a:lnTo>
                  <a:lnTo>
                    <a:pt x="50" y="54"/>
                  </a:lnTo>
                  <a:lnTo>
                    <a:pt x="33" y="64"/>
                  </a:lnTo>
                  <a:lnTo>
                    <a:pt x="19" y="72"/>
                  </a:lnTo>
                  <a:lnTo>
                    <a:pt x="9" y="82"/>
                  </a:lnTo>
                  <a:lnTo>
                    <a:pt x="3" y="92"/>
                  </a:lnTo>
                  <a:lnTo>
                    <a:pt x="0" y="104"/>
                  </a:lnTo>
                  <a:lnTo>
                    <a:pt x="3" y="114"/>
                  </a:lnTo>
                  <a:lnTo>
                    <a:pt x="9" y="124"/>
                  </a:lnTo>
                  <a:lnTo>
                    <a:pt x="19" y="134"/>
                  </a:lnTo>
                  <a:lnTo>
                    <a:pt x="33" y="144"/>
                  </a:lnTo>
                  <a:lnTo>
                    <a:pt x="50" y="152"/>
                  </a:lnTo>
                  <a:lnTo>
                    <a:pt x="72" y="161"/>
                  </a:lnTo>
                  <a:lnTo>
                    <a:pt x="95" y="169"/>
                  </a:lnTo>
                  <a:lnTo>
                    <a:pt x="122" y="176"/>
                  </a:lnTo>
                  <a:lnTo>
                    <a:pt x="152" y="182"/>
                  </a:lnTo>
                  <a:lnTo>
                    <a:pt x="184" y="189"/>
                  </a:lnTo>
                  <a:lnTo>
                    <a:pt x="218" y="194"/>
                  </a:lnTo>
                  <a:lnTo>
                    <a:pt x="254" y="199"/>
                  </a:lnTo>
                  <a:lnTo>
                    <a:pt x="292" y="201"/>
                  </a:lnTo>
                  <a:lnTo>
                    <a:pt x="332" y="204"/>
                  </a:lnTo>
                  <a:lnTo>
                    <a:pt x="373" y="206"/>
                  </a:lnTo>
                  <a:lnTo>
                    <a:pt x="416" y="206"/>
                  </a:lnTo>
                  <a:close/>
                </a:path>
              </a:pathLst>
            </a:custGeom>
            <a:solidFill>
              <a:srgbClr val="63E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3" name="Freeform 162"/>
            <p:cNvSpPr>
              <a:spLocks/>
            </p:cNvSpPr>
            <p:nvPr/>
          </p:nvSpPr>
          <p:spPr bwMode="auto">
            <a:xfrm>
              <a:off x="4494" y="3194"/>
              <a:ext cx="225" cy="59"/>
            </a:xfrm>
            <a:custGeom>
              <a:avLst/>
              <a:gdLst>
                <a:gd name="T0" fmla="*/ 0 w 903"/>
                <a:gd name="T1" fmla="*/ 0 h 238"/>
                <a:gd name="T2" fmla="*/ 0 w 903"/>
                <a:gd name="T3" fmla="*/ 0 h 238"/>
                <a:gd name="T4" fmla="*/ 0 w 903"/>
                <a:gd name="T5" fmla="*/ 0 h 238"/>
                <a:gd name="T6" fmla="*/ 0 w 903"/>
                <a:gd name="T7" fmla="*/ 0 h 238"/>
                <a:gd name="T8" fmla="*/ 0 w 903"/>
                <a:gd name="T9" fmla="*/ 0 h 238"/>
                <a:gd name="T10" fmla="*/ 0 w 903"/>
                <a:gd name="T11" fmla="*/ 0 h 238"/>
                <a:gd name="T12" fmla="*/ 0 w 903"/>
                <a:gd name="T13" fmla="*/ 0 h 238"/>
                <a:gd name="T14" fmla="*/ 0 w 903"/>
                <a:gd name="T15" fmla="*/ 0 h 238"/>
                <a:gd name="T16" fmla="*/ 0 w 903"/>
                <a:gd name="T17" fmla="*/ 0 h 238"/>
                <a:gd name="T18" fmla="*/ 0 w 903"/>
                <a:gd name="T19" fmla="*/ 0 h 238"/>
                <a:gd name="T20" fmla="*/ 0 w 903"/>
                <a:gd name="T21" fmla="*/ 0 h 238"/>
                <a:gd name="T22" fmla="*/ 0 w 903"/>
                <a:gd name="T23" fmla="*/ 0 h 238"/>
                <a:gd name="T24" fmla="*/ 0 w 903"/>
                <a:gd name="T25" fmla="*/ 0 h 238"/>
                <a:gd name="T26" fmla="*/ 0 w 903"/>
                <a:gd name="T27" fmla="*/ 0 h 238"/>
                <a:gd name="T28" fmla="*/ 0 w 903"/>
                <a:gd name="T29" fmla="*/ 0 h 238"/>
                <a:gd name="T30" fmla="*/ 0 w 903"/>
                <a:gd name="T31" fmla="*/ 0 h 238"/>
                <a:gd name="T32" fmla="*/ 0 w 903"/>
                <a:gd name="T33" fmla="*/ 0 h 238"/>
                <a:gd name="T34" fmla="*/ 0 w 903"/>
                <a:gd name="T35" fmla="*/ 0 h 238"/>
                <a:gd name="T36" fmla="*/ 0 w 903"/>
                <a:gd name="T37" fmla="*/ 0 h 238"/>
                <a:gd name="T38" fmla="*/ 0 w 903"/>
                <a:gd name="T39" fmla="*/ 0 h 238"/>
                <a:gd name="T40" fmla="*/ 0 w 903"/>
                <a:gd name="T41" fmla="*/ 0 h 238"/>
                <a:gd name="T42" fmla="*/ 0 w 903"/>
                <a:gd name="T43" fmla="*/ 0 h 238"/>
                <a:gd name="T44" fmla="*/ 0 w 903"/>
                <a:gd name="T45" fmla="*/ 0 h 238"/>
                <a:gd name="T46" fmla="*/ 0 w 903"/>
                <a:gd name="T47" fmla="*/ 0 h 238"/>
                <a:gd name="T48" fmla="*/ 0 w 903"/>
                <a:gd name="T49" fmla="*/ 0 h 238"/>
                <a:gd name="T50" fmla="*/ 0 w 903"/>
                <a:gd name="T51" fmla="*/ 0 h 238"/>
                <a:gd name="T52" fmla="*/ 0 w 903"/>
                <a:gd name="T53" fmla="*/ 0 h 238"/>
                <a:gd name="T54" fmla="*/ 0 w 903"/>
                <a:gd name="T55" fmla="*/ 0 h 238"/>
                <a:gd name="T56" fmla="*/ 0 w 903"/>
                <a:gd name="T57" fmla="*/ 0 h 238"/>
                <a:gd name="T58" fmla="*/ 0 w 903"/>
                <a:gd name="T59" fmla="*/ 0 h 238"/>
                <a:gd name="T60" fmla="*/ 0 w 903"/>
                <a:gd name="T61" fmla="*/ 0 h 238"/>
                <a:gd name="T62" fmla="*/ 0 w 903"/>
                <a:gd name="T63" fmla="*/ 0 h 238"/>
                <a:gd name="T64" fmla="*/ 0 w 903"/>
                <a:gd name="T65" fmla="*/ 0 h 238"/>
                <a:gd name="T66" fmla="*/ 0 w 903"/>
                <a:gd name="T67" fmla="*/ 0 h 238"/>
                <a:gd name="T68" fmla="*/ 0 w 903"/>
                <a:gd name="T69" fmla="*/ 0 h 238"/>
                <a:gd name="T70" fmla="*/ 0 w 903"/>
                <a:gd name="T71" fmla="*/ 0 h 238"/>
                <a:gd name="T72" fmla="*/ 0 w 903"/>
                <a:gd name="T73" fmla="*/ 0 h 238"/>
                <a:gd name="T74" fmla="*/ 0 w 903"/>
                <a:gd name="T75" fmla="*/ 0 h 238"/>
                <a:gd name="T76" fmla="*/ 0 w 903"/>
                <a:gd name="T77" fmla="*/ 0 h 238"/>
                <a:gd name="T78" fmla="*/ 0 w 903"/>
                <a:gd name="T79" fmla="*/ 0 h 238"/>
                <a:gd name="T80" fmla="*/ 0 w 903"/>
                <a:gd name="T81" fmla="*/ 0 h 238"/>
                <a:gd name="T82" fmla="*/ 0 w 903"/>
                <a:gd name="T83" fmla="*/ 0 h 238"/>
                <a:gd name="T84" fmla="*/ 0 w 903"/>
                <a:gd name="T85" fmla="*/ 0 h 238"/>
                <a:gd name="T86" fmla="*/ 0 w 903"/>
                <a:gd name="T87" fmla="*/ 0 h 238"/>
                <a:gd name="T88" fmla="*/ 0 w 903"/>
                <a:gd name="T89" fmla="*/ 0 h 238"/>
                <a:gd name="T90" fmla="*/ 0 w 903"/>
                <a:gd name="T91" fmla="*/ 0 h 238"/>
                <a:gd name="T92" fmla="*/ 0 w 903"/>
                <a:gd name="T93" fmla="*/ 0 h 238"/>
                <a:gd name="T94" fmla="*/ 0 w 903"/>
                <a:gd name="T95" fmla="*/ 0 h 238"/>
                <a:gd name="T96" fmla="*/ 0 w 903"/>
                <a:gd name="T97" fmla="*/ 0 h 238"/>
                <a:gd name="T98" fmla="*/ 0 w 903"/>
                <a:gd name="T99" fmla="*/ 0 h 238"/>
                <a:gd name="T100" fmla="*/ 0 w 903"/>
                <a:gd name="T101" fmla="*/ 0 h 238"/>
                <a:gd name="T102" fmla="*/ 0 w 903"/>
                <a:gd name="T103" fmla="*/ 0 h 2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3"/>
                <a:gd name="T157" fmla="*/ 0 h 238"/>
                <a:gd name="T158" fmla="*/ 903 w 903"/>
                <a:gd name="T159" fmla="*/ 238 h 2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3" h="238">
                  <a:moveTo>
                    <a:pt x="523" y="0"/>
                  </a:moveTo>
                  <a:lnTo>
                    <a:pt x="554" y="3"/>
                  </a:lnTo>
                  <a:lnTo>
                    <a:pt x="584" y="7"/>
                  </a:lnTo>
                  <a:lnTo>
                    <a:pt x="611" y="11"/>
                  </a:lnTo>
                  <a:lnTo>
                    <a:pt x="639" y="16"/>
                  </a:lnTo>
                  <a:lnTo>
                    <a:pt x="664" y="21"/>
                  </a:lnTo>
                  <a:lnTo>
                    <a:pt x="686" y="26"/>
                  </a:lnTo>
                  <a:lnTo>
                    <a:pt x="709" y="32"/>
                  </a:lnTo>
                  <a:lnTo>
                    <a:pt x="727" y="39"/>
                  </a:lnTo>
                  <a:lnTo>
                    <a:pt x="746" y="47"/>
                  </a:lnTo>
                  <a:lnTo>
                    <a:pt x="761" y="54"/>
                  </a:lnTo>
                  <a:lnTo>
                    <a:pt x="775" y="62"/>
                  </a:lnTo>
                  <a:lnTo>
                    <a:pt x="786" y="69"/>
                  </a:lnTo>
                  <a:lnTo>
                    <a:pt x="795" y="78"/>
                  </a:lnTo>
                  <a:lnTo>
                    <a:pt x="803" y="87"/>
                  </a:lnTo>
                  <a:lnTo>
                    <a:pt x="806" y="94"/>
                  </a:lnTo>
                  <a:lnTo>
                    <a:pt x="808" y="103"/>
                  </a:lnTo>
                  <a:lnTo>
                    <a:pt x="805" y="113"/>
                  </a:lnTo>
                  <a:lnTo>
                    <a:pt x="800" y="123"/>
                  </a:lnTo>
                  <a:lnTo>
                    <a:pt x="790" y="132"/>
                  </a:lnTo>
                  <a:lnTo>
                    <a:pt x="776" y="141"/>
                  </a:lnTo>
                  <a:lnTo>
                    <a:pt x="760" y="149"/>
                  </a:lnTo>
                  <a:lnTo>
                    <a:pt x="740" y="158"/>
                  </a:lnTo>
                  <a:lnTo>
                    <a:pt x="717" y="166"/>
                  </a:lnTo>
                  <a:lnTo>
                    <a:pt x="692" y="172"/>
                  </a:lnTo>
                  <a:lnTo>
                    <a:pt x="664" y="178"/>
                  </a:lnTo>
                  <a:lnTo>
                    <a:pt x="634" y="184"/>
                  </a:lnTo>
                  <a:lnTo>
                    <a:pt x="601" y="189"/>
                  </a:lnTo>
                  <a:lnTo>
                    <a:pt x="567" y="193"/>
                  </a:lnTo>
                  <a:lnTo>
                    <a:pt x="531" y="196"/>
                  </a:lnTo>
                  <a:lnTo>
                    <a:pt x="492" y="198"/>
                  </a:lnTo>
                  <a:lnTo>
                    <a:pt x="453" y="201"/>
                  </a:lnTo>
                  <a:lnTo>
                    <a:pt x="413" y="201"/>
                  </a:lnTo>
                  <a:lnTo>
                    <a:pt x="373" y="201"/>
                  </a:lnTo>
                  <a:lnTo>
                    <a:pt x="333" y="198"/>
                  </a:lnTo>
                  <a:lnTo>
                    <a:pt x="296" y="196"/>
                  </a:lnTo>
                  <a:lnTo>
                    <a:pt x="259" y="193"/>
                  </a:lnTo>
                  <a:lnTo>
                    <a:pt x="224" y="189"/>
                  </a:lnTo>
                  <a:lnTo>
                    <a:pt x="192" y="184"/>
                  </a:lnTo>
                  <a:lnTo>
                    <a:pt x="162" y="178"/>
                  </a:lnTo>
                  <a:lnTo>
                    <a:pt x="133" y="172"/>
                  </a:lnTo>
                  <a:lnTo>
                    <a:pt x="108" y="166"/>
                  </a:lnTo>
                  <a:lnTo>
                    <a:pt x="85" y="158"/>
                  </a:lnTo>
                  <a:lnTo>
                    <a:pt x="65" y="149"/>
                  </a:lnTo>
                  <a:lnTo>
                    <a:pt x="49" y="141"/>
                  </a:lnTo>
                  <a:lnTo>
                    <a:pt x="35" y="132"/>
                  </a:lnTo>
                  <a:lnTo>
                    <a:pt x="25" y="123"/>
                  </a:lnTo>
                  <a:lnTo>
                    <a:pt x="20" y="113"/>
                  </a:lnTo>
                  <a:lnTo>
                    <a:pt x="18" y="103"/>
                  </a:lnTo>
                  <a:lnTo>
                    <a:pt x="18" y="98"/>
                  </a:lnTo>
                  <a:lnTo>
                    <a:pt x="19" y="94"/>
                  </a:lnTo>
                  <a:lnTo>
                    <a:pt x="22" y="89"/>
                  </a:lnTo>
                  <a:lnTo>
                    <a:pt x="24" y="86"/>
                  </a:lnTo>
                  <a:lnTo>
                    <a:pt x="14" y="94"/>
                  </a:lnTo>
                  <a:lnTo>
                    <a:pt x="7" y="103"/>
                  </a:lnTo>
                  <a:lnTo>
                    <a:pt x="2" y="113"/>
                  </a:lnTo>
                  <a:lnTo>
                    <a:pt x="0" y="122"/>
                  </a:lnTo>
                  <a:lnTo>
                    <a:pt x="3" y="133"/>
                  </a:lnTo>
                  <a:lnTo>
                    <a:pt x="9" y="146"/>
                  </a:lnTo>
                  <a:lnTo>
                    <a:pt x="20" y="157"/>
                  </a:lnTo>
                  <a:lnTo>
                    <a:pt x="35" y="167"/>
                  </a:lnTo>
                  <a:lnTo>
                    <a:pt x="55" y="177"/>
                  </a:lnTo>
                  <a:lnTo>
                    <a:pt x="78" y="187"/>
                  </a:lnTo>
                  <a:lnTo>
                    <a:pt x="104" y="196"/>
                  </a:lnTo>
                  <a:lnTo>
                    <a:pt x="133" y="204"/>
                  </a:lnTo>
                  <a:lnTo>
                    <a:pt x="166" y="212"/>
                  </a:lnTo>
                  <a:lnTo>
                    <a:pt x="199" y="218"/>
                  </a:lnTo>
                  <a:lnTo>
                    <a:pt x="237" y="224"/>
                  </a:lnTo>
                  <a:lnTo>
                    <a:pt x="277" y="229"/>
                  </a:lnTo>
                  <a:lnTo>
                    <a:pt x="318" y="233"/>
                  </a:lnTo>
                  <a:lnTo>
                    <a:pt x="361" y="236"/>
                  </a:lnTo>
                  <a:lnTo>
                    <a:pt x="406" y="238"/>
                  </a:lnTo>
                  <a:lnTo>
                    <a:pt x="452" y="238"/>
                  </a:lnTo>
                  <a:lnTo>
                    <a:pt x="498" y="238"/>
                  </a:lnTo>
                  <a:lnTo>
                    <a:pt x="544" y="236"/>
                  </a:lnTo>
                  <a:lnTo>
                    <a:pt x="586" y="233"/>
                  </a:lnTo>
                  <a:lnTo>
                    <a:pt x="627" y="229"/>
                  </a:lnTo>
                  <a:lnTo>
                    <a:pt x="667" y="224"/>
                  </a:lnTo>
                  <a:lnTo>
                    <a:pt x="704" y="218"/>
                  </a:lnTo>
                  <a:lnTo>
                    <a:pt x="739" y="212"/>
                  </a:lnTo>
                  <a:lnTo>
                    <a:pt x="771" y="204"/>
                  </a:lnTo>
                  <a:lnTo>
                    <a:pt x="800" y="196"/>
                  </a:lnTo>
                  <a:lnTo>
                    <a:pt x="826" y="187"/>
                  </a:lnTo>
                  <a:lnTo>
                    <a:pt x="849" y="177"/>
                  </a:lnTo>
                  <a:lnTo>
                    <a:pt x="868" y="167"/>
                  </a:lnTo>
                  <a:lnTo>
                    <a:pt x="883" y="157"/>
                  </a:lnTo>
                  <a:lnTo>
                    <a:pt x="894" y="146"/>
                  </a:lnTo>
                  <a:lnTo>
                    <a:pt x="900" y="133"/>
                  </a:lnTo>
                  <a:lnTo>
                    <a:pt x="903" y="122"/>
                  </a:lnTo>
                  <a:lnTo>
                    <a:pt x="901" y="111"/>
                  </a:lnTo>
                  <a:lnTo>
                    <a:pt x="895" y="101"/>
                  </a:lnTo>
                  <a:lnTo>
                    <a:pt x="886" y="91"/>
                  </a:lnTo>
                  <a:lnTo>
                    <a:pt x="874" y="79"/>
                  </a:lnTo>
                  <a:lnTo>
                    <a:pt x="859" y="71"/>
                  </a:lnTo>
                  <a:lnTo>
                    <a:pt x="840" y="61"/>
                  </a:lnTo>
                  <a:lnTo>
                    <a:pt x="819" y="52"/>
                  </a:lnTo>
                  <a:lnTo>
                    <a:pt x="795" y="43"/>
                  </a:lnTo>
                  <a:lnTo>
                    <a:pt x="769" y="36"/>
                  </a:lnTo>
                  <a:lnTo>
                    <a:pt x="739" y="28"/>
                  </a:lnTo>
                  <a:lnTo>
                    <a:pt x="707" y="21"/>
                  </a:lnTo>
                  <a:lnTo>
                    <a:pt x="675" y="16"/>
                  </a:lnTo>
                  <a:lnTo>
                    <a:pt x="640" y="11"/>
                  </a:lnTo>
                  <a:lnTo>
                    <a:pt x="602" y="5"/>
                  </a:lnTo>
                  <a:lnTo>
                    <a:pt x="564" y="3"/>
                  </a:lnTo>
                  <a:lnTo>
                    <a:pt x="5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4" name="Freeform 163"/>
            <p:cNvSpPr>
              <a:spLocks/>
            </p:cNvSpPr>
            <p:nvPr/>
          </p:nvSpPr>
          <p:spPr bwMode="auto">
            <a:xfrm>
              <a:off x="4494" y="3278"/>
              <a:ext cx="224" cy="51"/>
            </a:xfrm>
            <a:custGeom>
              <a:avLst/>
              <a:gdLst>
                <a:gd name="T0" fmla="*/ 0 w 896"/>
                <a:gd name="T1" fmla="*/ 0 h 202"/>
                <a:gd name="T2" fmla="*/ 0 w 896"/>
                <a:gd name="T3" fmla="*/ 0 h 202"/>
                <a:gd name="T4" fmla="*/ 0 w 896"/>
                <a:gd name="T5" fmla="*/ 0 h 202"/>
                <a:gd name="T6" fmla="*/ 0 w 896"/>
                <a:gd name="T7" fmla="*/ 0 h 202"/>
                <a:gd name="T8" fmla="*/ 0 w 896"/>
                <a:gd name="T9" fmla="*/ 0 h 202"/>
                <a:gd name="T10" fmla="*/ 0 w 896"/>
                <a:gd name="T11" fmla="*/ 0 h 202"/>
                <a:gd name="T12" fmla="*/ 0 w 896"/>
                <a:gd name="T13" fmla="*/ 0 h 202"/>
                <a:gd name="T14" fmla="*/ 0 w 896"/>
                <a:gd name="T15" fmla="*/ 0 h 202"/>
                <a:gd name="T16" fmla="*/ 0 w 896"/>
                <a:gd name="T17" fmla="*/ 0 h 202"/>
                <a:gd name="T18" fmla="*/ 0 w 896"/>
                <a:gd name="T19" fmla="*/ 0 h 202"/>
                <a:gd name="T20" fmla="*/ 0 w 896"/>
                <a:gd name="T21" fmla="*/ 0 h 202"/>
                <a:gd name="T22" fmla="*/ 0 w 896"/>
                <a:gd name="T23" fmla="*/ 0 h 202"/>
                <a:gd name="T24" fmla="*/ 0 w 896"/>
                <a:gd name="T25" fmla="*/ 0 h 202"/>
                <a:gd name="T26" fmla="*/ 0 w 896"/>
                <a:gd name="T27" fmla="*/ 0 h 202"/>
                <a:gd name="T28" fmla="*/ 0 w 896"/>
                <a:gd name="T29" fmla="*/ 0 h 202"/>
                <a:gd name="T30" fmla="*/ 0 w 896"/>
                <a:gd name="T31" fmla="*/ 0 h 202"/>
                <a:gd name="T32" fmla="*/ 0 w 896"/>
                <a:gd name="T33" fmla="*/ 0 h 202"/>
                <a:gd name="T34" fmla="*/ 0 w 896"/>
                <a:gd name="T35" fmla="*/ 0 h 202"/>
                <a:gd name="T36" fmla="*/ 0 w 896"/>
                <a:gd name="T37" fmla="*/ 0 h 202"/>
                <a:gd name="T38" fmla="*/ 0 w 896"/>
                <a:gd name="T39" fmla="*/ 0 h 202"/>
                <a:gd name="T40" fmla="*/ 0 w 896"/>
                <a:gd name="T41" fmla="*/ 0 h 202"/>
                <a:gd name="T42" fmla="*/ 0 w 896"/>
                <a:gd name="T43" fmla="*/ 0 h 202"/>
                <a:gd name="T44" fmla="*/ 0 w 896"/>
                <a:gd name="T45" fmla="*/ 0 h 202"/>
                <a:gd name="T46" fmla="*/ 0 w 896"/>
                <a:gd name="T47" fmla="*/ 0 h 202"/>
                <a:gd name="T48" fmla="*/ 0 w 896"/>
                <a:gd name="T49" fmla="*/ 0 h 202"/>
                <a:gd name="T50" fmla="*/ 0 w 896"/>
                <a:gd name="T51" fmla="*/ 0 h 202"/>
                <a:gd name="T52" fmla="*/ 0 w 896"/>
                <a:gd name="T53" fmla="*/ 0 h 202"/>
                <a:gd name="T54" fmla="*/ 0 w 896"/>
                <a:gd name="T55" fmla="*/ 0 h 202"/>
                <a:gd name="T56" fmla="*/ 0 w 896"/>
                <a:gd name="T57" fmla="*/ 0 h 202"/>
                <a:gd name="T58" fmla="*/ 0 w 896"/>
                <a:gd name="T59" fmla="*/ 0 h 202"/>
                <a:gd name="T60" fmla="*/ 0 w 896"/>
                <a:gd name="T61" fmla="*/ 0 h 202"/>
                <a:gd name="T62" fmla="*/ 0 w 896"/>
                <a:gd name="T63" fmla="*/ 0 h 202"/>
                <a:gd name="T64" fmla="*/ 0 w 896"/>
                <a:gd name="T65" fmla="*/ 0 h 202"/>
                <a:gd name="T66" fmla="*/ 0 w 896"/>
                <a:gd name="T67" fmla="*/ 0 h 202"/>
                <a:gd name="T68" fmla="*/ 0 w 896"/>
                <a:gd name="T69" fmla="*/ 0 h 202"/>
                <a:gd name="T70" fmla="*/ 0 w 896"/>
                <a:gd name="T71" fmla="*/ 0 h 202"/>
                <a:gd name="T72" fmla="*/ 0 w 896"/>
                <a:gd name="T73" fmla="*/ 0 h 202"/>
                <a:gd name="T74" fmla="*/ 0 w 896"/>
                <a:gd name="T75" fmla="*/ 0 h 202"/>
                <a:gd name="T76" fmla="*/ 0 w 896"/>
                <a:gd name="T77" fmla="*/ 0 h 202"/>
                <a:gd name="T78" fmla="*/ 0 w 896"/>
                <a:gd name="T79" fmla="*/ 0 h 202"/>
                <a:gd name="T80" fmla="*/ 0 w 896"/>
                <a:gd name="T81" fmla="*/ 0 h 202"/>
                <a:gd name="T82" fmla="*/ 0 w 896"/>
                <a:gd name="T83" fmla="*/ 0 h 202"/>
                <a:gd name="T84" fmla="*/ 0 w 896"/>
                <a:gd name="T85" fmla="*/ 0 h 202"/>
                <a:gd name="T86" fmla="*/ 0 w 896"/>
                <a:gd name="T87" fmla="*/ 0 h 202"/>
                <a:gd name="T88" fmla="*/ 0 w 896"/>
                <a:gd name="T89" fmla="*/ 0 h 2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6"/>
                <a:gd name="T136" fmla="*/ 0 h 202"/>
                <a:gd name="T137" fmla="*/ 896 w 896"/>
                <a:gd name="T138" fmla="*/ 202 h 2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6" h="202">
                  <a:moveTo>
                    <a:pt x="846" y="0"/>
                  </a:moveTo>
                  <a:lnTo>
                    <a:pt x="844" y="26"/>
                  </a:lnTo>
                  <a:lnTo>
                    <a:pt x="845" y="31"/>
                  </a:lnTo>
                  <a:lnTo>
                    <a:pt x="848" y="35"/>
                  </a:lnTo>
                  <a:lnTo>
                    <a:pt x="849" y="40"/>
                  </a:lnTo>
                  <a:lnTo>
                    <a:pt x="849" y="45"/>
                  </a:lnTo>
                  <a:lnTo>
                    <a:pt x="846" y="57"/>
                  </a:lnTo>
                  <a:lnTo>
                    <a:pt x="840" y="70"/>
                  </a:lnTo>
                  <a:lnTo>
                    <a:pt x="830" y="82"/>
                  </a:lnTo>
                  <a:lnTo>
                    <a:pt x="816" y="93"/>
                  </a:lnTo>
                  <a:lnTo>
                    <a:pt x="799" y="105"/>
                  </a:lnTo>
                  <a:lnTo>
                    <a:pt x="779" y="116"/>
                  </a:lnTo>
                  <a:lnTo>
                    <a:pt x="755" y="125"/>
                  </a:lnTo>
                  <a:lnTo>
                    <a:pt x="729" y="133"/>
                  </a:lnTo>
                  <a:lnTo>
                    <a:pt x="700" y="142"/>
                  </a:lnTo>
                  <a:lnTo>
                    <a:pt x="667" y="150"/>
                  </a:lnTo>
                  <a:lnTo>
                    <a:pt x="634" y="156"/>
                  </a:lnTo>
                  <a:lnTo>
                    <a:pt x="599" y="161"/>
                  </a:lnTo>
                  <a:lnTo>
                    <a:pt x="560" y="165"/>
                  </a:lnTo>
                  <a:lnTo>
                    <a:pt x="521" y="168"/>
                  </a:lnTo>
                  <a:lnTo>
                    <a:pt x="481" y="170"/>
                  </a:lnTo>
                  <a:lnTo>
                    <a:pt x="438" y="171"/>
                  </a:lnTo>
                  <a:lnTo>
                    <a:pt x="396" y="170"/>
                  </a:lnTo>
                  <a:lnTo>
                    <a:pt x="356" y="168"/>
                  </a:lnTo>
                  <a:lnTo>
                    <a:pt x="317" y="165"/>
                  </a:lnTo>
                  <a:lnTo>
                    <a:pt x="278" y="161"/>
                  </a:lnTo>
                  <a:lnTo>
                    <a:pt x="243" y="156"/>
                  </a:lnTo>
                  <a:lnTo>
                    <a:pt x="209" y="150"/>
                  </a:lnTo>
                  <a:lnTo>
                    <a:pt x="177" y="142"/>
                  </a:lnTo>
                  <a:lnTo>
                    <a:pt x="148" y="133"/>
                  </a:lnTo>
                  <a:lnTo>
                    <a:pt x="122" y="125"/>
                  </a:lnTo>
                  <a:lnTo>
                    <a:pt x="98" y="116"/>
                  </a:lnTo>
                  <a:lnTo>
                    <a:pt x="78" y="105"/>
                  </a:lnTo>
                  <a:lnTo>
                    <a:pt x="60" y="93"/>
                  </a:lnTo>
                  <a:lnTo>
                    <a:pt x="47" y="82"/>
                  </a:lnTo>
                  <a:lnTo>
                    <a:pt x="37" y="70"/>
                  </a:lnTo>
                  <a:lnTo>
                    <a:pt x="30" y="57"/>
                  </a:lnTo>
                  <a:lnTo>
                    <a:pt x="28" y="45"/>
                  </a:lnTo>
                  <a:lnTo>
                    <a:pt x="29" y="37"/>
                  </a:lnTo>
                  <a:lnTo>
                    <a:pt x="30" y="28"/>
                  </a:lnTo>
                  <a:lnTo>
                    <a:pt x="34" y="21"/>
                  </a:lnTo>
                  <a:lnTo>
                    <a:pt x="40" y="13"/>
                  </a:lnTo>
                  <a:lnTo>
                    <a:pt x="39" y="8"/>
                  </a:lnTo>
                  <a:lnTo>
                    <a:pt x="30" y="15"/>
                  </a:lnTo>
                  <a:lnTo>
                    <a:pt x="23" y="21"/>
                  </a:lnTo>
                  <a:lnTo>
                    <a:pt x="17" y="28"/>
                  </a:lnTo>
                  <a:lnTo>
                    <a:pt x="10" y="35"/>
                  </a:lnTo>
                  <a:lnTo>
                    <a:pt x="7" y="42"/>
                  </a:lnTo>
                  <a:lnTo>
                    <a:pt x="3" y="50"/>
                  </a:lnTo>
                  <a:lnTo>
                    <a:pt x="2" y="57"/>
                  </a:lnTo>
                  <a:lnTo>
                    <a:pt x="0" y="65"/>
                  </a:lnTo>
                  <a:lnTo>
                    <a:pt x="3" y="78"/>
                  </a:lnTo>
                  <a:lnTo>
                    <a:pt x="9" y="92"/>
                  </a:lnTo>
                  <a:lnTo>
                    <a:pt x="20" y="106"/>
                  </a:lnTo>
                  <a:lnTo>
                    <a:pt x="35" y="118"/>
                  </a:lnTo>
                  <a:lnTo>
                    <a:pt x="54" y="131"/>
                  </a:lnTo>
                  <a:lnTo>
                    <a:pt x="77" y="142"/>
                  </a:lnTo>
                  <a:lnTo>
                    <a:pt x="103" y="152"/>
                  </a:lnTo>
                  <a:lnTo>
                    <a:pt x="132" y="162"/>
                  </a:lnTo>
                  <a:lnTo>
                    <a:pt x="164" y="171"/>
                  </a:lnTo>
                  <a:lnTo>
                    <a:pt x="198" y="178"/>
                  </a:lnTo>
                  <a:lnTo>
                    <a:pt x="236" y="186"/>
                  </a:lnTo>
                  <a:lnTo>
                    <a:pt x="274" y="191"/>
                  </a:lnTo>
                  <a:lnTo>
                    <a:pt x="316" y="196"/>
                  </a:lnTo>
                  <a:lnTo>
                    <a:pt x="358" y="200"/>
                  </a:lnTo>
                  <a:lnTo>
                    <a:pt x="403" y="201"/>
                  </a:lnTo>
                  <a:lnTo>
                    <a:pt x="448" y="202"/>
                  </a:lnTo>
                  <a:lnTo>
                    <a:pt x="495" y="201"/>
                  </a:lnTo>
                  <a:lnTo>
                    <a:pt x="539" y="200"/>
                  </a:lnTo>
                  <a:lnTo>
                    <a:pt x="582" y="196"/>
                  </a:lnTo>
                  <a:lnTo>
                    <a:pt x="622" y="191"/>
                  </a:lnTo>
                  <a:lnTo>
                    <a:pt x="662" y="186"/>
                  </a:lnTo>
                  <a:lnTo>
                    <a:pt x="699" y="178"/>
                  </a:lnTo>
                  <a:lnTo>
                    <a:pt x="734" y="171"/>
                  </a:lnTo>
                  <a:lnTo>
                    <a:pt x="765" y="162"/>
                  </a:lnTo>
                  <a:lnTo>
                    <a:pt x="794" y="152"/>
                  </a:lnTo>
                  <a:lnTo>
                    <a:pt x="820" y="142"/>
                  </a:lnTo>
                  <a:lnTo>
                    <a:pt x="843" y="131"/>
                  </a:lnTo>
                  <a:lnTo>
                    <a:pt x="861" y="118"/>
                  </a:lnTo>
                  <a:lnTo>
                    <a:pt x="876" y="106"/>
                  </a:lnTo>
                  <a:lnTo>
                    <a:pt x="888" y="92"/>
                  </a:lnTo>
                  <a:lnTo>
                    <a:pt x="894" y="78"/>
                  </a:lnTo>
                  <a:lnTo>
                    <a:pt x="896" y="65"/>
                  </a:lnTo>
                  <a:lnTo>
                    <a:pt x="895" y="56"/>
                  </a:lnTo>
                  <a:lnTo>
                    <a:pt x="893" y="47"/>
                  </a:lnTo>
                  <a:lnTo>
                    <a:pt x="889" y="38"/>
                  </a:lnTo>
                  <a:lnTo>
                    <a:pt x="884" y="31"/>
                  </a:lnTo>
                  <a:lnTo>
                    <a:pt x="876" y="22"/>
                  </a:lnTo>
                  <a:lnTo>
                    <a:pt x="868" y="15"/>
                  </a:lnTo>
                  <a:lnTo>
                    <a:pt x="858" y="7"/>
                  </a:lnTo>
                  <a:lnTo>
                    <a:pt x="8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5" name="Freeform 164"/>
            <p:cNvSpPr>
              <a:spLocks/>
            </p:cNvSpPr>
            <p:nvPr/>
          </p:nvSpPr>
          <p:spPr bwMode="auto">
            <a:xfrm>
              <a:off x="4500" y="3233"/>
              <a:ext cx="5" cy="53"/>
            </a:xfrm>
            <a:custGeom>
              <a:avLst/>
              <a:gdLst>
                <a:gd name="T0" fmla="*/ 0 w 21"/>
                <a:gd name="T1" fmla="*/ 0 h 214"/>
                <a:gd name="T2" fmla="*/ 0 w 21"/>
                <a:gd name="T3" fmla="*/ 0 h 214"/>
                <a:gd name="T4" fmla="*/ 0 w 21"/>
                <a:gd name="T5" fmla="*/ 0 h 214"/>
                <a:gd name="T6" fmla="*/ 0 w 21"/>
                <a:gd name="T7" fmla="*/ 0 h 214"/>
                <a:gd name="T8" fmla="*/ 0 w 21"/>
                <a:gd name="T9" fmla="*/ 0 h 214"/>
                <a:gd name="T10" fmla="*/ 0 w 21"/>
                <a:gd name="T11" fmla="*/ 0 h 214"/>
                <a:gd name="T12" fmla="*/ 0 w 21"/>
                <a:gd name="T13" fmla="*/ 0 h 214"/>
                <a:gd name="T14" fmla="*/ 0 w 21"/>
                <a:gd name="T15" fmla="*/ 0 h 214"/>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14"/>
                <a:gd name="T26" fmla="*/ 21 w 21"/>
                <a:gd name="T27" fmla="*/ 214 h 2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14">
                  <a:moveTo>
                    <a:pt x="21" y="9"/>
                  </a:moveTo>
                  <a:lnTo>
                    <a:pt x="0" y="0"/>
                  </a:lnTo>
                  <a:lnTo>
                    <a:pt x="6" y="214"/>
                  </a:lnTo>
                  <a:lnTo>
                    <a:pt x="8" y="211"/>
                  </a:lnTo>
                  <a:lnTo>
                    <a:pt x="11" y="209"/>
                  </a:lnTo>
                  <a:lnTo>
                    <a:pt x="13" y="208"/>
                  </a:lnTo>
                  <a:lnTo>
                    <a:pt x="16" y="205"/>
                  </a:ln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6" name="Freeform 165"/>
            <p:cNvSpPr>
              <a:spLocks/>
            </p:cNvSpPr>
            <p:nvPr/>
          </p:nvSpPr>
          <p:spPr bwMode="auto">
            <a:xfrm>
              <a:off x="4704" y="3231"/>
              <a:ext cx="7" cy="58"/>
            </a:xfrm>
            <a:custGeom>
              <a:avLst/>
              <a:gdLst>
                <a:gd name="T0" fmla="*/ 0 w 26"/>
                <a:gd name="T1" fmla="*/ 0 h 235"/>
                <a:gd name="T2" fmla="*/ 0 w 26"/>
                <a:gd name="T3" fmla="*/ 0 h 235"/>
                <a:gd name="T4" fmla="*/ 0 w 26"/>
                <a:gd name="T5" fmla="*/ 0 h 235"/>
                <a:gd name="T6" fmla="*/ 0 w 26"/>
                <a:gd name="T7" fmla="*/ 0 h 235"/>
                <a:gd name="T8" fmla="*/ 0 w 26"/>
                <a:gd name="T9" fmla="*/ 0 h 235"/>
                <a:gd name="T10" fmla="*/ 0 w 26"/>
                <a:gd name="T11" fmla="*/ 0 h 235"/>
                <a:gd name="T12" fmla="*/ 0 w 26"/>
                <a:gd name="T13" fmla="*/ 0 h 235"/>
                <a:gd name="T14" fmla="*/ 0 w 26"/>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5"/>
                <a:gd name="T26" fmla="*/ 26 w 26"/>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5">
                  <a:moveTo>
                    <a:pt x="26" y="0"/>
                  </a:moveTo>
                  <a:lnTo>
                    <a:pt x="3" y="9"/>
                  </a:lnTo>
                  <a:lnTo>
                    <a:pt x="0" y="228"/>
                  </a:lnTo>
                  <a:lnTo>
                    <a:pt x="2" y="229"/>
                  </a:lnTo>
                  <a:lnTo>
                    <a:pt x="6" y="232"/>
                  </a:lnTo>
                  <a:lnTo>
                    <a:pt x="8" y="233"/>
                  </a:lnTo>
                  <a:lnTo>
                    <a:pt x="11" y="235"/>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7" name="Freeform 166"/>
            <p:cNvSpPr>
              <a:spLocks/>
            </p:cNvSpPr>
            <p:nvPr/>
          </p:nvSpPr>
          <p:spPr bwMode="auto">
            <a:xfrm>
              <a:off x="4494" y="3431"/>
              <a:ext cx="224" cy="64"/>
            </a:xfrm>
            <a:custGeom>
              <a:avLst/>
              <a:gdLst>
                <a:gd name="T0" fmla="*/ 0 w 896"/>
                <a:gd name="T1" fmla="*/ 0 h 256"/>
                <a:gd name="T2" fmla="*/ 0 w 896"/>
                <a:gd name="T3" fmla="*/ 0 h 256"/>
                <a:gd name="T4" fmla="*/ 0 w 896"/>
                <a:gd name="T5" fmla="*/ 0 h 256"/>
                <a:gd name="T6" fmla="*/ 0 w 896"/>
                <a:gd name="T7" fmla="*/ 0 h 256"/>
                <a:gd name="T8" fmla="*/ 0 w 896"/>
                <a:gd name="T9" fmla="*/ 0 h 256"/>
                <a:gd name="T10" fmla="*/ 0 w 896"/>
                <a:gd name="T11" fmla="*/ 0 h 256"/>
                <a:gd name="T12" fmla="*/ 0 w 896"/>
                <a:gd name="T13" fmla="*/ 0 h 256"/>
                <a:gd name="T14" fmla="*/ 0 w 896"/>
                <a:gd name="T15" fmla="*/ 0 h 256"/>
                <a:gd name="T16" fmla="*/ 0 w 896"/>
                <a:gd name="T17" fmla="*/ 0 h 256"/>
                <a:gd name="T18" fmla="*/ 0 w 896"/>
                <a:gd name="T19" fmla="*/ 0 h 256"/>
                <a:gd name="T20" fmla="*/ 0 w 896"/>
                <a:gd name="T21" fmla="*/ 0 h 256"/>
                <a:gd name="T22" fmla="*/ 0 w 896"/>
                <a:gd name="T23" fmla="*/ 0 h 256"/>
                <a:gd name="T24" fmla="*/ 0 w 896"/>
                <a:gd name="T25" fmla="*/ 0 h 256"/>
                <a:gd name="T26" fmla="*/ 0 w 896"/>
                <a:gd name="T27" fmla="*/ 0 h 256"/>
                <a:gd name="T28" fmla="*/ 0 w 896"/>
                <a:gd name="T29" fmla="*/ 0 h 256"/>
                <a:gd name="T30" fmla="*/ 0 w 896"/>
                <a:gd name="T31" fmla="*/ 0 h 256"/>
                <a:gd name="T32" fmla="*/ 0 w 896"/>
                <a:gd name="T33" fmla="*/ 0 h 256"/>
                <a:gd name="T34" fmla="*/ 0 w 896"/>
                <a:gd name="T35" fmla="*/ 0 h 256"/>
                <a:gd name="T36" fmla="*/ 0 w 896"/>
                <a:gd name="T37" fmla="*/ 0 h 256"/>
                <a:gd name="T38" fmla="*/ 0 w 896"/>
                <a:gd name="T39" fmla="*/ 0 h 256"/>
                <a:gd name="T40" fmla="*/ 0 w 896"/>
                <a:gd name="T41" fmla="*/ 0 h 256"/>
                <a:gd name="T42" fmla="*/ 0 w 896"/>
                <a:gd name="T43" fmla="*/ 0 h 256"/>
                <a:gd name="T44" fmla="*/ 0 w 896"/>
                <a:gd name="T45" fmla="*/ 0 h 256"/>
                <a:gd name="T46" fmla="*/ 0 w 896"/>
                <a:gd name="T47" fmla="*/ 0 h 256"/>
                <a:gd name="T48" fmla="*/ 0 w 896"/>
                <a:gd name="T49" fmla="*/ 0 h 256"/>
                <a:gd name="T50" fmla="*/ 0 w 896"/>
                <a:gd name="T51" fmla="*/ 0 h 256"/>
                <a:gd name="T52" fmla="*/ 0 w 896"/>
                <a:gd name="T53" fmla="*/ 0 h 256"/>
                <a:gd name="T54" fmla="*/ 0 w 896"/>
                <a:gd name="T55" fmla="*/ 0 h 256"/>
                <a:gd name="T56" fmla="*/ 0 w 896"/>
                <a:gd name="T57" fmla="*/ 0 h 256"/>
                <a:gd name="T58" fmla="*/ 0 w 896"/>
                <a:gd name="T59" fmla="*/ 0 h 256"/>
                <a:gd name="T60" fmla="*/ 0 w 896"/>
                <a:gd name="T61" fmla="*/ 0 h 256"/>
                <a:gd name="T62" fmla="*/ 0 w 896"/>
                <a:gd name="T63" fmla="*/ 0 h 256"/>
                <a:gd name="T64" fmla="*/ 0 w 896"/>
                <a:gd name="T65" fmla="*/ 0 h 256"/>
                <a:gd name="T66" fmla="*/ 0 w 896"/>
                <a:gd name="T67" fmla="*/ 0 h 256"/>
                <a:gd name="T68" fmla="*/ 0 w 896"/>
                <a:gd name="T69" fmla="*/ 0 h 256"/>
                <a:gd name="T70" fmla="*/ 0 w 896"/>
                <a:gd name="T71" fmla="*/ 0 h 256"/>
                <a:gd name="T72" fmla="*/ 0 w 896"/>
                <a:gd name="T73" fmla="*/ 0 h 256"/>
                <a:gd name="T74" fmla="*/ 0 w 896"/>
                <a:gd name="T75" fmla="*/ 0 h 256"/>
                <a:gd name="T76" fmla="*/ 0 w 896"/>
                <a:gd name="T77" fmla="*/ 0 h 256"/>
                <a:gd name="T78" fmla="*/ 0 w 896"/>
                <a:gd name="T79" fmla="*/ 0 h 256"/>
                <a:gd name="T80" fmla="*/ 0 w 896"/>
                <a:gd name="T81" fmla="*/ 0 h 256"/>
                <a:gd name="T82" fmla="*/ 0 w 896"/>
                <a:gd name="T83" fmla="*/ 0 h 256"/>
                <a:gd name="T84" fmla="*/ 0 w 896"/>
                <a:gd name="T85" fmla="*/ 0 h 256"/>
                <a:gd name="T86" fmla="*/ 0 w 896"/>
                <a:gd name="T87" fmla="*/ 0 h 256"/>
                <a:gd name="T88" fmla="*/ 0 w 89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6"/>
                <a:gd name="T136" fmla="*/ 0 h 256"/>
                <a:gd name="T137" fmla="*/ 896 w 896"/>
                <a:gd name="T138" fmla="*/ 256 h 2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6" h="256">
                  <a:moveTo>
                    <a:pt x="846" y="0"/>
                  </a:moveTo>
                  <a:lnTo>
                    <a:pt x="844" y="32"/>
                  </a:lnTo>
                  <a:lnTo>
                    <a:pt x="845" y="39"/>
                  </a:lnTo>
                  <a:lnTo>
                    <a:pt x="848" y="44"/>
                  </a:lnTo>
                  <a:lnTo>
                    <a:pt x="849" y="50"/>
                  </a:lnTo>
                  <a:lnTo>
                    <a:pt x="849" y="56"/>
                  </a:lnTo>
                  <a:lnTo>
                    <a:pt x="846" y="72"/>
                  </a:lnTo>
                  <a:lnTo>
                    <a:pt x="840" y="89"/>
                  </a:lnTo>
                  <a:lnTo>
                    <a:pt x="830" y="104"/>
                  </a:lnTo>
                  <a:lnTo>
                    <a:pt x="816" y="119"/>
                  </a:lnTo>
                  <a:lnTo>
                    <a:pt x="799" y="132"/>
                  </a:lnTo>
                  <a:lnTo>
                    <a:pt x="779" y="146"/>
                  </a:lnTo>
                  <a:lnTo>
                    <a:pt x="755" y="159"/>
                  </a:lnTo>
                  <a:lnTo>
                    <a:pt x="729" y="170"/>
                  </a:lnTo>
                  <a:lnTo>
                    <a:pt x="700" y="180"/>
                  </a:lnTo>
                  <a:lnTo>
                    <a:pt x="667" y="189"/>
                  </a:lnTo>
                  <a:lnTo>
                    <a:pt x="634" y="198"/>
                  </a:lnTo>
                  <a:lnTo>
                    <a:pt x="599" y="204"/>
                  </a:lnTo>
                  <a:lnTo>
                    <a:pt x="560" y="209"/>
                  </a:lnTo>
                  <a:lnTo>
                    <a:pt x="521" y="213"/>
                  </a:lnTo>
                  <a:lnTo>
                    <a:pt x="481" y="215"/>
                  </a:lnTo>
                  <a:lnTo>
                    <a:pt x="438" y="216"/>
                  </a:lnTo>
                  <a:lnTo>
                    <a:pt x="396" y="215"/>
                  </a:lnTo>
                  <a:lnTo>
                    <a:pt x="356" y="213"/>
                  </a:lnTo>
                  <a:lnTo>
                    <a:pt x="317" y="209"/>
                  </a:lnTo>
                  <a:lnTo>
                    <a:pt x="278" y="204"/>
                  </a:lnTo>
                  <a:lnTo>
                    <a:pt x="243" y="198"/>
                  </a:lnTo>
                  <a:lnTo>
                    <a:pt x="209" y="189"/>
                  </a:lnTo>
                  <a:lnTo>
                    <a:pt x="177" y="180"/>
                  </a:lnTo>
                  <a:lnTo>
                    <a:pt x="148" y="170"/>
                  </a:lnTo>
                  <a:lnTo>
                    <a:pt x="122" y="159"/>
                  </a:lnTo>
                  <a:lnTo>
                    <a:pt x="98" y="146"/>
                  </a:lnTo>
                  <a:lnTo>
                    <a:pt x="78" y="132"/>
                  </a:lnTo>
                  <a:lnTo>
                    <a:pt x="60" y="119"/>
                  </a:lnTo>
                  <a:lnTo>
                    <a:pt x="47" y="104"/>
                  </a:lnTo>
                  <a:lnTo>
                    <a:pt x="37" y="89"/>
                  </a:lnTo>
                  <a:lnTo>
                    <a:pt x="30" y="72"/>
                  </a:lnTo>
                  <a:lnTo>
                    <a:pt x="28" y="56"/>
                  </a:lnTo>
                  <a:lnTo>
                    <a:pt x="29" y="46"/>
                  </a:lnTo>
                  <a:lnTo>
                    <a:pt x="30" y="36"/>
                  </a:lnTo>
                  <a:lnTo>
                    <a:pt x="34" y="27"/>
                  </a:lnTo>
                  <a:lnTo>
                    <a:pt x="40" y="17"/>
                  </a:lnTo>
                  <a:lnTo>
                    <a:pt x="39" y="10"/>
                  </a:lnTo>
                  <a:lnTo>
                    <a:pt x="30" y="19"/>
                  </a:lnTo>
                  <a:lnTo>
                    <a:pt x="23" y="26"/>
                  </a:lnTo>
                  <a:lnTo>
                    <a:pt x="17" y="35"/>
                  </a:lnTo>
                  <a:lnTo>
                    <a:pt x="10" y="44"/>
                  </a:lnTo>
                  <a:lnTo>
                    <a:pt x="7" y="54"/>
                  </a:lnTo>
                  <a:lnTo>
                    <a:pt x="3" y="62"/>
                  </a:lnTo>
                  <a:lnTo>
                    <a:pt x="2" y="72"/>
                  </a:lnTo>
                  <a:lnTo>
                    <a:pt x="0" y="81"/>
                  </a:lnTo>
                  <a:lnTo>
                    <a:pt x="3" y="99"/>
                  </a:lnTo>
                  <a:lnTo>
                    <a:pt x="9" y="116"/>
                  </a:lnTo>
                  <a:lnTo>
                    <a:pt x="20" y="134"/>
                  </a:lnTo>
                  <a:lnTo>
                    <a:pt x="35" y="149"/>
                  </a:lnTo>
                  <a:lnTo>
                    <a:pt x="54" y="165"/>
                  </a:lnTo>
                  <a:lnTo>
                    <a:pt x="77" y="179"/>
                  </a:lnTo>
                  <a:lnTo>
                    <a:pt x="103" y="193"/>
                  </a:lnTo>
                  <a:lnTo>
                    <a:pt x="132" y="205"/>
                  </a:lnTo>
                  <a:lnTo>
                    <a:pt x="164" y="216"/>
                  </a:lnTo>
                  <a:lnTo>
                    <a:pt x="198" y="226"/>
                  </a:lnTo>
                  <a:lnTo>
                    <a:pt x="236" y="235"/>
                  </a:lnTo>
                  <a:lnTo>
                    <a:pt x="274" y="243"/>
                  </a:lnTo>
                  <a:lnTo>
                    <a:pt x="316" y="249"/>
                  </a:lnTo>
                  <a:lnTo>
                    <a:pt x="358" y="253"/>
                  </a:lnTo>
                  <a:lnTo>
                    <a:pt x="403" y="255"/>
                  </a:lnTo>
                  <a:lnTo>
                    <a:pt x="448" y="256"/>
                  </a:lnTo>
                  <a:lnTo>
                    <a:pt x="495" y="255"/>
                  </a:lnTo>
                  <a:lnTo>
                    <a:pt x="539" y="253"/>
                  </a:lnTo>
                  <a:lnTo>
                    <a:pt x="582" y="249"/>
                  </a:lnTo>
                  <a:lnTo>
                    <a:pt x="622" y="243"/>
                  </a:lnTo>
                  <a:lnTo>
                    <a:pt x="662" y="235"/>
                  </a:lnTo>
                  <a:lnTo>
                    <a:pt x="699" y="226"/>
                  </a:lnTo>
                  <a:lnTo>
                    <a:pt x="734" y="216"/>
                  </a:lnTo>
                  <a:lnTo>
                    <a:pt x="765" y="205"/>
                  </a:lnTo>
                  <a:lnTo>
                    <a:pt x="794" y="193"/>
                  </a:lnTo>
                  <a:lnTo>
                    <a:pt x="820" y="179"/>
                  </a:lnTo>
                  <a:lnTo>
                    <a:pt x="843" y="165"/>
                  </a:lnTo>
                  <a:lnTo>
                    <a:pt x="861" y="149"/>
                  </a:lnTo>
                  <a:lnTo>
                    <a:pt x="876" y="134"/>
                  </a:lnTo>
                  <a:lnTo>
                    <a:pt x="888" y="116"/>
                  </a:lnTo>
                  <a:lnTo>
                    <a:pt x="894" y="99"/>
                  </a:lnTo>
                  <a:lnTo>
                    <a:pt x="896" y="81"/>
                  </a:lnTo>
                  <a:lnTo>
                    <a:pt x="895" y="70"/>
                  </a:lnTo>
                  <a:lnTo>
                    <a:pt x="893" y="59"/>
                  </a:lnTo>
                  <a:lnTo>
                    <a:pt x="889" y="49"/>
                  </a:lnTo>
                  <a:lnTo>
                    <a:pt x="884" y="39"/>
                  </a:lnTo>
                  <a:lnTo>
                    <a:pt x="876" y="29"/>
                  </a:lnTo>
                  <a:lnTo>
                    <a:pt x="868" y="19"/>
                  </a:lnTo>
                  <a:lnTo>
                    <a:pt x="858" y="9"/>
                  </a:lnTo>
                  <a:lnTo>
                    <a:pt x="8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8" name="Freeform 167"/>
            <p:cNvSpPr>
              <a:spLocks/>
            </p:cNvSpPr>
            <p:nvPr/>
          </p:nvSpPr>
          <p:spPr bwMode="auto">
            <a:xfrm>
              <a:off x="4500" y="3303"/>
              <a:ext cx="6" cy="135"/>
            </a:xfrm>
            <a:custGeom>
              <a:avLst/>
              <a:gdLst>
                <a:gd name="T0" fmla="*/ 0 w 22"/>
                <a:gd name="T1" fmla="*/ 0 h 538"/>
                <a:gd name="T2" fmla="*/ 0 w 22"/>
                <a:gd name="T3" fmla="*/ 0 h 538"/>
                <a:gd name="T4" fmla="*/ 0 w 22"/>
                <a:gd name="T5" fmla="*/ 0 h 538"/>
                <a:gd name="T6" fmla="*/ 0 w 22"/>
                <a:gd name="T7" fmla="*/ 0 h 538"/>
                <a:gd name="T8" fmla="*/ 0 w 22"/>
                <a:gd name="T9" fmla="*/ 0 h 538"/>
                <a:gd name="T10" fmla="*/ 0 w 22"/>
                <a:gd name="T11" fmla="*/ 0 h 538"/>
                <a:gd name="T12" fmla="*/ 0 w 22"/>
                <a:gd name="T13" fmla="*/ 0 h 538"/>
                <a:gd name="T14" fmla="*/ 0 w 22"/>
                <a:gd name="T15" fmla="*/ 0 h 538"/>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538"/>
                <a:gd name="T26" fmla="*/ 22 w 22"/>
                <a:gd name="T27" fmla="*/ 538 h 5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538">
                  <a:moveTo>
                    <a:pt x="22" y="16"/>
                  </a:moveTo>
                  <a:lnTo>
                    <a:pt x="0" y="0"/>
                  </a:lnTo>
                  <a:lnTo>
                    <a:pt x="4" y="538"/>
                  </a:lnTo>
                  <a:lnTo>
                    <a:pt x="6" y="535"/>
                  </a:lnTo>
                  <a:lnTo>
                    <a:pt x="9" y="531"/>
                  </a:lnTo>
                  <a:lnTo>
                    <a:pt x="11" y="528"/>
                  </a:lnTo>
                  <a:lnTo>
                    <a:pt x="14" y="525"/>
                  </a:lnTo>
                  <a:lnTo>
                    <a:pt x="2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9" name="Freeform 168"/>
            <p:cNvSpPr>
              <a:spLocks/>
            </p:cNvSpPr>
            <p:nvPr/>
          </p:nvSpPr>
          <p:spPr bwMode="auto">
            <a:xfrm>
              <a:off x="4702" y="3305"/>
              <a:ext cx="7" cy="135"/>
            </a:xfrm>
            <a:custGeom>
              <a:avLst/>
              <a:gdLst>
                <a:gd name="T0" fmla="*/ 0 w 28"/>
                <a:gd name="T1" fmla="*/ 0 h 539"/>
                <a:gd name="T2" fmla="*/ 0 w 28"/>
                <a:gd name="T3" fmla="*/ 0 h 539"/>
                <a:gd name="T4" fmla="*/ 0 w 28"/>
                <a:gd name="T5" fmla="*/ 0 h 539"/>
                <a:gd name="T6" fmla="*/ 0 w 28"/>
                <a:gd name="T7" fmla="*/ 0 h 539"/>
                <a:gd name="T8" fmla="*/ 0 w 28"/>
                <a:gd name="T9" fmla="*/ 0 h 539"/>
                <a:gd name="T10" fmla="*/ 0 w 28"/>
                <a:gd name="T11" fmla="*/ 0 h 539"/>
                <a:gd name="T12" fmla="*/ 0 w 28"/>
                <a:gd name="T13" fmla="*/ 0 h 539"/>
                <a:gd name="T14" fmla="*/ 0 w 28"/>
                <a:gd name="T15" fmla="*/ 0 h 539"/>
                <a:gd name="T16" fmla="*/ 0 w 28"/>
                <a:gd name="T17" fmla="*/ 0 h 5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39"/>
                <a:gd name="T29" fmla="*/ 28 w 28"/>
                <a:gd name="T30" fmla="*/ 539 h 5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39">
                  <a:moveTo>
                    <a:pt x="28" y="0"/>
                  </a:moveTo>
                  <a:lnTo>
                    <a:pt x="6" y="14"/>
                  </a:lnTo>
                  <a:lnTo>
                    <a:pt x="0" y="464"/>
                  </a:lnTo>
                  <a:lnTo>
                    <a:pt x="0" y="528"/>
                  </a:lnTo>
                  <a:lnTo>
                    <a:pt x="3" y="531"/>
                  </a:lnTo>
                  <a:lnTo>
                    <a:pt x="6" y="533"/>
                  </a:lnTo>
                  <a:lnTo>
                    <a:pt x="9" y="537"/>
                  </a:lnTo>
                  <a:lnTo>
                    <a:pt x="11" y="539"/>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0" name="Freeform 169"/>
            <p:cNvSpPr>
              <a:spLocks/>
            </p:cNvSpPr>
            <p:nvPr/>
          </p:nvSpPr>
          <p:spPr bwMode="auto">
            <a:xfrm>
              <a:off x="4494" y="3510"/>
              <a:ext cx="224" cy="75"/>
            </a:xfrm>
            <a:custGeom>
              <a:avLst/>
              <a:gdLst>
                <a:gd name="T0" fmla="*/ 0 w 896"/>
                <a:gd name="T1" fmla="*/ 0 h 298"/>
                <a:gd name="T2" fmla="*/ 0 w 896"/>
                <a:gd name="T3" fmla="*/ 0 h 298"/>
                <a:gd name="T4" fmla="*/ 0 w 896"/>
                <a:gd name="T5" fmla="*/ 0 h 298"/>
                <a:gd name="T6" fmla="*/ 0 w 896"/>
                <a:gd name="T7" fmla="*/ 0 h 298"/>
                <a:gd name="T8" fmla="*/ 0 w 896"/>
                <a:gd name="T9" fmla="*/ 0 h 298"/>
                <a:gd name="T10" fmla="*/ 0 w 896"/>
                <a:gd name="T11" fmla="*/ 0 h 298"/>
                <a:gd name="T12" fmla="*/ 0 w 896"/>
                <a:gd name="T13" fmla="*/ 0 h 298"/>
                <a:gd name="T14" fmla="*/ 0 w 896"/>
                <a:gd name="T15" fmla="*/ 0 h 298"/>
                <a:gd name="T16" fmla="*/ 0 w 896"/>
                <a:gd name="T17" fmla="*/ 0 h 298"/>
                <a:gd name="T18" fmla="*/ 0 w 896"/>
                <a:gd name="T19" fmla="*/ 0 h 298"/>
                <a:gd name="T20" fmla="*/ 0 w 896"/>
                <a:gd name="T21" fmla="*/ 0 h 298"/>
                <a:gd name="T22" fmla="*/ 0 w 896"/>
                <a:gd name="T23" fmla="*/ 0 h 298"/>
                <a:gd name="T24" fmla="*/ 0 w 896"/>
                <a:gd name="T25" fmla="*/ 0 h 298"/>
                <a:gd name="T26" fmla="*/ 0 w 896"/>
                <a:gd name="T27" fmla="*/ 0 h 298"/>
                <a:gd name="T28" fmla="*/ 0 w 896"/>
                <a:gd name="T29" fmla="*/ 0 h 298"/>
                <a:gd name="T30" fmla="*/ 0 w 896"/>
                <a:gd name="T31" fmla="*/ 0 h 298"/>
                <a:gd name="T32" fmla="*/ 0 w 896"/>
                <a:gd name="T33" fmla="*/ 0 h 298"/>
                <a:gd name="T34" fmla="*/ 0 w 896"/>
                <a:gd name="T35" fmla="*/ 0 h 298"/>
                <a:gd name="T36" fmla="*/ 0 w 896"/>
                <a:gd name="T37" fmla="*/ 0 h 298"/>
                <a:gd name="T38" fmla="*/ 0 w 896"/>
                <a:gd name="T39" fmla="*/ 0 h 298"/>
                <a:gd name="T40" fmla="*/ 0 w 896"/>
                <a:gd name="T41" fmla="*/ 0 h 298"/>
                <a:gd name="T42" fmla="*/ 0 w 896"/>
                <a:gd name="T43" fmla="*/ 0 h 298"/>
                <a:gd name="T44" fmla="*/ 0 w 896"/>
                <a:gd name="T45" fmla="*/ 0 h 298"/>
                <a:gd name="T46" fmla="*/ 0 w 896"/>
                <a:gd name="T47" fmla="*/ 0 h 298"/>
                <a:gd name="T48" fmla="*/ 0 w 896"/>
                <a:gd name="T49" fmla="*/ 0 h 298"/>
                <a:gd name="T50" fmla="*/ 0 w 896"/>
                <a:gd name="T51" fmla="*/ 0 h 298"/>
                <a:gd name="T52" fmla="*/ 0 w 896"/>
                <a:gd name="T53" fmla="*/ 0 h 298"/>
                <a:gd name="T54" fmla="*/ 0 w 896"/>
                <a:gd name="T55" fmla="*/ 0 h 298"/>
                <a:gd name="T56" fmla="*/ 0 w 896"/>
                <a:gd name="T57" fmla="*/ 0 h 298"/>
                <a:gd name="T58" fmla="*/ 0 w 896"/>
                <a:gd name="T59" fmla="*/ 0 h 298"/>
                <a:gd name="T60" fmla="*/ 0 w 896"/>
                <a:gd name="T61" fmla="*/ 0 h 298"/>
                <a:gd name="T62" fmla="*/ 0 w 896"/>
                <a:gd name="T63" fmla="*/ 0 h 298"/>
                <a:gd name="T64" fmla="*/ 0 w 896"/>
                <a:gd name="T65" fmla="*/ 0 h 298"/>
                <a:gd name="T66" fmla="*/ 0 w 896"/>
                <a:gd name="T67" fmla="*/ 0 h 298"/>
                <a:gd name="T68" fmla="*/ 0 w 896"/>
                <a:gd name="T69" fmla="*/ 0 h 298"/>
                <a:gd name="T70" fmla="*/ 0 w 896"/>
                <a:gd name="T71" fmla="*/ 0 h 298"/>
                <a:gd name="T72" fmla="*/ 0 w 896"/>
                <a:gd name="T73" fmla="*/ 0 h 298"/>
                <a:gd name="T74" fmla="*/ 0 w 896"/>
                <a:gd name="T75" fmla="*/ 0 h 298"/>
                <a:gd name="T76" fmla="*/ 0 w 896"/>
                <a:gd name="T77" fmla="*/ 0 h 298"/>
                <a:gd name="T78" fmla="*/ 0 w 896"/>
                <a:gd name="T79" fmla="*/ 0 h 298"/>
                <a:gd name="T80" fmla="*/ 0 w 896"/>
                <a:gd name="T81" fmla="*/ 0 h 298"/>
                <a:gd name="T82" fmla="*/ 0 w 896"/>
                <a:gd name="T83" fmla="*/ 0 h 298"/>
                <a:gd name="T84" fmla="*/ 0 w 896"/>
                <a:gd name="T85" fmla="*/ 0 h 298"/>
                <a:gd name="T86" fmla="*/ 0 w 896"/>
                <a:gd name="T87" fmla="*/ 0 h 298"/>
                <a:gd name="T88" fmla="*/ 0 w 896"/>
                <a:gd name="T89" fmla="*/ 0 h 2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6"/>
                <a:gd name="T136" fmla="*/ 0 h 298"/>
                <a:gd name="T137" fmla="*/ 896 w 896"/>
                <a:gd name="T138" fmla="*/ 298 h 2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6" h="298">
                  <a:moveTo>
                    <a:pt x="846" y="0"/>
                  </a:moveTo>
                  <a:lnTo>
                    <a:pt x="844" y="37"/>
                  </a:lnTo>
                  <a:lnTo>
                    <a:pt x="845" y="44"/>
                  </a:lnTo>
                  <a:lnTo>
                    <a:pt x="848" y="51"/>
                  </a:lnTo>
                  <a:lnTo>
                    <a:pt x="849" y="59"/>
                  </a:lnTo>
                  <a:lnTo>
                    <a:pt x="849" y="65"/>
                  </a:lnTo>
                  <a:lnTo>
                    <a:pt x="846" y="84"/>
                  </a:lnTo>
                  <a:lnTo>
                    <a:pt x="840" y="102"/>
                  </a:lnTo>
                  <a:lnTo>
                    <a:pt x="830" y="121"/>
                  </a:lnTo>
                  <a:lnTo>
                    <a:pt x="816" y="138"/>
                  </a:lnTo>
                  <a:lnTo>
                    <a:pt x="799" y="155"/>
                  </a:lnTo>
                  <a:lnTo>
                    <a:pt x="779" y="170"/>
                  </a:lnTo>
                  <a:lnTo>
                    <a:pt x="755" y="184"/>
                  </a:lnTo>
                  <a:lnTo>
                    <a:pt x="729" y="198"/>
                  </a:lnTo>
                  <a:lnTo>
                    <a:pt x="700" y="210"/>
                  </a:lnTo>
                  <a:lnTo>
                    <a:pt x="667" y="220"/>
                  </a:lnTo>
                  <a:lnTo>
                    <a:pt x="634" y="230"/>
                  </a:lnTo>
                  <a:lnTo>
                    <a:pt x="599" y="238"/>
                  </a:lnTo>
                  <a:lnTo>
                    <a:pt x="560" y="244"/>
                  </a:lnTo>
                  <a:lnTo>
                    <a:pt x="521" y="249"/>
                  </a:lnTo>
                  <a:lnTo>
                    <a:pt x="481" y="251"/>
                  </a:lnTo>
                  <a:lnTo>
                    <a:pt x="438" y="253"/>
                  </a:lnTo>
                  <a:lnTo>
                    <a:pt x="396" y="251"/>
                  </a:lnTo>
                  <a:lnTo>
                    <a:pt x="356" y="249"/>
                  </a:lnTo>
                  <a:lnTo>
                    <a:pt x="317" y="244"/>
                  </a:lnTo>
                  <a:lnTo>
                    <a:pt x="278" y="238"/>
                  </a:lnTo>
                  <a:lnTo>
                    <a:pt x="243" y="230"/>
                  </a:lnTo>
                  <a:lnTo>
                    <a:pt x="209" y="220"/>
                  </a:lnTo>
                  <a:lnTo>
                    <a:pt x="177" y="210"/>
                  </a:lnTo>
                  <a:lnTo>
                    <a:pt x="148" y="198"/>
                  </a:lnTo>
                  <a:lnTo>
                    <a:pt x="122" y="184"/>
                  </a:lnTo>
                  <a:lnTo>
                    <a:pt x="98" y="170"/>
                  </a:lnTo>
                  <a:lnTo>
                    <a:pt x="78" y="155"/>
                  </a:lnTo>
                  <a:lnTo>
                    <a:pt x="60" y="138"/>
                  </a:lnTo>
                  <a:lnTo>
                    <a:pt x="47" y="121"/>
                  </a:lnTo>
                  <a:lnTo>
                    <a:pt x="37" y="102"/>
                  </a:lnTo>
                  <a:lnTo>
                    <a:pt x="30" y="84"/>
                  </a:lnTo>
                  <a:lnTo>
                    <a:pt x="28" y="65"/>
                  </a:lnTo>
                  <a:lnTo>
                    <a:pt x="29" y="54"/>
                  </a:lnTo>
                  <a:lnTo>
                    <a:pt x="30" y="42"/>
                  </a:lnTo>
                  <a:lnTo>
                    <a:pt x="34" y="31"/>
                  </a:lnTo>
                  <a:lnTo>
                    <a:pt x="40" y="20"/>
                  </a:lnTo>
                  <a:lnTo>
                    <a:pt x="39" y="11"/>
                  </a:lnTo>
                  <a:lnTo>
                    <a:pt x="30" y="21"/>
                  </a:lnTo>
                  <a:lnTo>
                    <a:pt x="23" y="30"/>
                  </a:lnTo>
                  <a:lnTo>
                    <a:pt x="17" y="40"/>
                  </a:lnTo>
                  <a:lnTo>
                    <a:pt x="10" y="50"/>
                  </a:lnTo>
                  <a:lnTo>
                    <a:pt x="7" y="61"/>
                  </a:lnTo>
                  <a:lnTo>
                    <a:pt x="3" y="71"/>
                  </a:lnTo>
                  <a:lnTo>
                    <a:pt x="2" y="82"/>
                  </a:lnTo>
                  <a:lnTo>
                    <a:pt x="0" y="94"/>
                  </a:lnTo>
                  <a:lnTo>
                    <a:pt x="3" y="115"/>
                  </a:lnTo>
                  <a:lnTo>
                    <a:pt x="9" y="135"/>
                  </a:lnTo>
                  <a:lnTo>
                    <a:pt x="20" y="154"/>
                  </a:lnTo>
                  <a:lnTo>
                    <a:pt x="35" y="173"/>
                  </a:lnTo>
                  <a:lnTo>
                    <a:pt x="54" y="191"/>
                  </a:lnTo>
                  <a:lnTo>
                    <a:pt x="77" y="208"/>
                  </a:lnTo>
                  <a:lnTo>
                    <a:pt x="103" y="224"/>
                  </a:lnTo>
                  <a:lnTo>
                    <a:pt x="132" y="238"/>
                  </a:lnTo>
                  <a:lnTo>
                    <a:pt x="164" y="251"/>
                  </a:lnTo>
                  <a:lnTo>
                    <a:pt x="198" y="263"/>
                  </a:lnTo>
                  <a:lnTo>
                    <a:pt x="236" y="273"/>
                  </a:lnTo>
                  <a:lnTo>
                    <a:pt x="274" y="281"/>
                  </a:lnTo>
                  <a:lnTo>
                    <a:pt x="316" y="289"/>
                  </a:lnTo>
                  <a:lnTo>
                    <a:pt x="358" y="294"/>
                  </a:lnTo>
                  <a:lnTo>
                    <a:pt x="403" y="296"/>
                  </a:lnTo>
                  <a:lnTo>
                    <a:pt x="448" y="298"/>
                  </a:lnTo>
                  <a:lnTo>
                    <a:pt x="495" y="296"/>
                  </a:lnTo>
                  <a:lnTo>
                    <a:pt x="539" y="294"/>
                  </a:lnTo>
                  <a:lnTo>
                    <a:pt x="582" y="289"/>
                  </a:lnTo>
                  <a:lnTo>
                    <a:pt x="622" y="281"/>
                  </a:lnTo>
                  <a:lnTo>
                    <a:pt x="662" y="273"/>
                  </a:lnTo>
                  <a:lnTo>
                    <a:pt x="699" y="263"/>
                  </a:lnTo>
                  <a:lnTo>
                    <a:pt x="734" y="251"/>
                  </a:lnTo>
                  <a:lnTo>
                    <a:pt x="765" y="238"/>
                  </a:lnTo>
                  <a:lnTo>
                    <a:pt x="794" y="224"/>
                  </a:lnTo>
                  <a:lnTo>
                    <a:pt x="820" y="208"/>
                  </a:lnTo>
                  <a:lnTo>
                    <a:pt x="843" y="191"/>
                  </a:lnTo>
                  <a:lnTo>
                    <a:pt x="861" y="173"/>
                  </a:lnTo>
                  <a:lnTo>
                    <a:pt x="876" y="154"/>
                  </a:lnTo>
                  <a:lnTo>
                    <a:pt x="888" y="135"/>
                  </a:lnTo>
                  <a:lnTo>
                    <a:pt x="894" y="115"/>
                  </a:lnTo>
                  <a:lnTo>
                    <a:pt x="896" y="94"/>
                  </a:lnTo>
                  <a:lnTo>
                    <a:pt x="895" y="81"/>
                  </a:lnTo>
                  <a:lnTo>
                    <a:pt x="893" y="69"/>
                  </a:lnTo>
                  <a:lnTo>
                    <a:pt x="889" y="56"/>
                  </a:lnTo>
                  <a:lnTo>
                    <a:pt x="884" y="45"/>
                  </a:lnTo>
                  <a:lnTo>
                    <a:pt x="876" y="32"/>
                  </a:lnTo>
                  <a:lnTo>
                    <a:pt x="868" y="21"/>
                  </a:lnTo>
                  <a:lnTo>
                    <a:pt x="858" y="10"/>
                  </a:lnTo>
                  <a:lnTo>
                    <a:pt x="8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1" name="Freeform 170"/>
            <p:cNvSpPr>
              <a:spLocks/>
            </p:cNvSpPr>
            <p:nvPr/>
          </p:nvSpPr>
          <p:spPr bwMode="auto">
            <a:xfrm>
              <a:off x="4500" y="3456"/>
              <a:ext cx="6" cy="60"/>
            </a:xfrm>
            <a:custGeom>
              <a:avLst/>
              <a:gdLst>
                <a:gd name="T0" fmla="*/ 0 w 22"/>
                <a:gd name="T1" fmla="*/ 0 h 243"/>
                <a:gd name="T2" fmla="*/ 0 w 22"/>
                <a:gd name="T3" fmla="*/ 0 h 243"/>
                <a:gd name="T4" fmla="*/ 0 w 22"/>
                <a:gd name="T5" fmla="*/ 0 h 243"/>
                <a:gd name="T6" fmla="*/ 0 w 22"/>
                <a:gd name="T7" fmla="*/ 0 h 243"/>
                <a:gd name="T8" fmla="*/ 0 w 22"/>
                <a:gd name="T9" fmla="*/ 0 h 243"/>
                <a:gd name="T10" fmla="*/ 0 w 22"/>
                <a:gd name="T11" fmla="*/ 0 h 243"/>
                <a:gd name="T12" fmla="*/ 0 w 22"/>
                <a:gd name="T13" fmla="*/ 0 h 243"/>
                <a:gd name="T14" fmla="*/ 0 w 22"/>
                <a:gd name="T15" fmla="*/ 0 h 243"/>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43"/>
                <a:gd name="T26" fmla="*/ 22 w 22"/>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43">
                  <a:moveTo>
                    <a:pt x="22" y="12"/>
                  </a:moveTo>
                  <a:lnTo>
                    <a:pt x="0" y="0"/>
                  </a:lnTo>
                  <a:lnTo>
                    <a:pt x="11" y="243"/>
                  </a:lnTo>
                  <a:lnTo>
                    <a:pt x="14" y="240"/>
                  </a:lnTo>
                  <a:lnTo>
                    <a:pt x="17" y="236"/>
                  </a:lnTo>
                  <a:lnTo>
                    <a:pt x="20" y="234"/>
                  </a:lnTo>
                  <a:lnTo>
                    <a:pt x="22" y="231"/>
                  </a:lnTo>
                  <a:lnTo>
                    <a:pt x="2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2" name="Freeform 171"/>
            <p:cNvSpPr>
              <a:spLocks/>
            </p:cNvSpPr>
            <p:nvPr/>
          </p:nvSpPr>
          <p:spPr bwMode="auto">
            <a:xfrm>
              <a:off x="4701" y="3458"/>
              <a:ext cx="7" cy="61"/>
            </a:xfrm>
            <a:custGeom>
              <a:avLst/>
              <a:gdLst>
                <a:gd name="T0" fmla="*/ 0 w 27"/>
                <a:gd name="T1" fmla="*/ 0 h 241"/>
                <a:gd name="T2" fmla="*/ 0 w 27"/>
                <a:gd name="T3" fmla="*/ 0 h 241"/>
                <a:gd name="T4" fmla="*/ 0 w 27"/>
                <a:gd name="T5" fmla="*/ 0 h 241"/>
                <a:gd name="T6" fmla="*/ 0 w 27"/>
                <a:gd name="T7" fmla="*/ 0 h 241"/>
                <a:gd name="T8" fmla="*/ 0 w 27"/>
                <a:gd name="T9" fmla="*/ 0 h 241"/>
                <a:gd name="T10" fmla="*/ 0 w 27"/>
                <a:gd name="T11" fmla="*/ 0 h 241"/>
                <a:gd name="T12" fmla="*/ 0 w 27"/>
                <a:gd name="T13" fmla="*/ 0 h 241"/>
                <a:gd name="T14" fmla="*/ 0 w 27"/>
                <a:gd name="T15" fmla="*/ 0 h 241"/>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41"/>
                <a:gd name="T26" fmla="*/ 27 w 27"/>
                <a:gd name="T27" fmla="*/ 241 h 2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41">
                  <a:moveTo>
                    <a:pt x="27" y="0"/>
                  </a:moveTo>
                  <a:lnTo>
                    <a:pt x="5" y="11"/>
                  </a:lnTo>
                  <a:lnTo>
                    <a:pt x="0" y="233"/>
                  </a:lnTo>
                  <a:lnTo>
                    <a:pt x="3" y="235"/>
                  </a:lnTo>
                  <a:lnTo>
                    <a:pt x="7" y="236"/>
                  </a:lnTo>
                  <a:lnTo>
                    <a:pt x="9" y="239"/>
                  </a:lnTo>
                  <a:lnTo>
                    <a:pt x="12" y="24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3" name="Freeform 172"/>
            <p:cNvSpPr>
              <a:spLocks/>
            </p:cNvSpPr>
            <p:nvPr/>
          </p:nvSpPr>
          <p:spPr bwMode="auto">
            <a:xfrm>
              <a:off x="4561" y="3351"/>
              <a:ext cx="79" cy="99"/>
            </a:xfrm>
            <a:custGeom>
              <a:avLst/>
              <a:gdLst>
                <a:gd name="T0" fmla="*/ 0 w 313"/>
                <a:gd name="T1" fmla="*/ 0 h 395"/>
                <a:gd name="T2" fmla="*/ 0 w 313"/>
                <a:gd name="T3" fmla="*/ 0 h 395"/>
                <a:gd name="T4" fmla="*/ 0 w 313"/>
                <a:gd name="T5" fmla="*/ 0 h 395"/>
                <a:gd name="T6" fmla="*/ 0 w 313"/>
                <a:gd name="T7" fmla="*/ 0 h 395"/>
                <a:gd name="T8" fmla="*/ 0 w 313"/>
                <a:gd name="T9" fmla="*/ 0 h 395"/>
                <a:gd name="T10" fmla="*/ 0 w 313"/>
                <a:gd name="T11" fmla="*/ 0 h 395"/>
                <a:gd name="T12" fmla="*/ 0 w 313"/>
                <a:gd name="T13" fmla="*/ 0 h 395"/>
                <a:gd name="T14" fmla="*/ 0 w 313"/>
                <a:gd name="T15" fmla="*/ 0 h 395"/>
                <a:gd name="T16" fmla="*/ 0 w 313"/>
                <a:gd name="T17" fmla="*/ 0 h 395"/>
                <a:gd name="T18" fmla="*/ 0 w 313"/>
                <a:gd name="T19" fmla="*/ 0 h 395"/>
                <a:gd name="T20" fmla="*/ 0 w 313"/>
                <a:gd name="T21" fmla="*/ 0 h 395"/>
                <a:gd name="T22" fmla="*/ 0 w 313"/>
                <a:gd name="T23" fmla="*/ 0 h 395"/>
                <a:gd name="T24" fmla="*/ 0 w 313"/>
                <a:gd name="T25" fmla="*/ 0 h 395"/>
                <a:gd name="T26" fmla="*/ 0 w 313"/>
                <a:gd name="T27" fmla="*/ 0 h 395"/>
                <a:gd name="T28" fmla="*/ 0 w 313"/>
                <a:gd name="T29" fmla="*/ 0 h 395"/>
                <a:gd name="T30" fmla="*/ 0 w 313"/>
                <a:gd name="T31" fmla="*/ 0 h 395"/>
                <a:gd name="T32" fmla="*/ 0 w 313"/>
                <a:gd name="T33" fmla="*/ 0 h 395"/>
                <a:gd name="T34" fmla="*/ 0 w 313"/>
                <a:gd name="T35" fmla="*/ 0 h 395"/>
                <a:gd name="T36" fmla="*/ 0 w 313"/>
                <a:gd name="T37" fmla="*/ 0 h 395"/>
                <a:gd name="T38" fmla="*/ 0 w 313"/>
                <a:gd name="T39" fmla="*/ 0 h 395"/>
                <a:gd name="T40" fmla="*/ 0 w 313"/>
                <a:gd name="T41" fmla="*/ 0 h 395"/>
                <a:gd name="T42" fmla="*/ 0 w 313"/>
                <a:gd name="T43" fmla="*/ 0 h 395"/>
                <a:gd name="T44" fmla="*/ 0 w 313"/>
                <a:gd name="T45" fmla="*/ 0 h 395"/>
                <a:gd name="T46" fmla="*/ 0 w 313"/>
                <a:gd name="T47" fmla="*/ 0 h 395"/>
                <a:gd name="T48" fmla="*/ 0 w 313"/>
                <a:gd name="T49" fmla="*/ 0 h 395"/>
                <a:gd name="T50" fmla="*/ 0 w 313"/>
                <a:gd name="T51" fmla="*/ 0 h 395"/>
                <a:gd name="T52" fmla="*/ 0 w 313"/>
                <a:gd name="T53" fmla="*/ 0 h 395"/>
                <a:gd name="T54" fmla="*/ 0 w 313"/>
                <a:gd name="T55" fmla="*/ 0 h 395"/>
                <a:gd name="T56" fmla="*/ 0 w 313"/>
                <a:gd name="T57" fmla="*/ 0 h 395"/>
                <a:gd name="T58" fmla="*/ 0 w 313"/>
                <a:gd name="T59" fmla="*/ 0 h 395"/>
                <a:gd name="T60" fmla="*/ 0 w 313"/>
                <a:gd name="T61" fmla="*/ 0 h 395"/>
                <a:gd name="T62" fmla="*/ 0 w 313"/>
                <a:gd name="T63" fmla="*/ 0 h 395"/>
                <a:gd name="T64" fmla="*/ 0 w 313"/>
                <a:gd name="T65" fmla="*/ 0 h 395"/>
                <a:gd name="T66" fmla="*/ 0 w 313"/>
                <a:gd name="T67" fmla="*/ 0 h 395"/>
                <a:gd name="T68" fmla="*/ 0 w 313"/>
                <a:gd name="T69" fmla="*/ 0 h 395"/>
                <a:gd name="T70" fmla="*/ 0 w 313"/>
                <a:gd name="T71" fmla="*/ 0 h 395"/>
                <a:gd name="T72" fmla="*/ 0 w 313"/>
                <a:gd name="T73" fmla="*/ 0 h 395"/>
                <a:gd name="T74" fmla="*/ 0 w 313"/>
                <a:gd name="T75" fmla="*/ 0 h 395"/>
                <a:gd name="T76" fmla="*/ 0 w 313"/>
                <a:gd name="T77" fmla="*/ 0 h 395"/>
                <a:gd name="T78" fmla="*/ 0 w 313"/>
                <a:gd name="T79" fmla="*/ 0 h 395"/>
                <a:gd name="T80" fmla="*/ 0 w 313"/>
                <a:gd name="T81" fmla="*/ 0 h 395"/>
                <a:gd name="T82" fmla="*/ 0 w 313"/>
                <a:gd name="T83" fmla="*/ 0 h 395"/>
                <a:gd name="T84" fmla="*/ 0 w 313"/>
                <a:gd name="T85" fmla="*/ 0 h 395"/>
                <a:gd name="T86" fmla="*/ 0 w 313"/>
                <a:gd name="T87" fmla="*/ 0 h 395"/>
                <a:gd name="T88" fmla="*/ 0 w 313"/>
                <a:gd name="T89" fmla="*/ 0 h 395"/>
                <a:gd name="T90" fmla="*/ 0 w 313"/>
                <a:gd name="T91" fmla="*/ 0 h 395"/>
                <a:gd name="T92" fmla="*/ 0 w 313"/>
                <a:gd name="T93" fmla="*/ 0 h 395"/>
                <a:gd name="T94" fmla="*/ 0 w 313"/>
                <a:gd name="T95" fmla="*/ 0 h 395"/>
                <a:gd name="T96" fmla="*/ 0 w 313"/>
                <a:gd name="T97" fmla="*/ 0 h 395"/>
                <a:gd name="T98" fmla="*/ 0 w 313"/>
                <a:gd name="T99" fmla="*/ 0 h 395"/>
                <a:gd name="T100" fmla="*/ 0 w 313"/>
                <a:gd name="T101" fmla="*/ 0 h 395"/>
                <a:gd name="T102" fmla="*/ 0 w 313"/>
                <a:gd name="T103" fmla="*/ 0 h 395"/>
                <a:gd name="T104" fmla="*/ 0 w 313"/>
                <a:gd name="T105" fmla="*/ 0 h 395"/>
                <a:gd name="T106" fmla="*/ 0 w 313"/>
                <a:gd name="T107" fmla="*/ 0 h 3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3"/>
                <a:gd name="T163" fmla="*/ 0 h 395"/>
                <a:gd name="T164" fmla="*/ 313 w 313"/>
                <a:gd name="T165" fmla="*/ 395 h 3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3" h="395">
                  <a:moveTo>
                    <a:pt x="287" y="238"/>
                  </a:moveTo>
                  <a:lnTo>
                    <a:pt x="282" y="237"/>
                  </a:lnTo>
                  <a:lnTo>
                    <a:pt x="277" y="242"/>
                  </a:lnTo>
                  <a:lnTo>
                    <a:pt x="272" y="247"/>
                  </a:lnTo>
                  <a:lnTo>
                    <a:pt x="269" y="253"/>
                  </a:lnTo>
                  <a:lnTo>
                    <a:pt x="267" y="258"/>
                  </a:lnTo>
                  <a:lnTo>
                    <a:pt x="265" y="265"/>
                  </a:lnTo>
                  <a:lnTo>
                    <a:pt x="263" y="274"/>
                  </a:lnTo>
                  <a:lnTo>
                    <a:pt x="259" y="283"/>
                  </a:lnTo>
                  <a:lnTo>
                    <a:pt x="254" y="289"/>
                  </a:lnTo>
                  <a:lnTo>
                    <a:pt x="250" y="292"/>
                  </a:lnTo>
                  <a:lnTo>
                    <a:pt x="248" y="290"/>
                  </a:lnTo>
                  <a:lnTo>
                    <a:pt x="246" y="289"/>
                  </a:lnTo>
                  <a:lnTo>
                    <a:pt x="248" y="283"/>
                  </a:lnTo>
                  <a:lnTo>
                    <a:pt x="251" y="269"/>
                  </a:lnTo>
                  <a:lnTo>
                    <a:pt x="253" y="252"/>
                  </a:lnTo>
                  <a:lnTo>
                    <a:pt x="249" y="237"/>
                  </a:lnTo>
                  <a:lnTo>
                    <a:pt x="244" y="230"/>
                  </a:lnTo>
                  <a:lnTo>
                    <a:pt x="236" y="225"/>
                  </a:lnTo>
                  <a:lnTo>
                    <a:pt x="228" y="222"/>
                  </a:lnTo>
                  <a:lnTo>
                    <a:pt x="219" y="218"/>
                  </a:lnTo>
                  <a:lnTo>
                    <a:pt x="211" y="214"/>
                  </a:lnTo>
                  <a:lnTo>
                    <a:pt x="203" y="212"/>
                  </a:lnTo>
                  <a:lnTo>
                    <a:pt x="196" y="208"/>
                  </a:lnTo>
                  <a:lnTo>
                    <a:pt x="193" y="205"/>
                  </a:lnTo>
                  <a:lnTo>
                    <a:pt x="188" y="199"/>
                  </a:lnTo>
                  <a:lnTo>
                    <a:pt x="185" y="191"/>
                  </a:lnTo>
                  <a:lnTo>
                    <a:pt x="185" y="186"/>
                  </a:lnTo>
                  <a:lnTo>
                    <a:pt x="186" y="183"/>
                  </a:lnTo>
                  <a:lnTo>
                    <a:pt x="190" y="181"/>
                  </a:lnTo>
                  <a:lnTo>
                    <a:pt x="193" y="183"/>
                  </a:lnTo>
                  <a:lnTo>
                    <a:pt x="195" y="185"/>
                  </a:lnTo>
                  <a:lnTo>
                    <a:pt x="196" y="186"/>
                  </a:lnTo>
                  <a:lnTo>
                    <a:pt x="198" y="188"/>
                  </a:lnTo>
                  <a:lnTo>
                    <a:pt x="201" y="190"/>
                  </a:lnTo>
                  <a:lnTo>
                    <a:pt x="206" y="193"/>
                  </a:lnTo>
                  <a:lnTo>
                    <a:pt x="213" y="196"/>
                  </a:lnTo>
                  <a:lnTo>
                    <a:pt x="220" y="200"/>
                  </a:lnTo>
                  <a:lnTo>
                    <a:pt x="230" y="204"/>
                  </a:lnTo>
                  <a:lnTo>
                    <a:pt x="239" y="207"/>
                  </a:lnTo>
                  <a:lnTo>
                    <a:pt x="249" y="208"/>
                  </a:lnTo>
                  <a:lnTo>
                    <a:pt x="258" y="208"/>
                  </a:lnTo>
                  <a:lnTo>
                    <a:pt x="268" y="208"/>
                  </a:lnTo>
                  <a:lnTo>
                    <a:pt x="277" y="207"/>
                  </a:lnTo>
                  <a:lnTo>
                    <a:pt x="284" y="204"/>
                  </a:lnTo>
                  <a:lnTo>
                    <a:pt x="290" y="203"/>
                  </a:lnTo>
                  <a:lnTo>
                    <a:pt x="295" y="200"/>
                  </a:lnTo>
                  <a:lnTo>
                    <a:pt x="299" y="199"/>
                  </a:lnTo>
                  <a:lnTo>
                    <a:pt x="302" y="198"/>
                  </a:lnTo>
                  <a:lnTo>
                    <a:pt x="305" y="194"/>
                  </a:lnTo>
                  <a:lnTo>
                    <a:pt x="307" y="189"/>
                  </a:lnTo>
                  <a:lnTo>
                    <a:pt x="308" y="183"/>
                  </a:lnTo>
                  <a:lnTo>
                    <a:pt x="308" y="176"/>
                  </a:lnTo>
                  <a:lnTo>
                    <a:pt x="307" y="173"/>
                  </a:lnTo>
                  <a:lnTo>
                    <a:pt x="305" y="170"/>
                  </a:lnTo>
                  <a:lnTo>
                    <a:pt x="303" y="168"/>
                  </a:lnTo>
                  <a:lnTo>
                    <a:pt x="300" y="164"/>
                  </a:lnTo>
                  <a:lnTo>
                    <a:pt x="293" y="145"/>
                  </a:lnTo>
                  <a:lnTo>
                    <a:pt x="292" y="128"/>
                  </a:lnTo>
                  <a:lnTo>
                    <a:pt x="289" y="111"/>
                  </a:lnTo>
                  <a:lnTo>
                    <a:pt x="282" y="98"/>
                  </a:lnTo>
                  <a:lnTo>
                    <a:pt x="272" y="91"/>
                  </a:lnTo>
                  <a:lnTo>
                    <a:pt x="260" y="85"/>
                  </a:lnTo>
                  <a:lnTo>
                    <a:pt x="251" y="80"/>
                  </a:lnTo>
                  <a:lnTo>
                    <a:pt x="248" y="75"/>
                  </a:lnTo>
                  <a:lnTo>
                    <a:pt x="249" y="73"/>
                  </a:lnTo>
                  <a:lnTo>
                    <a:pt x="253" y="71"/>
                  </a:lnTo>
                  <a:lnTo>
                    <a:pt x="256" y="71"/>
                  </a:lnTo>
                  <a:lnTo>
                    <a:pt x="263" y="71"/>
                  </a:lnTo>
                  <a:lnTo>
                    <a:pt x="268" y="73"/>
                  </a:lnTo>
                  <a:lnTo>
                    <a:pt x="274" y="75"/>
                  </a:lnTo>
                  <a:lnTo>
                    <a:pt x="282" y="78"/>
                  </a:lnTo>
                  <a:lnTo>
                    <a:pt x="288" y="81"/>
                  </a:lnTo>
                  <a:lnTo>
                    <a:pt x="299" y="94"/>
                  </a:lnTo>
                  <a:lnTo>
                    <a:pt x="303" y="106"/>
                  </a:lnTo>
                  <a:lnTo>
                    <a:pt x="303" y="121"/>
                  </a:lnTo>
                  <a:lnTo>
                    <a:pt x="303" y="136"/>
                  </a:lnTo>
                  <a:lnTo>
                    <a:pt x="304" y="145"/>
                  </a:lnTo>
                  <a:lnTo>
                    <a:pt x="305" y="153"/>
                  </a:lnTo>
                  <a:lnTo>
                    <a:pt x="308" y="159"/>
                  </a:lnTo>
                  <a:lnTo>
                    <a:pt x="310" y="163"/>
                  </a:lnTo>
                  <a:lnTo>
                    <a:pt x="312" y="161"/>
                  </a:lnTo>
                  <a:lnTo>
                    <a:pt x="312" y="159"/>
                  </a:lnTo>
                  <a:lnTo>
                    <a:pt x="312" y="158"/>
                  </a:lnTo>
                  <a:lnTo>
                    <a:pt x="312" y="156"/>
                  </a:lnTo>
                  <a:lnTo>
                    <a:pt x="313" y="115"/>
                  </a:lnTo>
                  <a:lnTo>
                    <a:pt x="309" y="81"/>
                  </a:lnTo>
                  <a:lnTo>
                    <a:pt x="300" y="54"/>
                  </a:lnTo>
                  <a:lnTo>
                    <a:pt x="285" y="33"/>
                  </a:lnTo>
                  <a:lnTo>
                    <a:pt x="264" y="18"/>
                  </a:lnTo>
                  <a:lnTo>
                    <a:pt x="235" y="8"/>
                  </a:lnTo>
                  <a:lnTo>
                    <a:pt x="200" y="3"/>
                  </a:lnTo>
                  <a:lnTo>
                    <a:pt x="156" y="0"/>
                  </a:lnTo>
                  <a:lnTo>
                    <a:pt x="113" y="1"/>
                  </a:lnTo>
                  <a:lnTo>
                    <a:pt x="76" y="6"/>
                  </a:lnTo>
                  <a:lnTo>
                    <a:pt x="49" y="16"/>
                  </a:lnTo>
                  <a:lnTo>
                    <a:pt x="26" y="31"/>
                  </a:lnTo>
                  <a:lnTo>
                    <a:pt x="11" y="51"/>
                  </a:lnTo>
                  <a:lnTo>
                    <a:pt x="2" y="78"/>
                  </a:lnTo>
                  <a:lnTo>
                    <a:pt x="0" y="111"/>
                  </a:lnTo>
                  <a:lnTo>
                    <a:pt x="1" y="153"/>
                  </a:lnTo>
                  <a:lnTo>
                    <a:pt x="2" y="149"/>
                  </a:lnTo>
                  <a:lnTo>
                    <a:pt x="5" y="144"/>
                  </a:lnTo>
                  <a:lnTo>
                    <a:pt x="6" y="138"/>
                  </a:lnTo>
                  <a:lnTo>
                    <a:pt x="7" y="131"/>
                  </a:lnTo>
                  <a:lnTo>
                    <a:pt x="7" y="116"/>
                  </a:lnTo>
                  <a:lnTo>
                    <a:pt x="7" y="101"/>
                  </a:lnTo>
                  <a:lnTo>
                    <a:pt x="11" y="89"/>
                  </a:lnTo>
                  <a:lnTo>
                    <a:pt x="22" y="78"/>
                  </a:lnTo>
                  <a:lnTo>
                    <a:pt x="29" y="74"/>
                  </a:lnTo>
                  <a:lnTo>
                    <a:pt x="36" y="71"/>
                  </a:lnTo>
                  <a:lnTo>
                    <a:pt x="42" y="70"/>
                  </a:lnTo>
                  <a:lnTo>
                    <a:pt x="49" y="69"/>
                  </a:lnTo>
                  <a:lnTo>
                    <a:pt x="54" y="69"/>
                  </a:lnTo>
                  <a:lnTo>
                    <a:pt x="59" y="69"/>
                  </a:lnTo>
                  <a:lnTo>
                    <a:pt x="63" y="70"/>
                  </a:lnTo>
                  <a:lnTo>
                    <a:pt x="64" y="73"/>
                  </a:lnTo>
                  <a:lnTo>
                    <a:pt x="60" y="78"/>
                  </a:lnTo>
                  <a:lnTo>
                    <a:pt x="51" y="81"/>
                  </a:lnTo>
                  <a:lnTo>
                    <a:pt x="40" y="88"/>
                  </a:lnTo>
                  <a:lnTo>
                    <a:pt x="29" y="94"/>
                  </a:lnTo>
                  <a:lnTo>
                    <a:pt x="21" y="108"/>
                  </a:lnTo>
                  <a:lnTo>
                    <a:pt x="20" y="123"/>
                  </a:lnTo>
                  <a:lnTo>
                    <a:pt x="17" y="141"/>
                  </a:lnTo>
                  <a:lnTo>
                    <a:pt x="10" y="159"/>
                  </a:lnTo>
                  <a:lnTo>
                    <a:pt x="9" y="161"/>
                  </a:lnTo>
                  <a:lnTo>
                    <a:pt x="6" y="163"/>
                  </a:lnTo>
                  <a:lnTo>
                    <a:pt x="5" y="166"/>
                  </a:lnTo>
                  <a:lnTo>
                    <a:pt x="4" y="171"/>
                  </a:lnTo>
                  <a:lnTo>
                    <a:pt x="4" y="178"/>
                  </a:lnTo>
                  <a:lnTo>
                    <a:pt x="6" y="185"/>
                  </a:lnTo>
                  <a:lnTo>
                    <a:pt x="10" y="191"/>
                  </a:lnTo>
                  <a:lnTo>
                    <a:pt x="12" y="195"/>
                  </a:lnTo>
                  <a:lnTo>
                    <a:pt x="15" y="196"/>
                  </a:lnTo>
                  <a:lnTo>
                    <a:pt x="20" y="199"/>
                  </a:lnTo>
                  <a:lnTo>
                    <a:pt x="25" y="200"/>
                  </a:lnTo>
                  <a:lnTo>
                    <a:pt x="32" y="203"/>
                  </a:lnTo>
                  <a:lnTo>
                    <a:pt x="40" y="204"/>
                  </a:lnTo>
                  <a:lnTo>
                    <a:pt x="49" y="205"/>
                  </a:lnTo>
                  <a:lnTo>
                    <a:pt x="59" y="207"/>
                  </a:lnTo>
                  <a:lnTo>
                    <a:pt x="69" y="207"/>
                  </a:lnTo>
                  <a:lnTo>
                    <a:pt x="79" y="205"/>
                  </a:lnTo>
                  <a:lnTo>
                    <a:pt x="89" y="203"/>
                  </a:lnTo>
                  <a:lnTo>
                    <a:pt x="99" y="199"/>
                  </a:lnTo>
                  <a:lnTo>
                    <a:pt x="106" y="196"/>
                  </a:lnTo>
                  <a:lnTo>
                    <a:pt x="114" y="193"/>
                  </a:lnTo>
                  <a:lnTo>
                    <a:pt x="119" y="189"/>
                  </a:lnTo>
                  <a:lnTo>
                    <a:pt x="123" y="188"/>
                  </a:lnTo>
                  <a:lnTo>
                    <a:pt x="124" y="186"/>
                  </a:lnTo>
                  <a:lnTo>
                    <a:pt x="125" y="185"/>
                  </a:lnTo>
                  <a:lnTo>
                    <a:pt x="128" y="183"/>
                  </a:lnTo>
                  <a:lnTo>
                    <a:pt x="130" y="181"/>
                  </a:lnTo>
                  <a:lnTo>
                    <a:pt x="134" y="181"/>
                  </a:lnTo>
                  <a:lnTo>
                    <a:pt x="135" y="185"/>
                  </a:lnTo>
                  <a:lnTo>
                    <a:pt x="135" y="190"/>
                  </a:lnTo>
                  <a:lnTo>
                    <a:pt x="133" y="198"/>
                  </a:lnTo>
                  <a:lnTo>
                    <a:pt x="128" y="204"/>
                  </a:lnTo>
                  <a:lnTo>
                    <a:pt x="124" y="208"/>
                  </a:lnTo>
                  <a:lnTo>
                    <a:pt x="116" y="210"/>
                  </a:lnTo>
                  <a:lnTo>
                    <a:pt x="109" y="214"/>
                  </a:lnTo>
                  <a:lnTo>
                    <a:pt x="100" y="217"/>
                  </a:lnTo>
                  <a:lnTo>
                    <a:pt x="90" y="220"/>
                  </a:lnTo>
                  <a:lnTo>
                    <a:pt x="81" y="225"/>
                  </a:lnTo>
                  <a:lnTo>
                    <a:pt x="74" y="229"/>
                  </a:lnTo>
                  <a:lnTo>
                    <a:pt x="68" y="235"/>
                  </a:lnTo>
                  <a:lnTo>
                    <a:pt x="64" y="250"/>
                  </a:lnTo>
                  <a:lnTo>
                    <a:pt x="66" y="268"/>
                  </a:lnTo>
                  <a:lnTo>
                    <a:pt x="69" y="283"/>
                  </a:lnTo>
                  <a:lnTo>
                    <a:pt x="71" y="289"/>
                  </a:lnTo>
                  <a:lnTo>
                    <a:pt x="70" y="290"/>
                  </a:lnTo>
                  <a:lnTo>
                    <a:pt x="68" y="290"/>
                  </a:lnTo>
                  <a:lnTo>
                    <a:pt x="64" y="289"/>
                  </a:lnTo>
                  <a:lnTo>
                    <a:pt x="58" y="282"/>
                  </a:lnTo>
                  <a:lnTo>
                    <a:pt x="54" y="273"/>
                  </a:lnTo>
                  <a:lnTo>
                    <a:pt x="51" y="264"/>
                  </a:lnTo>
                  <a:lnTo>
                    <a:pt x="50" y="257"/>
                  </a:lnTo>
                  <a:lnTo>
                    <a:pt x="47" y="250"/>
                  </a:lnTo>
                  <a:lnTo>
                    <a:pt x="44" y="244"/>
                  </a:lnTo>
                  <a:lnTo>
                    <a:pt x="39" y="239"/>
                  </a:lnTo>
                  <a:lnTo>
                    <a:pt x="34" y="234"/>
                  </a:lnTo>
                  <a:lnTo>
                    <a:pt x="30" y="235"/>
                  </a:lnTo>
                  <a:lnTo>
                    <a:pt x="27" y="237"/>
                  </a:lnTo>
                  <a:lnTo>
                    <a:pt x="26" y="239"/>
                  </a:lnTo>
                  <a:lnTo>
                    <a:pt x="26" y="240"/>
                  </a:lnTo>
                  <a:lnTo>
                    <a:pt x="26" y="243"/>
                  </a:lnTo>
                  <a:lnTo>
                    <a:pt x="30" y="254"/>
                  </a:lnTo>
                  <a:lnTo>
                    <a:pt x="35" y="265"/>
                  </a:lnTo>
                  <a:lnTo>
                    <a:pt x="40" y="275"/>
                  </a:lnTo>
                  <a:lnTo>
                    <a:pt x="45" y="285"/>
                  </a:lnTo>
                  <a:lnTo>
                    <a:pt x="50" y="297"/>
                  </a:lnTo>
                  <a:lnTo>
                    <a:pt x="55" y="307"/>
                  </a:lnTo>
                  <a:lnTo>
                    <a:pt x="61" y="315"/>
                  </a:lnTo>
                  <a:lnTo>
                    <a:pt x="66" y="325"/>
                  </a:lnTo>
                  <a:lnTo>
                    <a:pt x="78" y="343"/>
                  </a:lnTo>
                  <a:lnTo>
                    <a:pt x="89" y="357"/>
                  </a:lnTo>
                  <a:lnTo>
                    <a:pt x="100" y="369"/>
                  </a:lnTo>
                  <a:lnTo>
                    <a:pt x="110" y="379"/>
                  </a:lnTo>
                  <a:lnTo>
                    <a:pt x="121" y="385"/>
                  </a:lnTo>
                  <a:lnTo>
                    <a:pt x="134" y="390"/>
                  </a:lnTo>
                  <a:lnTo>
                    <a:pt x="145" y="394"/>
                  </a:lnTo>
                  <a:lnTo>
                    <a:pt x="158" y="395"/>
                  </a:lnTo>
                  <a:lnTo>
                    <a:pt x="176" y="392"/>
                  </a:lnTo>
                  <a:lnTo>
                    <a:pt x="194" y="383"/>
                  </a:lnTo>
                  <a:lnTo>
                    <a:pt x="213" y="369"/>
                  </a:lnTo>
                  <a:lnTo>
                    <a:pt x="230" y="350"/>
                  </a:lnTo>
                  <a:lnTo>
                    <a:pt x="246" y="329"/>
                  </a:lnTo>
                  <a:lnTo>
                    <a:pt x="263" y="304"/>
                  </a:lnTo>
                  <a:lnTo>
                    <a:pt x="277" y="277"/>
                  </a:lnTo>
                  <a:lnTo>
                    <a:pt x="289" y="247"/>
                  </a:lnTo>
                  <a:lnTo>
                    <a:pt x="289" y="244"/>
                  </a:lnTo>
                  <a:lnTo>
                    <a:pt x="289" y="242"/>
                  </a:lnTo>
                  <a:lnTo>
                    <a:pt x="288" y="240"/>
                  </a:lnTo>
                  <a:lnTo>
                    <a:pt x="287" y="2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4" name="Freeform 173"/>
            <p:cNvSpPr>
              <a:spLocks/>
            </p:cNvSpPr>
            <p:nvPr/>
          </p:nvSpPr>
          <p:spPr bwMode="auto">
            <a:xfrm>
              <a:off x="4571" y="3374"/>
              <a:ext cx="25" cy="21"/>
            </a:xfrm>
            <a:custGeom>
              <a:avLst/>
              <a:gdLst>
                <a:gd name="T0" fmla="*/ 0 w 96"/>
                <a:gd name="T1" fmla="*/ 0 h 85"/>
                <a:gd name="T2" fmla="*/ 0 w 96"/>
                <a:gd name="T3" fmla="*/ 0 h 85"/>
                <a:gd name="T4" fmla="*/ 0 w 96"/>
                <a:gd name="T5" fmla="*/ 0 h 85"/>
                <a:gd name="T6" fmla="*/ 0 w 96"/>
                <a:gd name="T7" fmla="*/ 0 h 85"/>
                <a:gd name="T8" fmla="*/ 0 w 96"/>
                <a:gd name="T9" fmla="*/ 0 h 85"/>
                <a:gd name="T10" fmla="*/ 0 w 96"/>
                <a:gd name="T11" fmla="*/ 0 h 85"/>
                <a:gd name="T12" fmla="*/ 0 w 96"/>
                <a:gd name="T13" fmla="*/ 0 h 85"/>
                <a:gd name="T14" fmla="*/ 0 w 96"/>
                <a:gd name="T15" fmla="*/ 0 h 85"/>
                <a:gd name="T16" fmla="*/ 0 w 96"/>
                <a:gd name="T17" fmla="*/ 0 h 85"/>
                <a:gd name="T18" fmla="*/ 0 w 96"/>
                <a:gd name="T19" fmla="*/ 0 h 85"/>
                <a:gd name="T20" fmla="*/ 0 w 96"/>
                <a:gd name="T21" fmla="*/ 0 h 85"/>
                <a:gd name="T22" fmla="*/ 0 w 96"/>
                <a:gd name="T23" fmla="*/ 0 h 85"/>
                <a:gd name="T24" fmla="*/ 0 w 96"/>
                <a:gd name="T25" fmla="*/ 0 h 85"/>
                <a:gd name="T26" fmla="*/ 0 w 96"/>
                <a:gd name="T27" fmla="*/ 0 h 85"/>
                <a:gd name="T28" fmla="*/ 0 w 96"/>
                <a:gd name="T29" fmla="*/ 0 h 85"/>
                <a:gd name="T30" fmla="*/ 0 w 96"/>
                <a:gd name="T31" fmla="*/ 0 h 85"/>
                <a:gd name="T32" fmla="*/ 0 w 96"/>
                <a:gd name="T33" fmla="*/ 0 h 85"/>
                <a:gd name="T34" fmla="*/ 0 w 96"/>
                <a:gd name="T35" fmla="*/ 0 h 85"/>
                <a:gd name="T36" fmla="*/ 0 w 96"/>
                <a:gd name="T37" fmla="*/ 0 h 85"/>
                <a:gd name="T38" fmla="*/ 0 w 96"/>
                <a:gd name="T39" fmla="*/ 0 h 85"/>
                <a:gd name="T40" fmla="*/ 0 w 96"/>
                <a:gd name="T41" fmla="*/ 0 h 85"/>
                <a:gd name="T42" fmla="*/ 0 w 96"/>
                <a:gd name="T43" fmla="*/ 0 h 85"/>
                <a:gd name="T44" fmla="*/ 0 w 96"/>
                <a:gd name="T45" fmla="*/ 0 h 85"/>
                <a:gd name="T46" fmla="*/ 0 w 96"/>
                <a:gd name="T47" fmla="*/ 0 h 85"/>
                <a:gd name="T48" fmla="*/ 0 w 96"/>
                <a:gd name="T49" fmla="*/ 0 h 85"/>
                <a:gd name="T50" fmla="*/ 0 w 96"/>
                <a:gd name="T51" fmla="*/ 0 h 85"/>
                <a:gd name="T52" fmla="*/ 0 w 96"/>
                <a:gd name="T53" fmla="*/ 0 h 85"/>
                <a:gd name="T54" fmla="*/ 0 w 96"/>
                <a:gd name="T55" fmla="*/ 0 h 85"/>
                <a:gd name="T56" fmla="*/ 0 w 96"/>
                <a:gd name="T57" fmla="*/ 0 h 85"/>
                <a:gd name="T58" fmla="*/ 0 w 96"/>
                <a:gd name="T59" fmla="*/ 0 h 85"/>
                <a:gd name="T60" fmla="*/ 0 w 96"/>
                <a:gd name="T61" fmla="*/ 0 h 85"/>
                <a:gd name="T62" fmla="*/ 0 w 96"/>
                <a:gd name="T63" fmla="*/ 0 h 85"/>
                <a:gd name="T64" fmla="*/ 0 w 9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5"/>
                <a:gd name="T101" fmla="*/ 96 w 9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5">
                  <a:moveTo>
                    <a:pt x="48" y="0"/>
                  </a:moveTo>
                  <a:lnTo>
                    <a:pt x="38" y="3"/>
                  </a:lnTo>
                  <a:lnTo>
                    <a:pt x="29" y="5"/>
                  </a:lnTo>
                  <a:lnTo>
                    <a:pt x="21" y="10"/>
                  </a:lnTo>
                  <a:lnTo>
                    <a:pt x="14" y="15"/>
                  </a:lnTo>
                  <a:lnTo>
                    <a:pt x="7" y="22"/>
                  </a:lnTo>
                  <a:lnTo>
                    <a:pt x="4" y="29"/>
                  </a:lnTo>
                  <a:lnTo>
                    <a:pt x="1" y="38"/>
                  </a:lnTo>
                  <a:lnTo>
                    <a:pt x="0" y="47"/>
                  </a:lnTo>
                  <a:lnTo>
                    <a:pt x="1" y="55"/>
                  </a:lnTo>
                  <a:lnTo>
                    <a:pt x="4" y="63"/>
                  </a:lnTo>
                  <a:lnTo>
                    <a:pt x="7" y="70"/>
                  </a:lnTo>
                  <a:lnTo>
                    <a:pt x="14" y="77"/>
                  </a:lnTo>
                  <a:lnTo>
                    <a:pt x="21" y="82"/>
                  </a:lnTo>
                  <a:lnTo>
                    <a:pt x="29" y="84"/>
                  </a:lnTo>
                  <a:lnTo>
                    <a:pt x="38" y="85"/>
                  </a:lnTo>
                  <a:lnTo>
                    <a:pt x="48" y="85"/>
                  </a:lnTo>
                  <a:lnTo>
                    <a:pt x="58" y="83"/>
                  </a:lnTo>
                  <a:lnTo>
                    <a:pt x="66" y="79"/>
                  </a:lnTo>
                  <a:lnTo>
                    <a:pt x="75" y="74"/>
                  </a:lnTo>
                  <a:lnTo>
                    <a:pt x="81" y="68"/>
                  </a:lnTo>
                  <a:lnTo>
                    <a:pt x="88" y="60"/>
                  </a:lnTo>
                  <a:lnTo>
                    <a:pt x="93" y="52"/>
                  </a:lnTo>
                  <a:lnTo>
                    <a:pt x="95" y="44"/>
                  </a:lnTo>
                  <a:lnTo>
                    <a:pt x="96" y="35"/>
                  </a:lnTo>
                  <a:lnTo>
                    <a:pt x="95" y="27"/>
                  </a:lnTo>
                  <a:lnTo>
                    <a:pt x="93" y="19"/>
                  </a:lnTo>
                  <a:lnTo>
                    <a:pt x="88" y="13"/>
                  </a:lnTo>
                  <a:lnTo>
                    <a:pt x="81" y="8"/>
                  </a:lnTo>
                  <a:lnTo>
                    <a:pt x="75" y="4"/>
                  </a:lnTo>
                  <a:lnTo>
                    <a:pt x="66" y="2"/>
                  </a:lnTo>
                  <a:lnTo>
                    <a:pt x="58" y="0"/>
                  </a:lnTo>
                  <a:lnTo>
                    <a:pt x="48"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5" name="Freeform 174"/>
            <p:cNvSpPr>
              <a:spLocks/>
            </p:cNvSpPr>
            <p:nvPr/>
          </p:nvSpPr>
          <p:spPr bwMode="auto">
            <a:xfrm>
              <a:off x="4607" y="3375"/>
              <a:ext cx="24" cy="20"/>
            </a:xfrm>
            <a:custGeom>
              <a:avLst/>
              <a:gdLst>
                <a:gd name="T0" fmla="*/ 0 w 96"/>
                <a:gd name="T1" fmla="*/ 0 h 80"/>
                <a:gd name="T2" fmla="*/ 0 w 96"/>
                <a:gd name="T3" fmla="*/ 0 h 80"/>
                <a:gd name="T4" fmla="*/ 0 w 96"/>
                <a:gd name="T5" fmla="*/ 0 h 80"/>
                <a:gd name="T6" fmla="*/ 0 w 96"/>
                <a:gd name="T7" fmla="*/ 0 h 80"/>
                <a:gd name="T8" fmla="*/ 0 w 96"/>
                <a:gd name="T9" fmla="*/ 0 h 80"/>
                <a:gd name="T10" fmla="*/ 0 w 96"/>
                <a:gd name="T11" fmla="*/ 0 h 80"/>
                <a:gd name="T12" fmla="*/ 0 w 96"/>
                <a:gd name="T13" fmla="*/ 0 h 80"/>
                <a:gd name="T14" fmla="*/ 0 w 96"/>
                <a:gd name="T15" fmla="*/ 0 h 80"/>
                <a:gd name="T16" fmla="*/ 0 w 96"/>
                <a:gd name="T17" fmla="*/ 0 h 80"/>
                <a:gd name="T18" fmla="*/ 0 w 96"/>
                <a:gd name="T19" fmla="*/ 0 h 80"/>
                <a:gd name="T20" fmla="*/ 0 w 96"/>
                <a:gd name="T21" fmla="*/ 0 h 80"/>
                <a:gd name="T22" fmla="*/ 0 w 96"/>
                <a:gd name="T23" fmla="*/ 0 h 80"/>
                <a:gd name="T24" fmla="*/ 0 w 96"/>
                <a:gd name="T25" fmla="*/ 0 h 80"/>
                <a:gd name="T26" fmla="*/ 0 w 96"/>
                <a:gd name="T27" fmla="*/ 0 h 80"/>
                <a:gd name="T28" fmla="*/ 0 w 96"/>
                <a:gd name="T29" fmla="*/ 0 h 80"/>
                <a:gd name="T30" fmla="*/ 0 w 96"/>
                <a:gd name="T31" fmla="*/ 0 h 80"/>
                <a:gd name="T32" fmla="*/ 0 w 96"/>
                <a:gd name="T33" fmla="*/ 0 h 80"/>
                <a:gd name="T34" fmla="*/ 0 w 96"/>
                <a:gd name="T35" fmla="*/ 0 h 80"/>
                <a:gd name="T36" fmla="*/ 0 w 96"/>
                <a:gd name="T37" fmla="*/ 0 h 80"/>
                <a:gd name="T38" fmla="*/ 0 w 96"/>
                <a:gd name="T39" fmla="*/ 0 h 80"/>
                <a:gd name="T40" fmla="*/ 0 w 96"/>
                <a:gd name="T41" fmla="*/ 0 h 80"/>
                <a:gd name="T42" fmla="*/ 0 w 96"/>
                <a:gd name="T43" fmla="*/ 0 h 80"/>
                <a:gd name="T44" fmla="*/ 0 w 96"/>
                <a:gd name="T45" fmla="*/ 0 h 80"/>
                <a:gd name="T46" fmla="*/ 0 w 96"/>
                <a:gd name="T47" fmla="*/ 0 h 80"/>
                <a:gd name="T48" fmla="*/ 0 w 96"/>
                <a:gd name="T49" fmla="*/ 0 h 80"/>
                <a:gd name="T50" fmla="*/ 0 w 96"/>
                <a:gd name="T51" fmla="*/ 0 h 80"/>
                <a:gd name="T52" fmla="*/ 0 w 96"/>
                <a:gd name="T53" fmla="*/ 0 h 80"/>
                <a:gd name="T54" fmla="*/ 0 w 96"/>
                <a:gd name="T55" fmla="*/ 0 h 80"/>
                <a:gd name="T56" fmla="*/ 0 w 96"/>
                <a:gd name="T57" fmla="*/ 0 h 80"/>
                <a:gd name="T58" fmla="*/ 0 w 96"/>
                <a:gd name="T59" fmla="*/ 0 h 80"/>
                <a:gd name="T60" fmla="*/ 0 w 96"/>
                <a:gd name="T61" fmla="*/ 0 h 80"/>
                <a:gd name="T62" fmla="*/ 0 w 96"/>
                <a:gd name="T63" fmla="*/ 0 h 80"/>
                <a:gd name="T64" fmla="*/ 0 w 96"/>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0"/>
                <a:gd name="T101" fmla="*/ 96 w 96"/>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0">
                  <a:moveTo>
                    <a:pt x="48" y="80"/>
                  </a:moveTo>
                  <a:lnTo>
                    <a:pt x="58" y="80"/>
                  </a:lnTo>
                  <a:lnTo>
                    <a:pt x="67" y="79"/>
                  </a:lnTo>
                  <a:lnTo>
                    <a:pt x="74" y="77"/>
                  </a:lnTo>
                  <a:lnTo>
                    <a:pt x="82" y="72"/>
                  </a:lnTo>
                  <a:lnTo>
                    <a:pt x="88" y="67"/>
                  </a:lnTo>
                  <a:lnTo>
                    <a:pt x="92" y="60"/>
                  </a:lnTo>
                  <a:lnTo>
                    <a:pt x="94" y="53"/>
                  </a:lnTo>
                  <a:lnTo>
                    <a:pt x="96" y="44"/>
                  </a:lnTo>
                  <a:lnTo>
                    <a:pt x="94" y="35"/>
                  </a:lnTo>
                  <a:lnTo>
                    <a:pt x="92" y="28"/>
                  </a:lnTo>
                  <a:lnTo>
                    <a:pt x="88" y="22"/>
                  </a:lnTo>
                  <a:lnTo>
                    <a:pt x="82" y="15"/>
                  </a:lnTo>
                  <a:lnTo>
                    <a:pt x="74" y="10"/>
                  </a:lnTo>
                  <a:lnTo>
                    <a:pt x="67" y="5"/>
                  </a:lnTo>
                  <a:lnTo>
                    <a:pt x="58" y="3"/>
                  </a:lnTo>
                  <a:lnTo>
                    <a:pt x="48" y="0"/>
                  </a:lnTo>
                  <a:lnTo>
                    <a:pt x="38" y="0"/>
                  </a:lnTo>
                  <a:lnTo>
                    <a:pt x="29" y="2"/>
                  </a:lnTo>
                  <a:lnTo>
                    <a:pt x="22" y="4"/>
                  </a:lnTo>
                  <a:lnTo>
                    <a:pt x="14" y="7"/>
                  </a:lnTo>
                  <a:lnTo>
                    <a:pt x="8" y="12"/>
                  </a:lnTo>
                  <a:lnTo>
                    <a:pt x="4" y="18"/>
                  </a:lnTo>
                  <a:lnTo>
                    <a:pt x="2" y="24"/>
                  </a:lnTo>
                  <a:lnTo>
                    <a:pt x="0" y="32"/>
                  </a:lnTo>
                  <a:lnTo>
                    <a:pt x="2" y="40"/>
                  </a:lnTo>
                  <a:lnTo>
                    <a:pt x="4" y="48"/>
                  </a:lnTo>
                  <a:lnTo>
                    <a:pt x="8" y="55"/>
                  </a:lnTo>
                  <a:lnTo>
                    <a:pt x="14" y="63"/>
                  </a:lnTo>
                  <a:lnTo>
                    <a:pt x="22" y="69"/>
                  </a:lnTo>
                  <a:lnTo>
                    <a:pt x="29" y="74"/>
                  </a:lnTo>
                  <a:lnTo>
                    <a:pt x="38" y="78"/>
                  </a:lnTo>
                  <a:lnTo>
                    <a:pt x="48" y="8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6" name="Freeform 175"/>
            <p:cNvSpPr>
              <a:spLocks/>
            </p:cNvSpPr>
            <p:nvPr/>
          </p:nvSpPr>
          <p:spPr bwMode="auto">
            <a:xfrm>
              <a:off x="4583" y="3407"/>
              <a:ext cx="36" cy="25"/>
            </a:xfrm>
            <a:custGeom>
              <a:avLst/>
              <a:gdLst>
                <a:gd name="T0" fmla="*/ 0 w 142"/>
                <a:gd name="T1" fmla="*/ 0 h 101"/>
                <a:gd name="T2" fmla="*/ 0 w 142"/>
                <a:gd name="T3" fmla="*/ 0 h 101"/>
                <a:gd name="T4" fmla="*/ 0 w 142"/>
                <a:gd name="T5" fmla="*/ 0 h 101"/>
                <a:gd name="T6" fmla="*/ 0 w 142"/>
                <a:gd name="T7" fmla="*/ 0 h 101"/>
                <a:gd name="T8" fmla="*/ 0 w 142"/>
                <a:gd name="T9" fmla="*/ 0 h 101"/>
                <a:gd name="T10" fmla="*/ 0 w 142"/>
                <a:gd name="T11" fmla="*/ 0 h 101"/>
                <a:gd name="T12" fmla="*/ 0 w 142"/>
                <a:gd name="T13" fmla="*/ 0 h 101"/>
                <a:gd name="T14" fmla="*/ 0 w 142"/>
                <a:gd name="T15" fmla="*/ 0 h 101"/>
                <a:gd name="T16" fmla="*/ 0 w 142"/>
                <a:gd name="T17" fmla="*/ 0 h 101"/>
                <a:gd name="T18" fmla="*/ 0 w 142"/>
                <a:gd name="T19" fmla="*/ 0 h 101"/>
                <a:gd name="T20" fmla="*/ 0 w 142"/>
                <a:gd name="T21" fmla="*/ 0 h 101"/>
                <a:gd name="T22" fmla="*/ 0 w 142"/>
                <a:gd name="T23" fmla="*/ 0 h 101"/>
                <a:gd name="T24" fmla="*/ 0 w 142"/>
                <a:gd name="T25" fmla="*/ 0 h 101"/>
                <a:gd name="T26" fmla="*/ 0 w 142"/>
                <a:gd name="T27" fmla="*/ 0 h 101"/>
                <a:gd name="T28" fmla="*/ 0 w 142"/>
                <a:gd name="T29" fmla="*/ 0 h 101"/>
                <a:gd name="T30" fmla="*/ 0 w 142"/>
                <a:gd name="T31" fmla="*/ 0 h 101"/>
                <a:gd name="T32" fmla="*/ 0 w 142"/>
                <a:gd name="T33" fmla="*/ 0 h 101"/>
                <a:gd name="T34" fmla="*/ 0 w 142"/>
                <a:gd name="T35" fmla="*/ 0 h 101"/>
                <a:gd name="T36" fmla="*/ 0 w 142"/>
                <a:gd name="T37" fmla="*/ 0 h 101"/>
                <a:gd name="T38" fmla="*/ 0 w 142"/>
                <a:gd name="T39" fmla="*/ 0 h 101"/>
                <a:gd name="T40" fmla="*/ 0 w 142"/>
                <a:gd name="T41" fmla="*/ 0 h 101"/>
                <a:gd name="T42" fmla="*/ 0 w 142"/>
                <a:gd name="T43" fmla="*/ 0 h 101"/>
                <a:gd name="T44" fmla="*/ 0 w 142"/>
                <a:gd name="T45" fmla="*/ 0 h 101"/>
                <a:gd name="T46" fmla="*/ 0 w 142"/>
                <a:gd name="T47" fmla="*/ 0 h 101"/>
                <a:gd name="T48" fmla="*/ 0 w 142"/>
                <a:gd name="T49" fmla="*/ 0 h 101"/>
                <a:gd name="T50" fmla="*/ 0 w 142"/>
                <a:gd name="T51" fmla="*/ 0 h 101"/>
                <a:gd name="T52" fmla="*/ 0 w 142"/>
                <a:gd name="T53" fmla="*/ 0 h 101"/>
                <a:gd name="T54" fmla="*/ 0 w 142"/>
                <a:gd name="T55" fmla="*/ 0 h 101"/>
                <a:gd name="T56" fmla="*/ 0 w 142"/>
                <a:gd name="T57" fmla="*/ 0 h 101"/>
                <a:gd name="T58" fmla="*/ 0 w 142"/>
                <a:gd name="T59" fmla="*/ 0 h 101"/>
                <a:gd name="T60" fmla="*/ 0 w 142"/>
                <a:gd name="T61" fmla="*/ 0 h 101"/>
                <a:gd name="T62" fmla="*/ 0 w 142"/>
                <a:gd name="T63" fmla="*/ 0 h 101"/>
                <a:gd name="T64" fmla="*/ 0 w 142"/>
                <a:gd name="T65" fmla="*/ 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01"/>
                <a:gd name="T101" fmla="*/ 142 w 142"/>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01">
                  <a:moveTo>
                    <a:pt x="71" y="0"/>
                  </a:moveTo>
                  <a:lnTo>
                    <a:pt x="56" y="1"/>
                  </a:lnTo>
                  <a:lnTo>
                    <a:pt x="43" y="2"/>
                  </a:lnTo>
                  <a:lnTo>
                    <a:pt x="31" y="6"/>
                  </a:lnTo>
                  <a:lnTo>
                    <a:pt x="21" y="11"/>
                  </a:lnTo>
                  <a:lnTo>
                    <a:pt x="12" y="17"/>
                  </a:lnTo>
                  <a:lnTo>
                    <a:pt x="6" y="25"/>
                  </a:lnTo>
                  <a:lnTo>
                    <a:pt x="1" y="34"/>
                  </a:lnTo>
                  <a:lnTo>
                    <a:pt x="0" y="44"/>
                  </a:lnTo>
                  <a:lnTo>
                    <a:pt x="1" y="55"/>
                  </a:lnTo>
                  <a:lnTo>
                    <a:pt x="6" y="65"/>
                  </a:lnTo>
                  <a:lnTo>
                    <a:pt x="12" y="74"/>
                  </a:lnTo>
                  <a:lnTo>
                    <a:pt x="21" y="82"/>
                  </a:lnTo>
                  <a:lnTo>
                    <a:pt x="31" y="90"/>
                  </a:lnTo>
                  <a:lnTo>
                    <a:pt x="43" y="96"/>
                  </a:lnTo>
                  <a:lnTo>
                    <a:pt x="56" y="100"/>
                  </a:lnTo>
                  <a:lnTo>
                    <a:pt x="71" y="101"/>
                  </a:lnTo>
                  <a:lnTo>
                    <a:pt x="86" y="100"/>
                  </a:lnTo>
                  <a:lnTo>
                    <a:pt x="98" y="96"/>
                  </a:lnTo>
                  <a:lnTo>
                    <a:pt x="111" y="90"/>
                  </a:lnTo>
                  <a:lnTo>
                    <a:pt x="121" y="84"/>
                  </a:lnTo>
                  <a:lnTo>
                    <a:pt x="130" y="75"/>
                  </a:lnTo>
                  <a:lnTo>
                    <a:pt x="136" y="66"/>
                  </a:lnTo>
                  <a:lnTo>
                    <a:pt x="141" y="55"/>
                  </a:lnTo>
                  <a:lnTo>
                    <a:pt x="142" y="45"/>
                  </a:lnTo>
                  <a:lnTo>
                    <a:pt x="141" y="35"/>
                  </a:lnTo>
                  <a:lnTo>
                    <a:pt x="136" y="26"/>
                  </a:lnTo>
                  <a:lnTo>
                    <a:pt x="130" y="19"/>
                  </a:lnTo>
                  <a:lnTo>
                    <a:pt x="121" y="12"/>
                  </a:lnTo>
                  <a:lnTo>
                    <a:pt x="111" y="7"/>
                  </a:lnTo>
                  <a:lnTo>
                    <a:pt x="98" y="4"/>
                  </a:lnTo>
                  <a:lnTo>
                    <a:pt x="86" y="1"/>
                  </a:lnTo>
                  <a:lnTo>
                    <a:pt x="71"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7" name="Freeform 176"/>
            <p:cNvSpPr>
              <a:spLocks/>
            </p:cNvSpPr>
            <p:nvPr/>
          </p:nvSpPr>
          <p:spPr bwMode="auto">
            <a:xfrm>
              <a:off x="4598" y="3392"/>
              <a:ext cx="7" cy="10"/>
            </a:xfrm>
            <a:custGeom>
              <a:avLst/>
              <a:gdLst>
                <a:gd name="T0" fmla="*/ 0 w 28"/>
                <a:gd name="T1" fmla="*/ 0 h 39"/>
                <a:gd name="T2" fmla="*/ 0 w 28"/>
                <a:gd name="T3" fmla="*/ 0 h 39"/>
                <a:gd name="T4" fmla="*/ 0 w 28"/>
                <a:gd name="T5" fmla="*/ 0 h 39"/>
                <a:gd name="T6" fmla="*/ 0 w 28"/>
                <a:gd name="T7" fmla="*/ 0 h 39"/>
                <a:gd name="T8" fmla="*/ 0 w 28"/>
                <a:gd name="T9" fmla="*/ 0 h 39"/>
                <a:gd name="T10" fmla="*/ 0 w 28"/>
                <a:gd name="T11" fmla="*/ 0 h 39"/>
                <a:gd name="T12" fmla="*/ 0 w 28"/>
                <a:gd name="T13" fmla="*/ 0 h 39"/>
                <a:gd name="T14" fmla="*/ 0 w 28"/>
                <a:gd name="T15" fmla="*/ 0 h 39"/>
                <a:gd name="T16" fmla="*/ 0 w 28"/>
                <a:gd name="T17" fmla="*/ 0 h 39"/>
                <a:gd name="T18" fmla="*/ 0 w 28"/>
                <a:gd name="T19" fmla="*/ 0 h 39"/>
                <a:gd name="T20" fmla="*/ 0 w 28"/>
                <a:gd name="T21" fmla="*/ 0 h 39"/>
                <a:gd name="T22" fmla="*/ 0 w 28"/>
                <a:gd name="T23" fmla="*/ 0 h 39"/>
                <a:gd name="T24" fmla="*/ 0 w 28"/>
                <a:gd name="T25" fmla="*/ 0 h 39"/>
                <a:gd name="T26" fmla="*/ 0 w 28"/>
                <a:gd name="T27" fmla="*/ 0 h 39"/>
                <a:gd name="T28" fmla="*/ 0 w 28"/>
                <a:gd name="T29" fmla="*/ 0 h 39"/>
                <a:gd name="T30" fmla="*/ 0 w 28"/>
                <a:gd name="T31" fmla="*/ 0 h 39"/>
                <a:gd name="T32" fmla="*/ 0 w 28"/>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9"/>
                <a:gd name="T53" fmla="*/ 28 w 28"/>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9">
                  <a:moveTo>
                    <a:pt x="14" y="39"/>
                  </a:moveTo>
                  <a:lnTo>
                    <a:pt x="19" y="36"/>
                  </a:lnTo>
                  <a:lnTo>
                    <a:pt x="24" y="32"/>
                  </a:lnTo>
                  <a:lnTo>
                    <a:pt x="27" y="26"/>
                  </a:lnTo>
                  <a:lnTo>
                    <a:pt x="28" y="19"/>
                  </a:lnTo>
                  <a:lnTo>
                    <a:pt x="27" y="11"/>
                  </a:lnTo>
                  <a:lnTo>
                    <a:pt x="24" y="5"/>
                  </a:lnTo>
                  <a:lnTo>
                    <a:pt x="19" y="1"/>
                  </a:lnTo>
                  <a:lnTo>
                    <a:pt x="14" y="0"/>
                  </a:lnTo>
                  <a:lnTo>
                    <a:pt x="9" y="1"/>
                  </a:lnTo>
                  <a:lnTo>
                    <a:pt x="4" y="5"/>
                  </a:lnTo>
                  <a:lnTo>
                    <a:pt x="2" y="11"/>
                  </a:lnTo>
                  <a:lnTo>
                    <a:pt x="0" y="19"/>
                  </a:lnTo>
                  <a:lnTo>
                    <a:pt x="2" y="26"/>
                  </a:lnTo>
                  <a:lnTo>
                    <a:pt x="4" y="32"/>
                  </a:lnTo>
                  <a:lnTo>
                    <a:pt x="9" y="36"/>
                  </a:lnTo>
                  <a:lnTo>
                    <a:pt x="14" y="39"/>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8" name="Freeform 177"/>
            <p:cNvSpPr>
              <a:spLocks/>
            </p:cNvSpPr>
            <p:nvPr/>
          </p:nvSpPr>
          <p:spPr bwMode="auto">
            <a:xfrm>
              <a:off x="4589" y="3434"/>
              <a:ext cx="23" cy="6"/>
            </a:xfrm>
            <a:custGeom>
              <a:avLst/>
              <a:gdLst>
                <a:gd name="T0" fmla="*/ 0 w 93"/>
                <a:gd name="T1" fmla="*/ 0 h 28"/>
                <a:gd name="T2" fmla="*/ 0 w 93"/>
                <a:gd name="T3" fmla="*/ 0 h 28"/>
                <a:gd name="T4" fmla="*/ 0 w 93"/>
                <a:gd name="T5" fmla="*/ 0 h 28"/>
                <a:gd name="T6" fmla="*/ 0 w 93"/>
                <a:gd name="T7" fmla="*/ 0 h 28"/>
                <a:gd name="T8" fmla="*/ 0 w 93"/>
                <a:gd name="T9" fmla="*/ 0 h 28"/>
                <a:gd name="T10" fmla="*/ 0 w 93"/>
                <a:gd name="T11" fmla="*/ 0 h 28"/>
                <a:gd name="T12" fmla="*/ 0 w 93"/>
                <a:gd name="T13" fmla="*/ 0 h 28"/>
                <a:gd name="T14" fmla="*/ 0 w 93"/>
                <a:gd name="T15" fmla="*/ 0 h 28"/>
                <a:gd name="T16" fmla="*/ 0 w 93"/>
                <a:gd name="T17" fmla="*/ 0 h 28"/>
                <a:gd name="T18" fmla="*/ 0 w 93"/>
                <a:gd name="T19" fmla="*/ 0 h 28"/>
                <a:gd name="T20" fmla="*/ 0 w 93"/>
                <a:gd name="T21" fmla="*/ 0 h 28"/>
                <a:gd name="T22" fmla="*/ 0 w 93"/>
                <a:gd name="T23" fmla="*/ 0 h 28"/>
                <a:gd name="T24" fmla="*/ 0 w 93"/>
                <a:gd name="T25" fmla="*/ 0 h 28"/>
                <a:gd name="T26" fmla="*/ 0 w 93"/>
                <a:gd name="T27" fmla="*/ 0 h 28"/>
                <a:gd name="T28" fmla="*/ 0 w 93"/>
                <a:gd name="T29" fmla="*/ 0 h 28"/>
                <a:gd name="T30" fmla="*/ 0 w 93"/>
                <a:gd name="T31" fmla="*/ 0 h 28"/>
                <a:gd name="T32" fmla="*/ 0 w 93"/>
                <a:gd name="T33" fmla="*/ 0 h 28"/>
                <a:gd name="T34" fmla="*/ 0 w 93"/>
                <a:gd name="T35" fmla="*/ 0 h 28"/>
                <a:gd name="T36" fmla="*/ 0 w 93"/>
                <a:gd name="T37" fmla="*/ 0 h 28"/>
                <a:gd name="T38" fmla="*/ 0 w 93"/>
                <a:gd name="T39" fmla="*/ 0 h 28"/>
                <a:gd name="T40" fmla="*/ 0 w 93"/>
                <a:gd name="T41" fmla="*/ 0 h 28"/>
                <a:gd name="T42" fmla="*/ 0 w 93"/>
                <a:gd name="T43" fmla="*/ 0 h 28"/>
                <a:gd name="T44" fmla="*/ 0 w 93"/>
                <a:gd name="T45" fmla="*/ 0 h 28"/>
                <a:gd name="T46" fmla="*/ 0 w 93"/>
                <a:gd name="T47" fmla="*/ 0 h 28"/>
                <a:gd name="T48" fmla="*/ 0 w 93"/>
                <a:gd name="T49" fmla="*/ 0 h 28"/>
                <a:gd name="T50" fmla="*/ 0 w 93"/>
                <a:gd name="T51" fmla="*/ 0 h 28"/>
                <a:gd name="T52" fmla="*/ 0 w 93"/>
                <a:gd name="T53" fmla="*/ 0 h 28"/>
                <a:gd name="T54" fmla="*/ 0 w 93"/>
                <a:gd name="T55" fmla="*/ 0 h 28"/>
                <a:gd name="T56" fmla="*/ 0 w 93"/>
                <a:gd name="T57" fmla="*/ 0 h 28"/>
                <a:gd name="T58" fmla="*/ 0 w 93"/>
                <a:gd name="T59" fmla="*/ 0 h 28"/>
                <a:gd name="T60" fmla="*/ 0 w 93"/>
                <a:gd name="T61" fmla="*/ 0 h 28"/>
                <a:gd name="T62" fmla="*/ 0 w 93"/>
                <a:gd name="T63" fmla="*/ 0 h 28"/>
                <a:gd name="T64" fmla="*/ 0 w 93"/>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28"/>
                <a:gd name="T101" fmla="*/ 93 w 93"/>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28">
                  <a:moveTo>
                    <a:pt x="0" y="0"/>
                  </a:moveTo>
                  <a:lnTo>
                    <a:pt x="3" y="5"/>
                  </a:lnTo>
                  <a:lnTo>
                    <a:pt x="5" y="10"/>
                  </a:lnTo>
                  <a:lnTo>
                    <a:pt x="10" y="15"/>
                  </a:lnTo>
                  <a:lnTo>
                    <a:pt x="17" y="19"/>
                  </a:lnTo>
                  <a:lnTo>
                    <a:pt x="23" y="23"/>
                  </a:lnTo>
                  <a:lnTo>
                    <a:pt x="30" y="25"/>
                  </a:lnTo>
                  <a:lnTo>
                    <a:pt x="38" y="28"/>
                  </a:lnTo>
                  <a:lnTo>
                    <a:pt x="47" y="28"/>
                  </a:lnTo>
                  <a:lnTo>
                    <a:pt x="55" y="28"/>
                  </a:lnTo>
                  <a:lnTo>
                    <a:pt x="64" y="25"/>
                  </a:lnTo>
                  <a:lnTo>
                    <a:pt x="72" y="23"/>
                  </a:lnTo>
                  <a:lnTo>
                    <a:pt x="78" y="19"/>
                  </a:lnTo>
                  <a:lnTo>
                    <a:pt x="84" y="15"/>
                  </a:lnTo>
                  <a:lnTo>
                    <a:pt x="88" y="10"/>
                  </a:lnTo>
                  <a:lnTo>
                    <a:pt x="92" y="5"/>
                  </a:lnTo>
                  <a:lnTo>
                    <a:pt x="93" y="0"/>
                  </a:lnTo>
                  <a:lnTo>
                    <a:pt x="89" y="3"/>
                  </a:lnTo>
                  <a:lnTo>
                    <a:pt x="84" y="6"/>
                  </a:lnTo>
                  <a:lnTo>
                    <a:pt x="79" y="9"/>
                  </a:lnTo>
                  <a:lnTo>
                    <a:pt x="74" y="10"/>
                  </a:lnTo>
                  <a:lnTo>
                    <a:pt x="68" y="11"/>
                  </a:lnTo>
                  <a:lnTo>
                    <a:pt x="62" y="13"/>
                  </a:lnTo>
                  <a:lnTo>
                    <a:pt x="55" y="14"/>
                  </a:lnTo>
                  <a:lnTo>
                    <a:pt x="48" y="14"/>
                  </a:lnTo>
                  <a:lnTo>
                    <a:pt x="40" y="14"/>
                  </a:lnTo>
                  <a:lnTo>
                    <a:pt x="34" y="13"/>
                  </a:lnTo>
                  <a:lnTo>
                    <a:pt x="27" y="11"/>
                  </a:lnTo>
                  <a:lnTo>
                    <a:pt x="20" y="10"/>
                  </a:lnTo>
                  <a:lnTo>
                    <a:pt x="15" y="9"/>
                  </a:lnTo>
                  <a:lnTo>
                    <a:pt x="9" y="6"/>
                  </a:lnTo>
                  <a:lnTo>
                    <a:pt x="5" y="3"/>
                  </a:lnTo>
                  <a:lnTo>
                    <a:pt x="0"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9" name="Freeform 178"/>
            <p:cNvSpPr>
              <a:spLocks/>
            </p:cNvSpPr>
            <p:nvPr/>
          </p:nvSpPr>
          <p:spPr bwMode="auto">
            <a:xfrm>
              <a:off x="4527" y="3352"/>
              <a:ext cx="30" cy="36"/>
            </a:xfrm>
            <a:custGeom>
              <a:avLst/>
              <a:gdLst>
                <a:gd name="T0" fmla="*/ 0 w 121"/>
                <a:gd name="T1" fmla="*/ 0 h 142"/>
                <a:gd name="T2" fmla="*/ 0 w 121"/>
                <a:gd name="T3" fmla="*/ 0 h 142"/>
                <a:gd name="T4" fmla="*/ 0 w 121"/>
                <a:gd name="T5" fmla="*/ 0 h 142"/>
                <a:gd name="T6" fmla="*/ 0 w 121"/>
                <a:gd name="T7" fmla="*/ 0 h 142"/>
                <a:gd name="T8" fmla="*/ 0 w 121"/>
                <a:gd name="T9" fmla="*/ 0 h 142"/>
                <a:gd name="T10" fmla="*/ 0 w 121"/>
                <a:gd name="T11" fmla="*/ 0 h 142"/>
                <a:gd name="T12" fmla="*/ 0 w 121"/>
                <a:gd name="T13" fmla="*/ 0 h 142"/>
                <a:gd name="T14" fmla="*/ 0 w 121"/>
                <a:gd name="T15" fmla="*/ 0 h 142"/>
                <a:gd name="T16" fmla="*/ 0 w 121"/>
                <a:gd name="T17" fmla="*/ 0 h 142"/>
                <a:gd name="T18" fmla="*/ 0 w 121"/>
                <a:gd name="T19" fmla="*/ 0 h 142"/>
                <a:gd name="T20" fmla="*/ 0 w 121"/>
                <a:gd name="T21" fmla="*/ 0 h 142"/>
                <a:gd name="T22" fmla="*/ 0 w 121"/>
                <a:gd name="T23" fmla="*/ 0 h 142"/>
                <a:gd name="T24" fmla="*/ 0 w 121"/>
                <a:gd name="T25" fmla="*/ 0 h 142"/>
                <a:gd name="T26" fmla="*/ 0 w 121"/>
                <a:gd name="T27" fmla="*/ 0 h 142"/>
                <a:gd name="T28" fmla="*/ 0 w 121"/>
                <a:gd name="T29" fmla="*/ 0 h 142"/>
                <a:gd name="T30" fmla="*/ 0 w 121"/>
                <a:gd name="T31" fmla="*/ 0 h 142"/>
                <a:gd name="T32" fmla="*/ 0 w 121"/>
                <a:gd name="T33" fmla="*/ 0 h 142"/>
                <a:gd name="T34" fmla="*/ 0 w 121"/>
                <a:gd name="T35" fmla="*/ 0 h 142"/>
                <a:gd name="T36" fmla="*/ 0 w 121"/>
                <a:gd name="T37" fmla="*/ 0 h 142"/>
                <a:gd name="T38" fmla="*/ 0 w 121"/>
                <a:gd name="T39" fmla="*/ 0 h 142"/>
                <a:gd name="T40" fmla="*/ 0 w 121"/>
                <a:gd name="T41" fmla="*/ 0 h 142"/>
                <a:gd name="T42" fmla="*/ 0 w 121"/>
                <a:gd name="T43" fmla="*/ 0 h 142"/>
                <a:gd name="T44" fmla="*/ 0 w 121"/>
                <a:gd name="T45" fmla="*/ 0 h 142"/>
                <a:gd name="T46" fmla="*/ 0 w 121"/>
                <a:gd name="T47" fmla="*/ 0 h 142"/>
                <a:gd name="T48" fmla="*/ 0 w 121"/>
                <a:gd name="T49" fmla="*/ 0 h 142"/>
                <a:gd name="T50" fmla="*/ 0 w 121"/>
                <a:gd name="T51" fmla="*/ 0 h 142"/>
                <a:gd name="T52" fmla="*/ 0 w 121"/>
                <a:gd name="T53" fmla="*/ 0 h 142"/>
                <a:gd name="T54" fmla="*/ 0 w 121"/>
                <a:gd name="T55" fmla="*/ 0 h 142"/>
                <a:gd name="T56" fmla="*/ 0 w 121"/>
                <a:gd name="T57" fmla="*/ 0 h 142"/>
                <a:gd name="T58" fmla="*/ 0 w 121"/>
                <a:gd name="T59" fmla="*/ 0 h 142"/>
                <a:gd name="T60" fmla="*/ 0 w 121"/>
                <a:gd name="T61" fmla="*/ 0 h 142"/>
                <a:gd name="T62" fmla="*/ 0 w 121"/>
                <a:gd name="T63" fmla="*/ 0 h 142"/>
                <a:gd name="T64" fmla="*/ 0 w 121"/>
                <a:gd name="T65" fmla="*/ 0 h 142"/>
                <a:gd name="T66" fmla="*/ 0 w 121"/>
                <a:gd name="T67" fmla="*/ 0 h 142"/>
                <a:gd name="T68" fmla="*/ 0 w 121"/>
                <a:gd name="T69" fmla="*/ 0 h 142"/>
                <a:gd name="T70" fmla="*/ 0 w 121"/>
                <a:gd name="T71" fmla="*/ 0 h 142"/>
                <a:gd name="T72" fmla="*/ 0 w 121"/>
                <a:gd name="T73" fmla="*/ 0 h 142"/>
                <a:gd name="T74" fmla="*/ 0 w 121"/>
                <a:gd name="T75" fmla="*/ 0 h 142"/>
                <a:gd name="T76" fmla="*/ 0 w 121"/>
                <a:gd name="T77" fmla="*/ 0 h 142"/>
                <a:gd name="T78" fmla="*/ 0 w 121"/>
                <a:gd name="T79" fmla="*/ 0 h 142"/>
                <a:gd name="T80" fmla="*/ 0 w 121"/>
                <a:gd name="T81" fmla="*/ 0 h 142"/>
                <a:gd name="T82" fmla="*/ 0 w 121"/>
                <a:gd name="T83" fmla="*/ 0 h 142"/>
                <a:gd name="T84" fmla="*/ 0 w 121"/>
                <a:gd name="T85" fmla="*/ 0 h 142"/>
                <a:gd name="T86" fmla="*/ 0 w 121"/>
                <a:gd name="T87" fmla="*/ 0 h 142"/>
                <a:gd name="T88" fmla="*/ 0 w 121"/>
                <a:gd name="T89" fmla="*/ 0 h 142"/>
                <a:gd name="T90" fmla="*/ 0 w 121"/>
                <a:gd name="T91" fmla="*/ 0 h 142"/>
                <a:gd name="T92" fmla="*/ 0 w 121"/>
                <a:gd name="T93" fmla="*/ 0 h 142"/>
                <a:gd name="T94" fmla="*/ 0 w 121"/>
                <a:gd name="T95" fmla="*/ 0 h 142"/>
                <a:gd name="T96" fmla="*/ 0 w 121"/>
                <a:gd name="T97" fmla="*/ 0 h 142"/>
                <a:gd name="T98" fmla="*/ 0 w 121"/>
                <a:gd name="T99" fmla="*/ 0 h 142"/>
                <a:gd name="T100" fmla="*/ 0 w 121"/>
                <a:gd name="T101" fmla="*/ 0 h 142"/>
                <a:gd name="T102" fmla="*/ 0 w 121"/>
                <a:gd name="T103" fmla="*/ 0 h 142"/>
                <a:gd name="T104" fmla="*/ 0 w 121"/>
                <a:gd name="T105" fmla="*/ 0 h 142"/>
                <a:gd name="T106" fmla="*/ 0 w 121"/>
                <a:gd name="T107" fmla="*/ 0 h 142"/>
                <a:gd name="T108" fmla="*/ 0 w 121"/>
                <a:gd name="T109" fmla="*/ 0 h 142"/>
                <a:gd name="T110" fmla="*/ 0 w 121"/>
                <a:gd name="T111" fmla="*/ 0 h 142"/>
                <a:gd name="T112" fmla="*/ 0 w 121"/>
                <a:gd name="T113" fmla="*/ 0 h 142"/>
                <a:gd name="T114" fmla="*/ 0 w 121"/>
                <a:gd name="T115" fmla="*/ 0 h 142"/>
                <a:gd name="T116" fmla="*/ 0 w 121"/>
                <a:gd name="T117" fmla="*/ 0 h 142"/>
                <a:gd name="T118" fmla="*/ 0 w 121"/>
                <a:gd name="T119" fmla="*/ 0 h 142"/>
                <a:gd name="T120" fmla="*/ 0 w 121"/>
                <a:gd name="T121" fmla="*/ 0 h 1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
                <a:gd name="T184" fmla="*/ 0 h 142"/>
                <a:gd name="T185" fmla="*/ 121 w 121"/>
                <a:gd name="T186" fmla="*/ 142 h 1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 h="142">
                  <a:moveTo>
                    <a:pt x="33" y="2"/>
                  </a:moveTo>
                  <a:lnTo>
                    <a:pt x="29" y="7"/>
                  </a:lnTo>
                  <a:lnTo>
                    <a:pt x="28" y="12"/>
                  </a:lnTo>
                  <a:lnTo>
                    <a:pt x="28" y="19"/>
                  </a:lnTo>
                  <a:lnTo>
                    <a:pt x="29" y="25"/>
                  </a:lnTo>
                  <a:lnTo>
                    <a:pt x="23" y="21"/>
                  </a:lnTo>
                  <a:lnTo>
                    <a:pt x="16" y="20"/>
                  </a:lnTo>
                  <a:lnTo>
                    <a:pt x="11" y="20"/>
                  </a:lnTo>
                  <a:lnTo>
                    <a:pt x="5" y="22"/>
                  </a:lnTo>
                  <a:lnTo>
                    <a:pt x="0" y="30"/>
                  </a:lnTo>
                  <a:lnTo>
                    <a:pt x="0" y="40"/>
                  </a:lnTo>
                  <a:lnTo>
                    <a:pt x="3" y="51"/>
                  </a:lnTo>
                  <a:lnTo>
                    <a:pt x="9" y="64"/>
                  </a:lnTo>
                  <a:lnTo>
                    <a:pt x="14" y="69"/>
                  </a:lnTo>
                  <a:lnTo>
                    <a:pt x="19" y="74"/>
                  </a:lnTo>
                  <a:lnTo>
                    <a:pt x="24" y="76"/>
                  </a:lnTo>
                  <a:lnTo>
                    <a:pt x="29" y="79"/>
                  </a:lnTo>
                  <a:lnTo>
                    <a:pt x="34" y="80"/>
                  </a:lnTo>
                  <a:lnTo>
                    <a:pt x="39" y="80"/>
                  </a:lnTo>
                  <a:lnTo>
                    <a:pt x="44" y="80"/>
                  </a:lnTo>
                  <a:lnTo>
                    <a:pt x="48" y="77"/>
                  </a:lnTo>
                  <a:lnTo>
                    <a:pt x="48" y="76"/>
                  </a:lnTo>
                  <a:lnTo>
                    <a:pt x="49" y="76"/>
                  </a:lnTo>
                  <a:lnTo>
                    <a:pt x="58" y="85"/>
                  </a:lnTo>
                  <a:lnTo>
                    <a:pt x="68" y="94"/>
                  </a:lnTo>
                  <a:lnTo>
                    <a:pt x="76" y="102"/>
                  </a:lnTo>
                  <a:lnTo>
                    <a:pt x="85" y="111"/>
                  </a:lnTo>
                  <a:lnTo>
                    <a:pt x="95" y="119"/>
                  </a:lnTo>
                  <a:lnTo>
                    <a:pt x="104" y="127"/>
                  </a:lnTo>
                  <a:lnTo>
                    <a:pt x="113" y="135"/>
                  </a:lnTo>
                  <a:lnTo>
                    <a:pt x="121" y="142"/>
                  </a:lnTo>
                  <a:lnTo>
                    <a:pt x="121" y="135"/>
                  </a:lnTo>
                  <a:lnTo>
                    <a:pt x="121" y="127"/>
                  </a:lnTo>
                  <a:lnTo>
                    <a:pt x="121" y="120"/>
                  </a:lnTo>
                  <a:lnTo>
                    <a:pt x="120" y="111"/>
                  </a:lnTo>
                  <a:lnTo>
                    <a:pt x="114" y="105"/>
                  </a:lnTo>
                  <a:lnTo>
                    <a:pt x="109" y="97"/>
                  </a:lnTo>
                  <a:lnTo>
                    <a:pt x="103" y="91"/>
                  </a:lnTo>
                  <a:lnTo>
                    <a:pt x="98" y="84"/>
                  </a:lnTo>
                  <a:lnTo>
                    <a:pt x="91" y="77"/>
                  </a:lnTo>
                  <a:lnTo>
                    <a:pt x="86" y="70"/>
                  </a:lnTo>
                  <a:lnTo>
                    <a:pt x="80" y="64"/>
                  </a:lnTo>
                  <a:lnTo>
                    <a:pt x="74" y="56"/>
                  </a:lnTo>
                  <a:lnTo>
                    <a:pt x="75" y="55"/>
                  </a:lnTo>
                  <a:lnTo>
                    <a:pt x="80" y="47"/>
                  </a:lnTo>
                  <a:lnTo>
                    <a:pt x="81" y="39"/>
                  </a:lnTo>
                  <a:lnTo>
                    <a:pt x="78" y="27"/>
                  </a:lnTo>
                  <a:lnTo>
                    <a:pt x="71" y="17"/>
                  </a:lnTo>
                  <a:lnTo>
                    <a:pt x="66" y="12"/>
                  </a:lnTo>
                  <a:lnTo>
                    <a:pt x="61" y="7"/>
                  </a:lnTo>
                  <a:lnTo>
                    <a:pt x="56" y="5"/>
                  </a:lnTo>
                  <a:lnTo>
                    <a:pt x="51" y="2"/>
                  </a:lnTo>
                  <a:lnTo>
                    <a:pt x="46" y="0"/>
                  </a:lnTo>
                  <a:lnTo>
                    <a:pt x="41" y="0"/>
                  </a:lnTo>
                  <a:lnTo>
                    <a:pt x="36" y="1"/>
                  </a:lnTo>
                  <a:lnTo>
                    <a:pt x="3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0" name="Freeform 179"/>
            <p:cNvSpPr>
              <a:spLocks/>
            </p:cNvSpPr>
            <p:nvPr/>
          </p:nvSpPr>
          <p:spPr bwMode="auto">
            <a:xfrm>
              <a:off x="4540" y="3428"/>
              <a:ext cx="33" cy="28"/>
            </a:xfrm>
            <a:custGeom>
              <a:avLst/>
              <a:gdLst>
                <a:gd name="T0" fmla="*/ 0 w 135"/>
                <a:gd name="T1" fmla="*/ 0 h 114"/>
                <a:gd name="T2" fmla="*/ 0 w 135"/>
                <a:gd name="T3" fmla="*/ 0 h 114"/>
                <a:gd name="T4" fmla="*/ 0 w 135"/>
                <a:gd name="T5" fmla="*/ 0 h 114"/>
                <a:gd name="T6" fmla="*/ 0 w 135"/>
                <a:gd name="T7" fmla="*/ 0 h 114"/>
                <a:gd name="T8" fmla="*/ 0 w 135"/>
                <a:gd name="T9" fmla="*/ 0 h 114"/>
                <a:gd name="T10" fmla="*/ 0 w 135"/>
                <a:gd name="T11" fmla="*/ 0 h 114"/>
                <a:gd name="T12" fmla="*/ 0 w 135"/>
                <a:gd name="T13" fmla="*/ 0 h 114"/>
                <a:gd name="T14" fmla="*/ 0 w 135"/>
                <a:gd name="T15" fmla="*/ 0 h 114"/>
                <a:gd name="T16" fmla="*/ 0 w 135"/>
                <a:gd name="T17" fmla="*/ 0 h 114"/>
                <a:gd name="T18" fmla="*/ 0 w 135"/>
                <a:gd name="T19" fmla="*/ 0 h 114"/>
                <a:gd name="T20" fmla="*/ 0 w 135"/>
                <a:gd name="T21" fmla="*/ 0 h 114"/>
                <a:gd name="T22" fmla="*/ 0 w 135"/>
                <a:gd name="T23" fmla="*/ 0 h 114"/>
                <a:gd name="T24" fmla="*/ 0 w 135"/>
                <a:gd name="T25" fmla="*/ 0 h 114"/>
                <a:gd name="T26" fmla="*/ 0 w 135"/>
                <a:gd name="T27" fmla="*/ 0 h 114"/>
                <a:gd name="T28" fmla="*/ 0 w 135"/>
                <a:gd name="T29" fmla="*/ 0 h 114"/>
                <a:gd name="T30" fmla="*/ 0 w 135"/>
                <a:gd name="T31" fmla="*/ 0 h 114"/>
                <a:gd name="T32" fmla="*/ 0 w 135"/>
                <a:gd name="T33" fmla="*/ 0 h 114"/>
                <a:gd name="T34" fmla="*/ 0 w 135"/>
                <a:gd name="T35" fmla="*/ 0 h 114"/>
                <a:gd name="T36" fmla="*/ 0 w 135"/>
                <a:gd name="T37" fmla="*/ 0 h 114"/>
                <a:gd name="T38" fmla="*/ 0 w 135"/>
                <a:gd name="T39" fmla="*/ 0 h 114"/>
                <a:gd name="T40" fmla="*/ 0 w 135"/>
                <a:gd name="T41" fmla="*/ 0 h 114"/>
                <a:gd name="T42" fmla="*/ 0 w 135"/>
                <a:gd name="T43" fmla="*/ 0 h 114"/>
                <a:gd name="T44" fmla="*/ 0 w 135"/>
                <a:gd name="T45" fmla="*/ 0 h 114"/>
                <a:gd name="T46" fmla="*/ 0 w 135"/>
                <a:gd name="T47" fmla="*/ 0 h 114"/>
                <a:gd name="T48" fmla="*/ 0 w 135"/>
                <a:gd name="T49" fmla="*/ 0 h 114"/>
                <a:gd name="T50" fmla="*/ 0 w 135"/>
                <a:gd name="T51" fmla="*/ 0 h 114"/>
                <a:gd name="T52" fmla="*/ 0 w 135"/>
                <a:gd name="T53" fmla="*/ 0 h 114"/>
                <a:gd name="T54" fmla="*/ 0 w 135"/>
                <a:gd name="T55" fmla="*/ 0 h 114"/>
                <a:gd name="T56" fmla="*/ 0 w 135"/>
                <a:gd name="T57" fmla="*/ 0 h 114"/>
                <a:gd name="T58" fmla="*/ 0 w 135"/>
                <a:gd name="T59" fmla="*/ 0 h 114"/>
                <a:gd name="T60" fmla="*/ 0 w 135"/>
                <a:gd name="T61" fmla="*/ 0 h 114"/>
                <a:gd name="T62" fmla="*/ 0 w 135"/>
                <a:gd name="T63" fmla="*/ 0 h 114"/>
                <a:gd name="T64" fmla="*/ 0 w 135"/>
                <a:gd name="T65" fmla="*/ 0 h 114"/>
                <a:gd name="T66" fmla="*/ 0 w 135"/>
                <a:gd name="T67" fmla="*/ 0 h 114"/>
                <a:gd name="T68" fmla="*/ 0 w 135"/>
                <a:gd name="T69" fmla="*/ 0 h 114"/>
                <a:gd name="T70" fmla="*/ 0 w 135"/>
                <a:gd name="T71" fmla="*/ 0 h 114"/>
                <a:gd name="T72" fmla="*/ 0 w 135"/>
                <a:gd name="T73" fmla="*/ 0 h 114"/>
                <a:gd name="T74" fmla="*/ 0 w 135"/>
                <a:gd name="T75" fmla="*/ 0 h 114"/>
                <a:gd name="T76" fmla="*/ 0 w 135"/>
                <a:gd name="T77" fmla="*/ 0 h 114"/>
                <a:gd name="T78" fmla="*/ 0 w 135"/>
                <a:gd name="T79" fmla="*/ 0 h 114"/>
                <a:gd name="T80" fmla="*/ 0 w 135"/>
                <a:gd name="T81" fmla="*/ 0 h 114"/>
                <a:gd name="T82" fmla="*/ 0 w 135"/>
                <a:gd name="T83" fmla="*/ 0 h 114"/>
                <a:gd name="T84" fmla="*/ 0 w 135"/>
                <a:gd name="T85" fmla="*/ 0 h 114"/>
                <a:gd name="T86" fmla="*/ 0 w 135"/>
                <a:gd name="T87" fmla="*/ 0 h 114"/>
                <a:gd name="T88" fmla="*/ 0 w 135"/>
                <a:gd name="T89" fmla="*/ 0 h 114"/>
                <a:gd name="T90" fmla="*/ 0 w 135"/>
                <a:gd name="T91" fmla="*/ 0 h 114"/>
                <a:gd name="T92" fmla="*/ 0 w 135"/>
                <a:gd name="T93" fmla="*/ 0 h 114"/>
                <a:gd name="T94" fmla="*/ 0 w 135"/>
                <a:gd name="T95" fmla="*/ 0 h 114"/>
                <a:gd name="T96" fmla="*/ 0 w 135"/>
                <a:gd name="T97" fmla="*/ 0 h 114"/>
                <a:gd name="T98" fmla="*/ 0 w 135"/>
                <a:gd name="T99" fmla="*/ 0 h 114"/>
                <a:gd name="T100" fmla="*/ 0 w 135"/>
                <a:gd name="T101" fmla="*/ 0 h 114"/>
                <a:gd name="T102" fmla="*/ 0 w 135"/>
                <a:gd name="T103" fmla="*/ 0 h 114"/>
                <a:gd name="T104" fmla="*/ 0 w 135"/>
                <a:gd name="T105" fmla="*/ 0 h 114"/>
                <a:gd name="T106" fmla="*/ 0 w 135"/>
                <a:gd name="T107" fmla="*/ 0 h 114"/>
                <a:gd name="T108" fmla="*/ 0 w 135"/>
                <a:gd name="T109" fmla="*/ 0 h 114"/>
                <a:gd name="T110" fmla="*/ 0 w 135"/>
                <a:gd name="T111" fmla="*/ 0 h 114"/>
                <a:gd name="T112" fmla="*/ 0 w 135"/>
                <a:gd name="T113" fmla="*/ 0 h 114"/>
                <a:gd name="T114" fmla="*/ 0 w 135"/>
                <a:gd name="T115" fmla="*/ 0 h 114"/>
                <a:gd name="T116" fmla="*/ 0 w 135"/>
                <a:gd name="T117" fmla="*/ 0 h 114"/>
                <a:gd name="T118" fmla="*/ 0 w 135"/>
                <a:gd name="T119" fmla="*/ 0 h 114"/>
                <a:gd name="T120" fmla="*/ 0 w 135"/>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
                <a:gd name="T184" fmla="*/ 0 h 114"/>
                <a:gd name="T185" fmla="*/ 135 w 135"/>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 h="114">
                  <a:moveTo>
                    <a:pt x="72" y="113"/>
                  </a:moveTo>
                  <a:lnTo>
                    <a:pt x="78" y="107"/>
                  </a:lnTo>
                  <a:lnTo>
                    <a:pt x="82" y="95"/>
                  </a:lnTo>
                  <a:lnTo>
                    <a:pt x="80" y="84"/>
                  </a:lnTo>
                  <a:lnTo>
                    <a:pt x="75" y="72"/>
                  </a:lnTo>
                  <a:lnTo>
                    <a:pt x="75" y="70"/>
                  </a:lnTo>
                  <a:lnTo>
                    <a:pt x="74" y="69"/>
                  </a:lnTo>
                  <a:lnTo>
                    <a:pt x="82" y="65"/>
                  </a:lnTo>
                  <a:lnTo>
                    <a:pt x="90" y="62"/>
                  </a:lnTo>
                  <a:lnTo>
                    <a:pt x="98" y="57"/>
                  </a:lnTo>
                  <a:lnTo>
                    <a:pt x="105" y="53"/>
                  </a:lnTo>
                  <a:lnTo>
                    <a:pt x="113" y="48"/>
                  </a:lnTo>
                  <a:lnTo>
                    <a:pt x="120" y="43"/>
                  </a:lnTo>
                  <a:lnTo>
                    <a:pt x="128" y="38"/>
                  </a:lnTo>
                  <a:lnTo>
                    <a:pt x="135" y="33"/>
                  </a:lnTo>
                  <a:lnTo>
                    <a:pt x="133" y="25"/>
                  </a:lnTo>
                  <a:lnTo>
                    <a:pt x="129" y="18"/>
                  </a:lnTo>
                  <a:lnTo>
                    <a:pt x="125" y="10"/>
                  </a:lnTo>
                  <a:lnTo>
                    <a:pt x="122" y="4"/>
                  </a:lnTo>
                  <a:lnTo>
                    <a:pt x="113" y="8"/>
                  </a:lnTo>
                  <a:lnTo>
                    <a:pt x="104" y="10"/>
                  </a:lnTo>
                  <a:lnTo>
                    <a:pt x="95" y="13"/>
                  </a:lnTo>
                  <a:lnTo>
                    <a:pt x="85" y="15"/>
                  </a:lnTo>
                  <a:lnTo>
                    <a:pt x="77" y="18"/>
                  </a:lnTo>
                  <a:lnTo>
                    <a:pt x="68" y="20"/>
                  </a:lnTo>
                  <a:lnTo>
                    <a:pt x="58" y="22"/>
                  </a:lnTo>
                  <a:lnTo>
                    <a:pt x="49" y="24"/>
                  </a:lnTo>
                  <a:lnTo>
                    <a:pt x="49" y="23"/>
                  </a:lnTo>
                  <a:lnTo>
                    <a:pt x="48" y="23"/>
                  </a:lnTo>
                  <a:lnTo>
                    <a:pt x="48" y="22"/>
                  </a:lnTo>
                  <a:lnTo>
                    <a:pt x="44" y="15"/>
                  </a:lnTo>
                  <a:lnTo>
                    <a:pt x="39" y="10"/>
                  </a:lnTo>
                  <a:lnTo>
                    <a:pt x="34" y="7"/>
                  </a:lnTo>
                  <a:lnTo>
                    <a:pt x="29" y="4"/>
                  </a:lnTo>
                  <a:lnTo>
                    <a:pt x="24" y="2"/>
                  </a:lnTo>
                  <a:lnTo>
                    <a:pt x="19" y="0"/>
                  </a:lnTo>
                  <a:lnTo>
                    <a:pt x="14" y="0"/>
                  </a:lnTo>
                  <a:lnTo>
                    <a:pt x="9" y="2"/>
                  </a:lnTo>
                  <a:lnTo>
                    <a:pt x="3" y="7"/>
                  </a:lnTo>
                  <a:lnTo>
                    <a:pt x="0" y="15"/>
                  </a:lnTo>
                  <a:lnTo>
                    <a:pt x="0" y="27"/>
                  </a:lnTo>
                  <a:lnTo>
                    <a:pt x="5" y="39"/>
                  </a:lnTo>
                  <a:lnTo>
                    <a:pt x="10" y="47"/>
                  </a:lnTo>
                  <a:lnTo>
                    <a:pt x="17" y="53"/>
                  </a:lnTo>
                  <a:lnTo>
                    <a:pt x="23" y="58"/>
                  </a:lnTo>
                  <a:lnTo>
                    <a:pt x="29" y="62"/>
                  </a:lnTo>
                  <a:lnTo>
                    <a:pt x="28" y="68"/>
                  </a:lnTo>
                  <a:lnTo>
                    <a:pt x="28" y="75"/>
                  </a:lnTo>
                  <a:lnTo>
                    <a:pt x="30" y="83"/>
                  </a:lnTo>
                  <a:lnTo>
                    <a:pt x="33" y="92"/>
                  </a:lnTo>
                  <a:lnTo>
                    <a:pt x="37" y="98"/>
                  </a:lnTo>
                  <a:lnTo>
                    <a:pt x="42" y="103"/>
                  </a:lnTo>
                  <a:lnTo>
                    <a:pt x="47" y="108"/>
                  </a:lnTo>
                  <a:lnTo>
                    <a:pt x="52" y="112"/>
                  </a:lnTo>
                  <a:lnTo>
                    <a:pt x="57" y="114"/>
                  </a:lnTo>
                  <a:lnTo>
                    <a:pt x="62" y="114"/>
                  </a:lnTo>
                  <a:lnTo>
                    <a:pt x="67" y="114"/>
                  </a:lnTo>
                  <a:lnTo>
                    <a:pt x="72"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1" name="Freeform 180"/>
            <p:cNvSpPr>
              <a:spLocks/>
            </p:cNvSpPr>
            <p:nvPr/>
          </p:nvSpPr>
          <p:spPr bwMode="auto">
            <a:xfrm>
              <a:off x="4645" y="3354"/>
              <a:ext cx="30" cy="36"/>
            </a:xfrm>
            <a:custGeom>
              <a:avLst/>
              <a:gdLst>
                <a:gd name="T0" fmla="*/ 0 w 121"/>
                <a:gd name="T1" fmla="*/ 0 h 141"/>
                <a:gd name="T2" fmla="*/ 0 w 121"/>
                <a:gd name="T3" fmla="*/ 0 h 141"/>
                <a:gd name="T4" fmla="*/ 0 w 121"/>
                <a:gd name="T5" fmla="*/ 0 h 141"/>
                <a:gd name="T6" fmla="*/ 0 w 121"/>
                <a:gd name="T7" fmla="*/ 0 h 141"/>
                <a:gd name="T8" fmla="*/ 0 w 121"/>
                <a:gd name="T9" fmla="*/ 0 h 141"/>
                <a:gd name="T10" fmla="*/ 0 w 121"/>
                <a:gd name="T11" fmla="*/ 0 h 141"/>
                <a:gd name="T12" fmla="*/ 0 w 121"/>
                <a:gd name="T13" fmla="*/ 0 h 141"/>
                <a:gd name="T14" fmla="*/ 0 w 121"/>
                <a:gd name="T15" fmla="*/ 0 h 141"/>
                <a:gd name="T16" fmla="*/ 0 w 121"/>
                <a:gd name="T17" fmla="*/ 0 h 141"/>
                <a:gd name="T18" fmla="*/ 0 w 121"/>
                <a:gd name="T19" fmla="*/ 0 h 141"/>
                <a:gd name="T20" fmla="*/ 0 w 121"/>
                <a:gd name="T21" fmla="*/ 0 h 141"/>
                <a:gd name="T22" fmla="*/ 0 w 121"/>
                <a:gd name="T23" fmla="*/ 0 h 141"/>
                <a:gd name="T24" fmla="*/ 0 w 121"/>
                <a:gd name="T25" fmla="*/ 0 h 141"/>
                <a:gd name="T26" fmla="*/ 0 w 121"/>
                <a:gd name="T27" fmla="*/ 0 h 141"/>
                <a:gd name="T28" fmla="*/ 0 w 121"/>
                <a:gd name="T29" fmla="*/ 0 h 141"/>
                <a:gd name="T30" fmla="*/ 0 w 121"/>
                <a:gd name="T31" fmla="*/ 0 h 141"/>
                <a:gd name="T32" fmla="*/ 0 w 121"/>
                <a:gd name="T33" fmla="*/ 0 h 141"/>
                <a:gd name="T34" fmla="*/ 0 w 121"/>
                <a:gd name="T35" fmla="*/ 0 h 141"/>
                <a:gd name="T36" fmla="*/ 0 w 121"/>
                <a:gd name="T37" fmla="*/ 0 h 141"/>
                <a:gd name="T38" fmla="*/ 0 w 121"/>
                <a:gd name="T39" fmla="*/ 0 h 141"/>
                <a:gd name="T40" fmla="*/ 0 w 121"/>
                <a:gd name="T41" fmla="*/ 0 h 141"/>
                <a:gd name="T42" fmla="*/ 0 w 121"/>
                <a:gd name="T43" fmla="*/ 0 h 141"/>
                <a:gd name="T44" fmla="*/ 0 w 121"/>
                <a:gd name="T45" fmla="*/ 0 h 141"/>
                <a:gd name="T46" fmla="*/ 0 w 121"/>
                <a:gd name="T47" fmla="*/ 0 h 141"/>
                <a:gd name="T48" fmla="*/ 0 w 121"/>
                <a:gd name="T49" fmla="*/ 0 h 141"/>
                <a:gd name="T50" fmla="*/ 0 w 121"/>
                <a:gd name="T51" fmla="*/ 0 h 141"/>
                <a:gd name="T52" fmla="*/ 0 w 121"/>
                <a:gd name="T53" fmla="*/ 0 h 141"/>
                <a:gd name="T54" fmla="*/ 0 w 121"/>
                <a:gd name="T55" fmla="*/ 0 h 141"/>
                <a:gd name="T56" fmla="*/ 0 w 121"/>
                <a:gd name="T57" fmla="*/ 0 h 141"/>
                <a:gd name="T58" fmla="*/ 0 w 121"/>
                <a:gd name="T59" fmla="*/ 0 h 141"/>
                <a:gd name="T60" fmla="*/ 0 w 121"/>
                <a:gd name="T61" fmla="*/ 0 h 141"/>
                <a:gd name="T62" fmla="*/ 0 w 121"/>
                <a:gd name="T63" fmla="*/ 0 h 141"/>
                <a:gd name="T64" fmla="*/ 0 w 121"/>
                <a:gd name="T65" fmla="*/ 0 h 141"/>
                <a:gd name="T66" fmla="*/ 0 w 121"/>
                <a:gd name="T67" fmla="*/ 0 h 141"/>
                <a:gd name="T68" fmla="*/ 0 w 121"/>
                <a:gd name="T69" fmla="*/ 0 h 141"/>
                <a:gd name="T70" fmla="*/ 0 w 121"/>
                <a:gd name="T71" fmla="*/ 0 h 141"/>
                <a:gd name="T72" fmla="*/ 0 w 121"/>
                <a:gd name="T73" fmla="*/ 0 h 141"/>
                <a:gd name="T74" fmla="*/ 0 w 121"/>
                <a:gd name="T75" fmla="*/ 0 h 141"/>
                <a:gd name="T76" fmla="*/ 0 w 121"/>
                <a:gd name="T77" fmla="*/ 0 h 141"/>
                <a:gd name="T78" fmla="*/ 0 w 121"/>
                <a:gd name="T79" fmla="*/ 0 h 141"/>
                <a:gd name="T80" fmla="*/ 0 w 121"/>
                <a:gd name="T81" fmla="*/ 0 h 141"/>
                <a:gd name="T82" fmla="*/ 0 w 121"/>
                <a:gd name="T83" fmla="*/ 0 h 141"/>
                <a:gd name="T84" fmla="*/ 0 w 121"/>
                <a:gd name="T85" fmla="*/ 0 h 141"/>
                <a:gd name="T86" fmla="*/ 0 w 121"/>
                <a:gd name="T87" fmla="*/ 0 h 141"/>
                <a:gd name="T88" fmla="*/ 0 w 121"/>
                <a:gd name="T89" fmla="*/ 0 h 141"/>
                <a:gd name="T90" fmla="*/ 0 w 121"/>
                <a:gd name="T91" fmla="*/ 0 h 141"/>
                <a:gd name="T92" fmla="*/ 0 w 121"/>
                <a:gd name="T93" fmla="*/ 0 h 141"/>
                <a:gd name="T94" fmla="*/ 0 w 121"/>
                <a:gd name="T95" fmla="*/ 0 h 141"/>
                <a:gd name="T96" fmla="*/ 0 w 121"/>
                <a:gd name="T97" fmla="*/ 0 h 141"/>
                <a:gd name="T98" fmla="*/ 0 w 121"/>
                <a:gd name="T99" fmla="*/ 0 h 141"/>
                <a:gd name="T100" fmla="*/ 0 w 121"/>
                <a:gd name="T101" fmla="*/ 0 h 141"/>
                <a:gd name="T102" fmla="*/ 0 w 121"/>
                <a:gd name="T103" fmla="*/ 0 h 141"/>
                <a:gd name="T104" fmla="*/ 0 w 121"/>
                <a:gd name="T105" fmla="*/ 0 h 141"/>
                <a:gd name="T106" fmla="*/ 0 w 121"/>
                <a:gd name="T107" fmla="*/ 0 h 141"/>
                <a:gd name="T108" fmla="*/ 0 w 121"/>
                <a:gd name="T109" fmla="*/ 0 h 141"/>
                <a:gd name="T110" fmla="*/ 0 w 121"/>
                <a:gd name="T111" fmla="*/ 0 h 141"/>
                <a:gd name="T112" fmla="*/ 0 w 121"/>
                <a:gd name="T113" fmla="*/ 0 h 141"/>
                <a:gd name="T114" fmla="*/ 0 w 121"/>
                <a:gd name="T115" fmla="*/ 0 h 141"/>
                <a:gd name="T116" fmla="*/ 0 w 121"/>
                <a:gd name="T117" fmla="*/ 0 h 141"/>
                <a:gd name="T118" fmla="*/ 0 w 121"/>
                <a:gd name="T119" fmla="*/ 0 h 141"/>
                <a:gd name="T120" fmla="*/ 0 w 121"/>
                <a:gd name="T121" fmla="*/ 0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
                <a:gd name="T184" fmla="*/ 0 h 141"/>
                <a:gd name="T185" fmla="*/ 121 w 121"/>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 h="141">
                  <a:moveTo>
                    <a:pt x="50" y="16"/>
                  </a:moveTo>
                  <a:lnTo>
                    <a:pt x="44" y="27"/>
                  </a:lnTo>
                  <a:lnTo>
                    <a:pt x="40" y="37"/>
                  </a:lnTo>
                  <a:lnTo>
                    <a:pt x="40" y="47"/>
                  </a:lnTo>
                  <a:lnTo>
                    <a:pt x="45" y="55"/>
                  </a:lnTo>
                  <a:lnTo>
                    <a:pt x="46" y="55"/>
                  </a:lnTo>
                  <a:lnTo>
                    <a:pt x="46" y="56"/>
                  </a:lnTo>
                  <a:lnTo>
                    <a:pt x="41" y="63"/>
                  </a:lnTo>
                  <a:lnTo>
                    <a:pt x="35" y="70"/>
                  </a:lnTo>
                  <a:lnTo>
                    <a:pt x="30" y="77"/>
                  </a:lnTo>
                  <a:lnTo>
                    <a:pt x="24" y="83"/>
                  </a:lnTo>
                  <a:lnTo>
                    <a:pt x="19" y="90"/>
                  </a:lnTo>
                  <a:lnTo>
                    <a:pt x="12" y="96"/>
                  </a:lnTo>
                  <a:lnTo>
                    <a:pt x="7" y="103"/>
                  </a:lnTo>
                  <a:lnTo>
                    <a:pt x="1" y="110"/>
                  </a:lnTo>
                  <a:lnTo>
                    <a:pt x="0" y="117"/>
                  </a:lnTo>
                  <a:lnTo>
                    <a:pt x="0" y="125"/>
                  </a:lnTo>
                  <a:lnTo>
                    <a:pt x="0" y="133"/>
                  </a:lnTo>
                  <a:lnTo>
                    <a:pt x="0" y="141"/>
                  </a:lnTo>
                  <a:lnTo>
                    <a:pt x="9" y="133"/>
                  </a:lnTo>
                  <a:lnTo>
                    <a:pt x="17" y="126"/>
                  </a:lnTo>
                  <a:lnTo>
                    <a:pt x="26" y="118"/>
                  </a:lnTo>
                  <a:lnTo>
                    <a:pt x="36" y="110"/>
                  </a:lnTo>
                  <a:lnTo>
                    <a:pt x="45" y="102"/>
                  </a:lnTo>
                  <a:lnTo>
                    <a:pt x="54" y="93"/>
                  </a:lnTo>
                  <a:lnTo>
                    <a:pt x="64" y="86"/>
                  </a:lnTo>
                  <a:lnTo>
                    <a:pt x="72" y="77"/>
                  </a:lnTo>
                  <a:lnTo>
                    <a:pt x="74" y="78"/>
                  </a:lnTo>
                  <a:lnTo>
                    <a:pt x="77" y="81"/>
                  </a:lnTo>
                  <a:lnTo>
                    <a:pt x="82" y="82"/>
                  </a:lnTo>
                  <a:lnTo>
                    <a:pt x="87" y="82"/>
                  </a:lnTo>
                  <a:lnTo>
                    <a:pt x="92" y="81"/>
                  </a:lnTo>
                  <a:lnTo>
                    <a:pt x="97" y="78"/>
                  </a:lnTo>
                  <a:lnTo>
                    <a:pt x="102" y="75"/>
                  </a:lnTo>
                  <a:lnTo>
                    <a:pt x="106" y="71"/>
                  </a:lnTo>
                  <a:lnTo>
                    <a:pt x="111" y="66"/>
                  </a:lnTo>
                  <a:lnTo>
                    <a:pt x="119" y="53"/>
                  </a:lnTo>
                  <a:lnTo>
                    <a:pt x="121" y="42"/>
                  </a:lnTo>
                  <a:lnTo>
                    <a:pt x="121" y="32"/>
                  </a:lnTo>
                  <a:lnTo>
                    <a:pt x="116" y="25"/>
                  </a:lnTo>
                  <a:lnTo>
                    <a:pt x="111" y="22"/>
                  </a:lnTo>
                  <a:lnTo>
                    <a:pt x="105" y="22"/>
                  </a:lnTo>
                  <a:lnTo>
                    <a:pt x="99" y="23"/>
                  </a:lnTo>
                  <a:lnTo>
                    <a:pt x="92" y="26"/>
                  </a:lnTo>
                  <a:lnTo>
                    <a:pt x="94" y="18"/>
                  </a:lnTo>
                  <a:lnTo>
                    <a:pt x="94" y="12"/>
                  </a:lnTo>
                  <a:lnTo>
                    <a:pt x="91" y="7"/>
                  </a:lnTo>
                  <a:lnTo>
                    <a:pt x="87" y="3"/>
                  </a:lnTo>
                  <a:lnTo>
                    <a:pt x="84" y="1"/>
                  </a:lnTo>
                  <a:lnTo>
                    <a:pt x="80" y="0"/>
                  </a:lnTo>
                  <a:lnTo>
                    <a:pt x="75" y="1"/>
                  </a:lnTo>
                  <a:lnTo>
                    <a:pt x="70" y="2"/>
                  </a:lnTo>
                  <a:lnTo>
                    <a:pt x="65" y="3"/>
                  </a:lnTo>
                  <a:lnTo>
                    <a:pt x="60" y="7"/>
                  </a:lnTo>
                  <a:lnTo>
                    <a:pt x="55" y="11"/>
                  </a:lnTo>
                  <a:lnTo>
                    <a:pt x="5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2" name="Freeform 181"/>
            <p:cNvSpPr>
              <a:spLocks/>
            </p:cNvSpPr>
            <p:nvPr/>
          </p:nvSpPr>
          <p:spPr bwMode="auto">
            <a:xfrm>
              <a:off x="4628" y="3428"/>
              <a:ext cx="34" cy="29"/>
            </a:xfrm>
            <a:custGeom>
              <a:avLst/>
              <a:gdLst>
                <a:gd name="T0" fmla="*/ 0 w 135"/>
                <a:gd name="T1" fmla="*/ 0 h 114"/>
                <a:gd name="T2" fmla="*/ 0 w 135"/>
                <a:gd name="T3" fmla="*/ 0 h 114"/>
                <a:gd name="T4" fmla="*/ 0 w 135"/>
                <a:gd name="T5" fmla="*/ 0 h 114"/>
                <a:gd name="T6" fmla="*/ 0 w 135"/>
                <a:gd name="T7" fmla="*/ 0 h 114"/>
                <a:gd name="T8" fmla="*/ 0 w 135"/>
                <a:gd name="T9" fmla="*/ 0 h 114"/>
                <a:gd name="T10" fmla="*/ 0 w 135"/>
                <a:gd name="T11" fmla="*/ 0 h 114"/>
                <a:gd name="T12" fmla="*/ 0 w 135"/>
                <a:gd name="T13" fmla="*/ 0 h 114"/>
                <a:gd name="T14" fmla="*/ 0 w 135"/>
                <a:gd name="T15" fmla="*/ 0 h 114"/>
                <a:gd name="T16" fmla="*/ 0 w 135"/>
                <a:gd name="T17" fmla="*/ 0 h 114"/>
                <a:gd name="T18" fmla="*/ 0 w 135"/>
                <a:gd name="T19" fmla="*/ 0 h 114"/>
                <a:gd name="T20" fmla="*/ 0 w 135"/>
                <a:gd name="T21" fmla="*/ 0 h 114"/>
                <a:gd name="T22" fmla="*/ 0 w 135"/>
                <a:gd name="T23" fmla="*/ 0 h 114"/>
                <a:gd name="T24" fmla="*/ 0 w 135"/>
                <a:gd name="T25" fmla="*/ 0 h 114"/>
                <a:gd name="T26" fmla="*/ 0 w 135"/>
                <a:gd name="T27" fmla="*/ 0 h 114"/>
                <a:gd name="T28" fmla="*/ 0 w 135"/>
                <a:gd name="T29" fmla="*/ 0 h 114"/>
                <a:gd name="T30" fmla="*/ 0 w 135"/>
                <a:gd name="T31" fmla="*/ 0 h 114"/>
                <a:gd name="T32" fmla="*/ 0 w 135"/>
                <a:gd name="T33" fmla="*/ 0 h 114"/>
                <a:gd name="T34" fmla="*/ 0 w 135"/>
                <a:gd name="T35" fmla="*/ 0 h 114"/>
                <a:gd name="T36" fmla="*/ 0 w 135"/>
                <a:gd name="T37" fmla="*/ 0 h 114"/>
                <a:gd name="T38" fmla="*/ 0 w 135"/>
                <a:gd name="T39" fmla="*/ 0 h 114"/>
                <a:gd name="T40" fmla="*/ 0 w 135"/>
                <a:gd name="T41" fmla="*/ 0 h 114"/>
                <a:gd name="T42" fmla="*/ 0 w 135"/>
                <a:gd name="T43" fmla="*/ 0 h 114"/>
                <a:gd name="T44" fmla="*/ 0 w 135"/>
                <a:gd name="T45" fmla="*/ 0 h 114"/>
                <a:gd name="T46" fmla="*/ 0 w 135"/>
                <a:gd name="T47" fmla="*/ 0 h 114"/>
                <a:gd name="T48" fmla="*/ 0 w 135"/>
                <a:gd name="T49" fmla="*/ 0 h 114"/>
                <a:gd name="T50" fmla="*/ 0 w 135"/>
                <a:gd name="T51" fmla="*/ 0 h 114"/>
                <a:gd name="T52" fmla="*/ 0 w 135"/>
                <a:gd name="T53" fmla="*/ 0 h 114"/>
                <a:gd name="T54" fmla="*/ 0 w 135"/>
                <a:gd name="T55" fmla="*/ 0 h 114"/>
                <a:gd name="T56" fmla="*/ 0 w 135"/>
                <a:gd name="T57" fmla="*/ 0 h 114"/>
                <a:gd name="T58" fmla="*/ 0 w 135"/>
                <a:gd name="T59" fmla="*/ 0 h 114"/>
                <a:gd name="T60" fmla="*/ 0 w 135"/>
                <a:gd name="T61" fmla="*/ 0 h 114"/>
                <a:gd name="T62" fmla="*/ 0 w 135"/>
                <a:gd name="T63" fmla="*/ 0 h 114"/>
                <a:gd name="T64" fmla="*/ 0 w 135"/>
                <a:gd name="T65" fmla="*/ 0 h 114"/>
                <a:gd name="T66" fmla="*/ 0 w 135"/>
                <a:gd name="T67" fmla="*/ 0 h 114"/>
                <a:gd name="T68" fmla="*/ 0 w 135"/>
                <a:gd name="T69" fmla="*/ 0 h 114"/>
                <a:gd name="T70" fmla="*/ 0 w 135"/>
                <a:gd name="T71" fmla="*/ 0 h 114"/>
                <a:gd name="T72" fmla="*/ 0 w 135"/>
                <a:gd name="T73" fmla="*/ 0 h 114"/>
                <a:gd name="T74" fmla="*/ 0 w 135"/>
                <a:gd name="T75" fmla="*/ 0 h 114"/>
                <a:gd name="T76" fmla="*/ 0 w 135"/>
                <a:gd name="T77" fmla="*/ 0 h 114"/>
                <a:gd name="T78" fmla="*/ 0 w 135"/>
                <a:gd name="T79" fmla="*/ 0 h 114"/>
                <a:gd name="T80" fmla="*/ 0 w 135"/>
                <a:gd name="T81" fmla="*/ 0 h 114"/>
                <a:gd name="T82" fmla="*/ 0 w 135"/>
                <a:gd name="T83" fmla="*/ 0 h 114"/>
                <a:gd name="T84" fmla="*/ 0 w 135"/>
                <a:gd name="T85" fmla="*/ 0 h 114"/>
                <a:gd name="T86" fmla="*/ 0 w 135"/>
                <a:gd name="T87" fmla="*/ 0 h 114"/>
                <a:gd name="T88" fmla="*/ 0 w 135"/>
                <a:gd name="T89" fmla="*/ 0 h 114"/>
                <a:gd name="T90" fmla="*/ 0 w 135"/>
                <a:gd name="T91" fmla="*/ 0 h 114"/>
                <a:gd name="T92" fmla="*/ 0 w 135"/>
                <a:gd name="T93" fmla="*/ 0 h 114"/>
                <a:gd name="T94" fmla="*/ 0 w 135"/>
                <a:gd name="T95" fmla="*/ 0 h 114"/>
                <a:gd name="T96" fmla="*/ 0 w 135"/>
                <a:gd name="T97" fmla="*/ 0 h 114"/>
                <a:gd name="T98" fmla="*/ 0 w 135"/>
                <a:gd name="T99" fmla="*/ 0 h 114"/>
                <a:gd name="T100" fmla="*/ 0 w 135"/>
                <a:gd name="T101" fmla="*/ 0 h 114"/>
                <a:gd name="T102" fmla="*/ 0 w 135"/>
                <a:gd name="T103" fmla="*/ 0 h 114"/>
                <a:gd name="T104" fmla="*/ 0 w 135"/>
                <a:gd name="T105" fmla="*/ 0 h 114"/>
                <a:gd name="T106" fmla="*/ 0 w 135"/>
                <a:gd name="T107" fmla="*/ 0 h 114"/>
                <a:gd name="T108" fmla="*/ 0 w 135"/>
                <a:gd name="T109" fmla="*/ 0 h 114"/>
                <a:gd name="T110" fmla="*/ 0 w 135"/>
                <a:gd name="T111" fmla="*/ 0 h 114"/>
                <a:gd name="T112" fmla="*/ 0 w 135"/>
                <a:gd name="T113" fmla="*/ 0 h 114"/>
                <a:gd name="T114" fmla="*/ 0 w 135"/>
                <a:gd name="T115" fmla="*/ 0 h 114"/>
                <a:gd name="T116" fmla="*/ 0 w 135"/>
                <a:gd name="T117" fmla="*/ 0 h 114"/>
                <a:gd name="T118" fmla="*/ 0 w 135"/>
                <a:gd name="T119" fmla="*/ 0 h 114"/>
                <a:gd name="T120" fmla="*/ 0 w 135"/>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
                <a:gd name="T184" fmla="*/ 0 h 114"/>
                <a:gd name="T185" fmla="*/ 135 w 135"/>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 h="114">
                  <a:moveTo>
                    <a:pt x="101" y="90"/>
                  </a:moveTo>
                  <a:lnTo>
                    <a:pt x="105" y="81"/>
                  </a:lnTo>
                  <a:lnTo>
                    <a:pt x="107" y="74"/>
                  </a:lnTo>
                  <a:lnTo>
                    <a:pt x="107" y="67"/>
                  </a:lnTo>
                  <a:lnTo>
                    <a:pt x="106" y="61"/>
                  </a:lnTo>
                  <a:lnTo>
                    <a:pt x="112" y="57"/>
                  </a:lnTo>
                  <a:lnTo>
                    <a:pt x="119" y="52"/>
                  </a:lnTo>
                  <a:lnTo>
                    <a:pt x="125" y="46"/>
                  </a:lnTo>
                  <a:lnTo>
                    <a:pt x="130" y="39"/>
                  </a:lnTo>
                  <a:lnTo>
                    <a:pt x="135" y="26"/>
                  </a:lnTo>
                  <a:lnTo>
                    <a:pt x="135" y="15"/>
                  </a:lnTo>
                  <a:lnTo>
                    <a:pt x="132" y="6"/>
                  </a:lnTo>
                  <a:lnTo>
                    <a:pt x="125" y="1"/>
                  </a:lnTo>
                  <a:lnTo>
                    <a:pt x="120" y="0"/>
                  </a:lnTo>
                  <a:lnTo>
                    <a:pt x="116" y="1"/>
                  </a:lnTo>
                  <a:lnTo>
                    <a:pt x="111" y="2"/>
                  </a:lnTo>
                  <a:lnTo>
                    <a:pt x="106" y="4"/>
                  </a:lnTo>
                  <a:lnTo>
                    <a:pt x="101" y="7"/>
                  </a:lnTo>
                  <a:lnTo>
                    <a:pt x="96" y="11"/>
                  </a:lnTo>
                  <a:lnTo>
                    <a:pt x="91" y="16"/>
                  </a:lnTo>
                  <a:lnTo>
                    <a:pt x="87" y="22"/>
                  </a:lnTo>
                  <a:lnTo>
                    <a:pt x="87" y="24"/>
                  </a:lnTo>
                  <a:lnTo>
                    <a:pt x="86" y="24"/>
                  </a:lnTo>
                  <a:lnTo>
                    <a:pt x="86" y="25"/>
                  </a:lnTo>
                  <a:lnTo>
                    <a:pt x="77" y="22"/>
                  </a:lnTo>
                  <a:lnTo>
                    <a:pt x="67" y="21"/>
                  </a:lnTo>
                  <a:lnTo>
                    <a:pt x="59" y="19"/>
                  </a:lnTo>
                  <a:lnTo>
                    <a:pt x="50" y="16"/>
                  </a:lnTo>
                  <a:lnTo>
                    <a:pt x="40" y="12"/>
                  </a:lnTo>
                  <a:lnTo>
                    <a:pt x="31" y="10"/>
                  </a:lnTo>
                  <a:lnTo>
                    <a:pt x="22" y="7"/>
                  </a:lnTo>
                  <a:lnTo>
                    <a:pt x="14" y="4"/>
                  </a:lnTo>
                  <a:lnTo>
                    <a:pt x="10" y="11"/>
                  </a:lnTo>
                  <a:lnTo>
                    <a:pt x="6" y="17"/>
                  </a:lnTo>
                  <a:lnTo>
                    <a:pt x="2" y="25"/>
                  </a:lnTo>
                  <a:lnTo>
                    <a:pt x="0" y="32"/>
                  </a:lnTo>
                  <a:lnTo>
                    <a:pt x="7" y="37"/>
                  </a:lnTo>
                  <a:lnTo>
                    <a:pt x="15" y="42"/>
                  </a:lnTo>
                  <a:lnTo>
                    <a:pt x="22" y="47"/>
                  </a:lnTo>
                  <a:lnTo>
                    <a:pt x="30" y="51"/>
                  </a:lnTo>
                  <a:lnTo>
                    <a:pt x="37" y="56"/>
                  </a:lnTo>
                  <a:lnTo>
                    <a:pt x="45" y="60"/>
                  </a:lnTo>
                  <a:lnTo>
                    <a:pt x="52" y="65"/>
                  </a:lnTo>
                  <a:lnTo>
                    <a:pt x="60" y="69"/>
                  </a:lnTo>
                  <a:lnTo>
                    <a:pt x="60" y="70"/>
                  </a:lnTo>
                  <a:lnTo>
                    <a:pt x="59" y="71"/>
                  </a:lnTo>
                  <a:lnTo>
                    <a:pt x="54" y="84"/>
                  </a:lnTo>
                  <a:lnTo>
                    <a:pt x="54" y="95"/>
                  </a:lnTo>
                  <a:lnTo>
                    <a:pt x="57" y="106"/>
                  </a:lnTo>
                  <a:lnTo>
                    <a:pt x="64" y="112"/>
                  </a:lnTo>
                  <a:lnTo>
                    <a:pt x="69" y="114"/>
                  </a:lnTo>
                  <a:lnTo>
                    <a:pt x="74" y="114"/>
                  </a:lnTo>
                  <a:lnTo>
                    <a:pt x="79" y="112"/>
                  </a:lnTo>
                  <a:lnTo>
                    <a:pt x="84" y="110"/>
                  </a:lnTo>
                  <a:lnTo>
                    <a:pt x="89" y="106"/>
                  </a:lnTo>
                  <a:lnTo>
                    <a:pt x="94" y="101"/>
                  </a:lnTo>
                  <a:lnTo>
                    <a:pt x="97" y="96"/>
                  </a:lnTo>
                  <a:lnTo>
                    <a:pt x="101"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3" name="Freeform 182"/>
            <p:cNvSpPr>
              <a:spLocks/>
            </p:cNvSpPr>
            <p:nvPr/>
          </p:nvSpPr>
          <p:spPr bwMode="auto">
            <a:xfrm>
              <a:off x="4516" y="3200"/>
              <a:ext cx="161" cy="28"/>
            </a:xfrm>
            <a:custGeom>
              <a:avLst/>
              <a:gdLst>
                <a:gd name="T0" fmla="*/ 0 w 643"/>
                <a:gd name="T1" fmla="*/ 0 h 114"/>
                <a:gd name="T2" fmla="*/ 0 w 643"/>
                <a:gd name="T3" fmla="*/ 0 h 114"/>
                <a:gd name="T4" fmla="*/ 0 w 643"/>
                <a:gd name="T5" fmla="*/ 0 h 114"/>
                <a:gd name="T6" fmla="*/ 0 w 643"/>
                <a:gd name="T7" fmla="*/ 0 h 114"/>
                <a:gd name="T8" fmla="*/ 0 w 643"/>
                <a:gd name="T9" fmla="*/ 0 h 114"/>
                <a:gd name="T10" fmla="*/ 0 w 643"/>
                <a:gd name="T11" fmla="*/ 0 h 114"/>
                <a:gd name="T12" fmla="*/ 0 w 643"/>
                <a:gd name="T13" fmla="*/ 0 h 114"/>
                <a:gd name="T14" fmla="*/ 0 w 643"/>
                <a:gd name="T15" fmla="*/ 0 h 114"/>
                <a:gd name="T16" fmla="*/ 0 w 643"/>
                <a:gd name="T17" fmla="*/ 0 h 114"/>
                <a:gd name="T18" fmla="*/ 0 w 643"/>
                <a:gd name="T19" fmla="*/ 0 h 114"/>
                <a:gd name="T20" fmla="*/ 0 w 643"/>
                <a:gd name="T21" fmla="*/ 0 h 114"/>
                <a:gd name="T22" fmla="*/ 0 w 643"/>
                <a:gd name="T23" fmla="*/ 0 h 114"/>
                <a:gd name="T24" fmla="*/ 0 w 643"/>
                <a:gd name="T25" fmla="*/ 0 h 114"/>
                <a:gd name="T26" fmla="*/ 0 w 643"/>
                <a:gd name="T27" fmla="*/ 0 h 114"/>
                <a:gd name="T28" fmla="*/ 0 w 643"/>
                <a:gd name="T29" fmla="*/ 0 h 114"/>
                <a:gd name="T30" fmla="*/ 0 w 643"/>
                <a:gd name="T31" fmla="*/ 0 h 114"/>
                <a:gd name="T32" fmla="*/ 0 w 643"/>
                <a:gd name="T33" fmla="*/ 0 h 114"/>
                <a:gd name="T34" fmla="*/ 0 w 643"/>
                <a:gd name="T35" fmla="*/ 0 h 114"/>
                <a:gd name="T36" fmla="*/ 0 w 643"/>
                <a:gd name="T37" fmla="*/ 0 h 114"/>
                <a:gd name="T38" fmla="*/ 0 w 643"/>
                <a:gd name="T39" fmla="*/ 0 h 114"/>
                <a:gd name="T40" fmla="*/ 0 w 643"/>
                <a:gd name="T41" fmla="*/ 0 h 114"/>
                <a:gd name="T42" fmla="*/ 0 w 643"/>
                <a:gd name="T43" fmla="*/ 0 h 114"/>
                <a:gd name="T44" fmla="*/ 0 w 643"/>
                <a:gd name="T45" fmla="*/ 0 h 114"/>
                <a:gd name="T46" fmla="*/ 0 w 643"/>
                <a:gd name="T47" fmla="*/ 0 h 114"/>
                <a:gd name="T48" fmla="*/ 0 w 643"/>
                <a:gd name="T49" fmla="*/ 0 h 114"/>
                <a:gd name="T50" fmla="*/ 0 w 643"/>
                <a:gd name="T51" fmla="*/ 0 h 114"/>
                <a:gd name="T52" fmla="*/ 0 w 643"/>
                <a:gd name="T53" fmla="*/ 0 h 114"/>
                <a:gd name="T54" fmla="*/ 0 w 643"/>
                <a:gd name="T55" fmla="*/ 0 h 114"/>
                <a:gd name="T56" fmla="*/ 0 w 643"/>
                <a:gd name="T57" fmla="*/ 0 h 114"/>
                <a:gd name="T58" fmla="*/ 0 w 643"/>
                <a:gd name="T59" fmla="*/ 0 h 114"/>
                <a:gd name="T60" fmla="*/ 0 w 643"/>
                <a:gd name="T61" fmla="*/ 0 h 114"/>
                <a:gd name="T62" fmla="*/ 0 w 643"/>
                <a:gd name="T63" fmla="*/ 0 h 114"/>
                <a:gd name="T64" fmla="*/ 0 w 643"/>
                <a:gd name="T65" fmla="*/ 0 h 114"/>
                <a:gd name="T66" fmla="*/ 0 w 643"/>
                <a:gd name="T67" fmla="*/ 0 h 114"/>
                <a:gd name="T68" fmla="*/ 0 w 643"/>
                <a:gd name="T69" fmla="*/ 0 h 114"/>
                <a:gd name="T70" fmla="*/ 0 w 643"/>
                <a:gd name="T71" fmla="*/ 0 h 114"/>
                <a:gd name="T72" fmla="*/ 0 w 643"/>
                <a:gd name="T73" fmla="*/ 0 h 114"/>
                <a:gd name="T74" fmla="*/ 0 w 643"/>
                <a:gd name="T75" fmla="*/ 0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3"/>
                <a:gd name="T115" fmla="*/ 0 h 114"/>
                <a:gd name="T116" fmla="*/ 643 w 643"/>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3" h="114">
                  <a:moveTo>
                    <a:pt x="27" y="89"/>
                  </a:moveTo>
                  <a:lnTo>
                    <a:pt x="28" y="82"/>
                  </a:lnTo>
                  <a:lnTo>
                    <a:pt x="34" y="74"/>
                  </a:lnTo>
                  <a:lnTo>
                    <a:pt x="42" y="67"/>
                  </a:lnTo>
                  <a:lnTo>
                    <a:pt x="54" y="60"/>
                  </a:lnTo>
                  <a:lnTo>
                    <a:pt x="67" y="53"/>
                  </a:lnTo>
                  <a:lnTo>
                    <a:pt x="84" y="48"/>
                  </a:lnTo>
                  <a:lnTo>
                    <a:pt x="102" y="42"/>
                  </a:lnTo>
                  <a:lnTo>
                    <a:pt x="124" y="37"/>
                  </a:lnTo>
                  <a:lnTo>
                    <a:pt x="147" y="32"/>
                  </a:lnTo>
                  <a:lnTo>
                    <a:pt x="172" y="27"/>
                  </a:lnTo>
                  <a:lnTo>
                    <a:pt x="200" y="23"/>
                  </a:lnTo>
                  <a:lnTo>
                    <a:pt x="229" y="20"/>
                  </a:lnTo>
                  <a:lnTo>
                    <a:pt x="259" y="18"/>
                  </a:lnTo>
                  <a:lnTo>
                    <a:pt x="291" y="15"/>
                  </a:lnTo>
                  <a:lnTo>
                    <a:pt x="324" y="14"/>
                  </a:lnTo>
                  <a:lnTo>
                    <a:pt x="358" y="14"/>
                  </a:lnTo>
                  <a:lnTo>
                    <a:pt x="380" y="14"/>
                  </a:lnTo>
                  <a:lnTo>
                    <a:pt x="403" y="15"/>
                  </a:lnTo>
                  <a:lnTo>
                    <a:pt x="424" y="15"/>
                  </a:lnTo>
                  <a:lnTo>
                    <a:pt x="445" y="17"/>
                  </a:lnTo>
                  <a:lnTo>
                    <a:pt x="467" y="18"/>
                  </a:lnTo>
                  <a:lnTo>
                    <a:pt x="487" y="20"/>
                  </a:lnTo>
                  <a:lnTo>
                    <a:pt x="505" y="22"/>
                  </a:lnTo>
                  <a:lnTo>
                    <a:pt x="524" y="24"/>
                  </a:lnTo>
                  <a:lnTo>
                    <a:pt x="542" y="27"/>
                  </a:lnTo>
                  <a:lnTo>
                    <a:pt x="559" y="30"/>
                  </a:lnTo>
                  <a:lnTo>
                    <a:pt x="575" y="33"/>
                  </a:lnTo>
                  <a:lnTo>
                    <a:pt x="592" y="37"/>
                  </a:lnTo>
                  <a:lnTo>
                    <a:pt x="605" y="40"/>
                  </a:lnTo>
                  <a:lnTo>
                    <a:pt x="619" y="44"/>
                  </a:lnTo>
                  <a:lnTo>
                    <a:pt x="632" y="48"/>
                  </a:lnTo>
                  <a:lnTo>
                    <a:pt x="643" y="52"/>
                  </a:lnTo>
                  <a:lnTo>
                    <a:pt x="634" y="47"/>
                  </a:lnTo>
                  <a:lnTo>
                    <a:pt x="623" y="40"/>
                  </a:lnTo>
                  <a:lnTo>
                    <a:pt x="610" y="35"/>
                  </a:lnTo>
                  <a:lnTo>
                    <a:pt x="595" y="30"/>
                  </a:lnTo>
                  <a:lnTo>
                    <a:pt x="580" y="27"/>
                  </a:lnTo>
                  <a:lnTo>
                    <a:pt x="563" y="22"/>
                  </a:lnTo>
                  <a:lnTo>
                    <a:pt x="544" y="18"/>
                  </a:lnTo>
                  <a:lnTo>
                    <a:pt x="524" y="14"/>
                  </a:lnTo>
                  <a:lnTo>
                    <a:pt x="504" y="12"/>
                  </a:lnTo>
                  <a:lnTo>
                    <a:pt x="482" y="9"/>
                  </a:lnTo>
                  <a:lnTo>
                    <a:pt x="458" y="7"/>
                  </a:lnTo>
                  <a:lnTo>
                    <a:pt x="434" y="4"/>
                  </a:lnTo>
                  <a:lnTo>
                    <a:pt x="409" y="3"/>
                  </a:lnTo>
                  <a:lnTo>
                    <a:pt x="384" y="2"/>
                  </a:lnTo>
                  <a:lnTo>
                    <a:pt x="358" y="0"/>
                  </a:lnTo>
                  <a:lnTo>
                    <a:pt x="330" y="0"/>
                  </a:lnTo>
                  <a:lnTo>
                    <a:pt x="296" y="0"/>
                  </a:lnTo>
                  <a:lnTo>
                    <a:pt x="264" y="2"/>
                  </a:lnTo>
                  <a:lnTo>
                    <a:pt x="231" y="4"/>
                  </a:lnTo>
                  <a:lnTo>
                    <a:pt x="201" y="7"/>
                  </a:lnTo>
                  <a:lnTo>
                    <a:pt x="172" y="9"/>
                  </a:lnTo>
                  <a:lnTo>
                    <a:pt x="145" y="13"/>
                  </a:lnTo>
                  <a:lnTo>
                    <a:pt x="120" y="18"/>
                  </a:lnTo>
                  <a:lnTo>
                    <a:pt x="96" y="23"/>
                  </a:lnTo>
                  <a:lnTo>
                    <a:pt x="75" y="28"/>
                  </a:lnTo>
                  <a:lnTo>
                    <a:pt x="56" y="34"/>
                  </a:lnTo>
                  <a:lnTo>
                    <a:pt x="40" y="39"/>
                  </a:lnTo>
                  <a:lnTo>
                    <a:pt x="26" y="47"/>
                  </a:lnTo>
                  <a:lnTo>
                    <a:pt x="15" y="53"/>
                  </a:lnTo>
                  <a:lnTo>
                    <a:pt x="6" y="60"/>
                  </a:lnTo>
                  <a:lnTo>
                    <a:pt x="1" y="68"/>
                  </a:lnTo>
                  <a:lnTo>
                    <a:pt x="0" y="75"/>
                  </a:lnTo>
                  <a:lnTo>
                    <a:pt x="1" y="80"/>
                  </a:lnTo>
                  <a:lnTo>
                    <a:pt x="2" y="85"/>
                  </a:lnTo>
                  <a:lnTo>
                    <a:pt x="6" y="90"/>
                  </a:lnTo>
                  <a:lnTo>
                    <a:pt x="11" y="95"/>
                  </a:lnTo>
                  <a:lnTo>
                    <a:pt x="18" y="100"/>
                  </a:lnTo>
                  <a:lnTo>
                    <a:pt x="26" y="105"/>
                  </a:lnTo>
                  <a:lnTo>
                    <a:pt x="35" y="110"/>
                  </a:lnTo>
                  <a:lnTo>
                    <a:pt x="45" y="114"/>
                  </a:lnTo>
                  <a:lnTo>
                    <a:pt x="37" y="108"/>
                  </a:lnTo>
                  <a:lnTo>
                    <a:pt x="32" y="102"/>
                  </a:lnTo>
                  <a:lnTo>
                    <a:pt x="28" y="95"/>
                  </a:lnTo>
                  <a:lnTo>
                    <a:pt x="27"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4" name="Freeform 183"/>
            <p:cNvSpPr>
              <a:spLocks/>
            </p:cNvSpPr>
            <p:nvPr/>
          </p:nvSpPr>
          <p:spPr bwMode="auto">
            <a:xfrm>
              <a:off x="4345" y="3334"/>
              <a:ext cx="216" cy="352"/>
            </a:xfrm>
            <a:custGeom>
              <a:avLst/>
              <a:gdLst>
                <a:gd name="T0" fmla="*/ 0 w 863"/>
                <a:gd name="T1" fmla="*/ 0 h 1407"/>
                <a:gd name="T2" fmla="*/ 0 w 863"/>
                <a:gd name="T3" fmla="*/ 0 h 1407"/>
                <a:gd name="T4" fmla="*/ 0 w 863"/>
                <a:gd name="T5" fmla="*/ 0 h 1407"/>
                <a:gd name="T6" fmla="*/ 0 w 863"/>
                <a:gd name="T7" fmla="*/ 0 h 1407"/>
                <a:gd name="T8" fmla="*/ 0 w 863"/>
                <a:gd name="T9" fmla="*/ 0 h 1407"/>
                <a:gd name="T10" fmla="*/ 0 w 863"/>
                <a:gd name="T11" fmla="*/ 0 h 1407"/>
                <a:gd name="T12" fmla="*/ 0 w 863"/>
                <a:gd name="T13" fmla="*/ 0 h 1407"/>
                <a:gd name="T14" fmla="*/ 0 w 863"/>
                <a:gd name="T15" fmla="*/ 0 h 1407"/>
                <a:gd name="T16" fmla="*/ 0 w 863"/>
                <a:gd name="T17" fmla="*/ 0 h 1407"/>
                <a:gd name="T18" fmla="*/ 0 w 863"/>
                <a:gd name="T19" fmla="*/ 0 h 1407"/>
                <a:gd name="T20" fmla="*/ 0 w 863"/>
                <a:gd name="T21" fmla="*/ 0 h 1407"/>
                <a:gd name="T22" fmla="*/ 0 w 863"/>
                <a:gd name="T23" fmla="*/ 0 h 1407"/>
                <a:gd name="T24" fmla="*/ 0 w 863"/>
                <a:gd name="T25" fmla="*/ 0 h 1407"/>
                <a:gd name="T26" fmla="*/ 0 w 863"/>
                <a:gd name="T27" fmla="*/ 0 h 1407"/>
                <a:gd name="T28" fmla="*/ 0 w 863"/>
                <a:gd name="T29" fmla="*/ 0 h 1407"/>
                <a:gd name="T30" fmla="*/ 0 w 863"/>
                <a:gd name="T31" fmla="*/ 0 h 1407"/>
                <a:gd name="T32" fmla="*/ 0 w 863"/>
                <a:gd name="T33" fmla="*/ 0 h 1407"/>
                <a:gd name="T34" fmla="*/ 0 w 863"/>
                <a:gd name="T35" fmla="*/ 0 h 1407"/>
                <a:gd name="T36" fmla="*/ 0 w 863"/>
                <a:gd name="T37" fmla="*/ 0 h 1407"/>
                <a:gd name="T38" fmla="*/ 0 w 863"/>
                <a:gd name="T39" fmla="*/ 0 h 1407"/>
                <a:gd name="T40" fmla="*/ 0 w 863"/>
                <a:gd name="T41" fmla="*/ 0 h 1407"/>
                <a:gd name="T42" fmla="*/ 0 w 863"/>
                <a:gd name="T43" fmla="*/ 0 h 1407"/>
                <a:gd name="T44" fmla="*/ 0 w 863"/>
                <a:gd name="T45" fmla="*/ 0 h 1407"/>
                <a:gd name="T46" fmla="*/ 0 w 863"/>
                <a:gd name="T47" fmla="*/ 0 h 1407"/>
                <a:gd name="T48" fmla="*/ 0 w 863"/>
                <a:gd name="T49" fmla="*/ 0 h 1407"/>
                <a:gd name="T50" fmla="*/ 0 w 863"/>
                <a:gd name="T51" fmla="*/ 0 h 1407"/>
                <a:gd name="T52" fmla="*/ 0 w 863"/>
                <a:gd name="T53" fmla="*/ 0 h 1407"/>
                <a:gd name="T54" fmla="*/ 0 w 863"/>
                <a:gd name="T55" fmla="*/ 0 h 1407"/>
                <a:gd name="T56" fmla="*/ 0 w 863"/>
                <a:gd name="T57" fmla="*/ 0 h 1407"/>
                <a:gd name="T58" fmla="*/ 0 w 863"/>
                <a:gd name="T59" fmla="*/ 0 h 1407"/>
                <a:gd name="T60" fmla="*/ 0 w 863"/>
                <a:gd name="T61" fmla="*/ 0 h 1407"/>
                <a:gd name="T62" fmla="*/ 0 w 863"/>
                <a:gd name="T63" fmla="*/ 0 h 1407"/>
                <a:gd name="T64" fmla="*/ 0 w 863"/>
                <a:gd name="T65" fmla="*/ 0 h 1407"/>
                <a:gd name="T66" fmla="*/ 0 w 863"/>
                <a:gd name="T67" fmla="*/ 0 h 1407"/>
                <a:gd name="T68" fmla="*/ 0 w 863"/>
                <a:gd name="T69" fmla="*/ 0 h 1407"/>
                <a:gd name="T70" fmla="*/ 0 w 863"/>
                <a:gd name="T71" fmla="*/ 0 h 1407"/>
                <a:gd name="T72" fmla="*/ 0 w 863"/>
                <a:gd name="T73" fmla="*/ 0 h 1407"/>
                <a:gd name="T74" fmla="*/ 0 w 863"/>
                <a:gd name="T75" fmla="*/ 0 h 1407"/>
                <a:gd name="T76" fmla="*/ 0 w 863"/>
                <a:gd name="T77" fmla="*/ 0 h 1407"/>
                <a:gd name="T78" fmla="*/ 0 w 863"/>
                <a:gd name="T79" fmla="*/ 0 h 1407"/>
                <a:gd name="T80" fmla="*/ 0 w 863"/>
                <a:gd name="T81" fmla="*/ 0 h 1407"/>
                <a:gd name="T82" fmla="*/ 0 w 863"/>
                <a:gd name="T83" fmla="*/ 0 h 1407"/>
                <a:gd name="T84" fmla="*/ 0 w 863"/>
                <a:gd name="T85" fmla="*/ 0 h 1407"/>
                <a:gd name="T86" fmla="*/ 0 w 863"/>
                <a:gd name="T87" fmla="*/ 0 h 1407"/>
                <a:gd name="T88" fmla="*/ 0 w 863"/>
                <a:gd name="T89" fmla="*/ 0 h 1407"/>
                <a:gd name="T90" fmla="*/ 0 w 863"/>
                <a:gd name="T91" fmla="*/ 0 h 1407"/>
                <a:gd name="T92" fmla="*/ 0 w 863"/>
                <a:gd name="T93" fmla="*/ 0 h 1407"/>
                <a:gd name="T94" fmla="*/ 0 w 863"/>
                <a:gd name="T95" fmla="*/ 0 h 1407"/>
                <a:gd name="T96" fmla="*/ 0 w 863"/>
                <a:gd name="T97" fmla="*/ 0 h 1407"/>
                <a:gd name="T98" fmla="*/ 0 w 863"/>
                <a:gd name="T99" fmla="*/ 0 h 1407"/>
                <a:gd name="T100" fmla="*/ 0 w 863"/>
                <a:gd name="T101" fmla="*/ 0 h 1407"/>
                <a:gd name="T102" fmla="*/ 0 w 863"/>
                <a:gd name="T103" fmla="*/ 0 h 1407"/>
                <a:gd name="T104" fmla="*/ 0 w 863"/>
                <a:gd name="T105" fmla="*/ 0 h 1407"/>
                <a:gd name="T106" fmla="*/ 0 w 863"/>
                <a:gd name="T107" fmla="*/ 0 h 14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3"/>
                <a:gd name="T163" fmla="*/ 0 h 1407"/>
                <a:gd name="T164" fmla="*/ 863 w 863"/>
                <a:gd name="T165" fmla="*/ 1407 h 14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3" h="1407">
                  <a:moveTo>
                    <a:pt x="825" y="1166"/>
                  </a:moveTo>
                  <a:lnTo>
                    <a:pt x="833" y="931"/>
                  </a:lnTo>
                  <a:lnTo>
                    <a:pt x="863" y="890"/>
                  </a:lnTo>
                  <a:lnTo>
                    <a:pt x="835" y="829"/>
                  </a:lnTo>
                  <a:lnTo>
                    <a:pt x="857" y="0"/>
                  </a:lnTo>
                  <a:lnTo>
                    <a:pt x="647" y="85"/>
                  </a:lnTo>
                  <a:lnTo>
                    <a:pt x="472" y="110"/>
                  </a:lnTo>
                  <a:lnTo>
                    <a:pt x="248" y="88"/>
                  </a:lnTo>
                  <a:lnTo>
                    <a:pt x="39" y="38"/>
                  </a:lnTo>
                  <a:lnTo>
                    <a:pt x="24" y="8"/>
                  </a:lnTo>
                  <a:lnTo>
                    <a:pt x="31" y="825"/>
                  </a:lnTo>
                  <a:lnTo>
                    <a:pt x="6" y="906"/>
                  </a:lnTo>
                  <a:lnTo>
                    <a:pt x="31" y="929"/>
                  </a:lnTo>
                  <a:lnTo>
                    <a:pt x="35" y="1168"/>
                  </a:lnTo>
                  <a:lnTo>
                    <a:pt x="20" y="1183"/>
                  </a:lnTo>
                  <a:lnTo>
                    <a:pt x="9" y="1199"/>
                  </a:lnTo>
                  <a:lnTo>
                    <a:pt x="2" y="1216"/>
                  </a:lnTo>
                  <a:lnTo>
                    <a:pt x="0" y="1234"/>
                  </a:lnTo>
                  <a:lnTo>
                    <a:pt x="2" y="1251"/>
                  </a:lnTo>
                  <a:lnTo>
                    <a:pt x="9" y="1269"/>
                  </a:lnTo>
                  <a:lnTo>
                    <a:pt x="19" y="1285"/>
                  </a:lnTo>
                  <a:lnTo>
                    <a:pt x="34" y="1301"/>
                  </a:lnTo>
                  <a:lnTo>
                    <a:pt x="52" y="1316"/>
                  </a:lnTo>
                  <a:lnTo>
                    <a:pt x="74" y="1331"/>
                  </a:lnTo>
                  <a:lnTo>
                    <a:pt x="99" y="1344"/>
                  </a:lnTo>
                  <a:lnTo>
                    <a:pt x="126" y="1356"/>
                  </a:lnTo>
                  <a:lnTo>
                    <a:pt x="156" y="1368"/>
                  </a:lnTo>
                  <a:lnTo>
                    <a:pt x="190" y="1378"/>
                  </a:lnTo>
                  <a:lnTo>
                    <a:pt x="225" y="1387"/>
                  </a:lnTo>
                  <a:lnTo>
                    <a:pt x="263" y="1393"/>
                  </a:lnTo>
                  <a:lnTo>
                    <a:pt x="303" y="1399"/>
                  </a:lnTo>
                  <a:lnTo>
                    <a:pt x="344" y="1403"/>
                  </a:lnTo>
                  <a:lnTo>
                    <a:pt x="387" y="1405"/>
                  </a:lnTo>
                  <a:lnTo>
                    <a:pt x="430" y="1407"/>
                  </a:lnTo>
                  <a:lnTo>
                    <a:pt x="474" y="1405"/>
                  </a:lnTo>
                  <a:lnTo>
                    <a:pt x="517" y="1403"/>
                  </a:lnTo>
                  <a:lnTo>
                    <a:pt x="558" y="1399"/>
                  </a:lnTo>
                  <a:lnTo>
                    <a:pt x="597" y="1393"/>
                  </a:lnTo>
                  <a:lnTo>
                    <a:pt x="636" y="1387"/>
                  </a:lnTo>
                  <a:lnTo>
                    <a:pt x="671" y="1378"/>
                  </a:lnTo>
                  <a:lnTo>
                    <a:pt x="703" y="1368"/>
                  </a:lnTo>
                  <a:lnTo>
                    <a:pt x="735" y="1356"/>
                  </a:lnTo>
                  <a:lnTo>
                    <a:pt x="762" y="1344"/>
                  </a:lnTo>
                  <a:lnTo>
                    <a:pt x="787" y="1331"/>
                  </a:lnTo>
                  <a:lnTo>
                    <a:pt x="808" y="1316"/>
                  </a:lnTo>
                  <a:lnTo>
                    <a:pt x="827" y="1301"/>
                  </a:lnTo>
                  <a:lnTo>
                    <a:pt x="841" y="1285"/>
                  </a:lnTo>
                  <a:lnTo>
                    <a:pt x="852" y="1269"/>
                  </a:lnTo>
                  <a:lnTo>
                    <a:pt x="858" y="1251"/>
                  </a:lnTo>
                  <a:lnTo>
                    <a:pt x="861" y="1234"/>
                  </a:lnTo>
                  <a:lnTo>
                    <a:pt x="858" y="1216"/>
                  </a:lnTo>
                  <a:lnTo>
                    <a:pt x="851" y="1199"/>
                  </a:lnTo>
                  <a:lnTo>
                    <a:pt x="840" y="1183"/>
                  </a:lnTo>
                  <a:lnTo>
                    <a:pt x="825" y="1166"/>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5" name="Freeform 184"/>
            <p:cNvSpPr>
              <a:spLocks/>
            </p:cNvSpPr>
            <p:nvPr/>
          </p:nvSpPr>
          <p:spPr bwMode="auto">
            <a:xfrm>
              <a:off x="4349" y="3305"/>
              <a:ext cx="207" cy="52"/>
            </a:xfrm>
            <a:custGeom>
              <a:avLst/>
              <a:gdLst>
                <a:gd name="T0" fmla="*/ 0 w 830"/>
                <a:gd name="T1" fmla="*/ 0 h 207"/>
                <a:gd name="T2" fmla="*/ 0 w 830"/>
                <a:gd name="T3" fmla="*/ 0 h 207"/>
                <a:gd name="T4" fmla="*/ 0 w 830"/>
                <a:gd name="T5" fmla="*/ 0 h 207"/>
                <a:gd name="T6" fmla="*/ 0 w 830"/>
                <a:gd name="T7" fmla="*/ 0 h 207"/>
                <a:gd name="T8" fmla="*/ 0 w 830"/>
                <a:gd name="T9" fmla="*/ 0 h 207"/>
                <a:gd name="T10" fmla="*/ 0 w 830"/>
                <a:gd name="T11" fmla="*/ 0 h 207"/>
                <a:gd name="T12" fmla="*/ 0 w 830"/>
                <a:gd name="T13" fmla="*/ 0 h 207"/>
                <a:gd name="T14" fmla="*/ 0 w 830"/>
                <a:gd name="T15" fmla="*/ 0 h 207"/>
                <a:gd name="T16" fmla="*/ 0 w 830"/>
                <a:gd name="T17" fmla="*/ 0 h 207"/>
                <a:gd name="T18" fmla="*/ 0 w 830"/>
                <a:gd name="T19" fmla="*/ 0 h 207"/>
                <a:gd name="T20" fmla="*/ 0 w 830"/>
                <a:gd name="T21" fmla="*/ 0 h 207"/>
                <a:gd name="T22" fmla="*/ 0 w 830"/>
                <a:gd name="T23" fmla="*/ 0 h 207"/>
                <a:gd name="T24" fmla="*/ 0 w 830"/>
                <a:gd name="T25" fmla="*/ 0 h 207"/>
                <a:gd name="T26" fmla="*/ 0 w 830"/>
                <a:gd name="T27" fmla="*/ 0 h 207"/>
                <a:gd name="T28" fmla="*/ 0 w 830"/>
                <a:gd name="T29" fmla="*/ 0 h 207"/>
                <a:gd name="T30" fmla="*/ 0 w 830"/>
                <a:gd name="T31" fmla="*/ 0 h 207"/>
                <a:gd name="T32" fmla="*/ 0 w 830"/>
                <a:gd name="T33" fmla="*/ 0 h 207"/>
                <a:gd name="T34" fmla="*/ 0 w 830"/>
                <a:gd name="T35" fmla="*/ 0 h 207"/>
                <a:gd name="T36" fmla="*/ 0 w 830"/>
                <a:gd name="T37" fmla="*/ 0 h 207"/>
                <a:gd name="T38" fmla="*/ 0 w 830"/>
                <a:gd name="T39" fmla="*/ 0 h 207"/>
                <a:gd name="T40" fmla="*/ 0 w 830"/>
                <a:gd name="T41" fmla="*/ 0 h 207"/>
                <a:gd name="T42" fmla="*/ 0 w 830"/>
                <a:gd name="T43" fmla="*/ 0 h 207"/>
                <a:gd name="T44" fmla="*/ 0 w 830"/>
                <a:gd name="T45" fmla="*/ 0 h 207"/>
                <a:gd name="T46" fmla="*/ 0 w 830"/>
                <a:gd name="T47" fmla="*/ 0 h 207"/>
                <a:gd name="T48" fmla="*/ 0 w 830"/>
                <a:gd name="T49" fmla="*/ 0 h 207"/>
                <a:gd name="T50" fmla="*/ 0 w 830"/>
                <a:gd name="T51" fmla="*/ 0 h 207"/>
                <a:gd name="T52" fmla="*/ 0 w 830"/>
                <a:gd name="T53" fmla="*/ 0 h 207"/>
                <a:gd name="T54" fmla="*/ 0 w 830"/>
                <a:gd name="T55" fmla="*/ 0 h 207"/>
                <a:gd name="T56" fmla="*/ 0 w 830"/>
                <a:gd name="T57" fmla="*/ 0 h 207"/>
                <a:gd name="T58" fmla="*/ 0 w 830"/>
                <a:gd name="T59" fmla="*/ 0 h 207"/>
                <a:gd name="T60" fmla="*/ 0 w 830"/>
                <a:gd name="T61" fmla="*/ 0 h 207"/>
                <a:gd name="T62" fmla="*/ 0 w 830"/>
                <a:gd name="T63" fmla="*/ 0 h 2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0"/>
                <a:gd name="T97" fmla="*/ 0 h 207"/>
                <a:gd name="T98" fmla="*/ 830 w 830"/>
                <a:gd name="T99" fmla="*/ 207 h 2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0" h="207">
                  <a:moveTo>
                    <a:pt x="415" y="207"/>
                  </a:moveTo>
                  <a:lnTo>
                    <a:pt x="458" y="207"/>
                  </a:lnTo>
                  <a:lnTo>
                    <a:pt x="499" y="204"/>
                  </a:lnTo>
                  <a:lnTo>
                    <a:pt x="539" y="202"/>
                  </a:lnTo>
                  <a:lnTo>
                    <a:pt x="577" y="199"/>
                  </a:lnTo>
                  <a:lnTo>
                    <a:pt x="613" y="194"/>
                  </a:lnTo>
                  <a:lnTo>
                    <a:pt x="647" y="189"/>
                  </a:lnTo>
                  <a:lnTo>
                    <a:pt x="679" y="184"/>
                  </a:lnTo>
                  <a:lnTo>
                    <a:pt x="708" y="177"/>
                  </a:lnTo>
                  <a:lnTo>
                    <a:pt x="735" y="169"/>
                  </a:lnTo>
                  <a:lnTo>
                    <a:pt x="760" y="162"/>
                  </a:lnTo>
                  <a:lnTo>
                    <a:pt x="780" y="153"/>
                  </a:lnTo>
                  <a:lnTo>
                    <a:pt x="797" y="144"/>
                  </a:lnTo>
                  <a:lnTo>
                    <a:pt x="811" y="135"/>
                  </a:lnTo>
                  <a:lnTo>
                    <a:pt x="821" y="125"/>
                  </a:lnTo>
                  <a:lnTo>
                    <a:pt x="827" y="115"/>
                  </a:lnTo>
                  <a:lnTo>
                    <a:pt x="830" y="104"/>
                  </a:lnTo>
                  <a:lnTo>
                    <a:pt x="827" y="93"/>
                  </a:lnTo>
                  <a:lnTo>
                    <a:pt x="821" y="83"/>
                  </a:lnTo>
                  <a:lnTo>
                    <a:pt x="811" y="73"/>
                  </a:lnTo>
                  <a:lnTo>
                    <a:pt x="797" y="64"/>
                  </a:lnTo>
                  <a:lnTo>
                    <a:pt x="780" y="54"/>
                  </a:lnTo>
                  <a:lnTo>
                    <a:pt x="760" y="46"/>
                  </a:lnTo>
                  <a:lnTo>
                    <a:pt x="735" y="38"/>
                  </a:lnTo>
                  <a:lnTo>
                    <a:pt x="708" y="30"/>
                  </a:lnTo>
                  <a:lnTo>
                    <a:pt x="679" y="24"/>
                  </a:lnTo>
                  <a:lnTo>
                    <a:pt x="647" y="18"/>
                  </a:lnTo>
                  <a:lnTo>
                    <a:pt x="613" y="13"/>
                  </a:lnTo>
                  <a:lnTo>
                    <a:pt x="577" y="8"/>
                  </a:lnTo>
                  <a:lnTo>
                    <a:pt x="539" y="5"/>
                  </a:lnTo>
                  <a:lnTo>
                    <a:pt x="499" y="3"/>
                  </a:lnTo>
                  <a:lnTo>
                    <a:pt x="458" y="0"/>
                  </a:lnTo>
                  <a:lnTo>
                    <a:pt x="415" y="0"/>
                  </a:lnTo>
                  <a:lnTo>
                    <a:pt x="373" y="0"/>
                  </a:lnTo>
                  <a:lnTo>
                    <a:pt x="332" y="3"/>
                  </a:lnTo>
                  <a:lnTo>
                    <a:pt x="292" y="5"/>
                  </a:lnTo>
                  <a:lnTo>
                    <a:pt x="254" y="8"/>
                  </a:lnTo>
                  <a:lnTo>
                    <a:pt x="218" y="13"/>
                  </a:lnTo>
                  <a:lnTo>
                    <a:pt x="184" y="18"/>
                  </a:lnTo>
                  <a:lnTo>
                    <a:pt x="151" y="24"/>
                  </a:lnTo>
                  <a:lnTo>
                    <a:pt x="121" y="30"/>
                  </a:lnTo>
                  <a:lnTo>
                    <a:pt x="95" y="38"/>
                  </a:lnTo>
                  <a:lnTo>
                    <a:pt x="71" y="46"/>
                  </a:lnTo>
                  <a:lnTo>
                    <a:pt x="50" y="54"/>
                  </a:lnTo>
                  <a:lnTo>
                    <a:pt x="32" y="64"/>
                  </a:lnTo>
                  <a:lnTo>
                    <a:pt x="19" y="73"/>
                  </a:lnTo>
                  <a:lnTo>
                    <a:pt x="9" y="83"/>
                  </a:lnTo>
                  <a:lnTo>
                    <a:pt x="2" y="93"/>
                  </a:lnTo>
                  <a:lnTo>
                    <a:pt x="0" y="104"/>
                  </a:lnTo>
                  <a:lnTo>
                    <a:pt x="2" y="115"/>
                  </a:lnTo>
                  <a:lnTo>
                    <a:pt x="9" y="125"/>
                  </a:lnTo>
                  <a:lnTo>
                    <a:pt x="19" y="135"/>
                  </a:lnTo>
                  <a:lnTo>
                    <a:pt x="32" y="144"/>
                  </a:lnTo>
                  <a:lnTo>
                    <a:pt x="50" y="153"/>
                  </a:lnTo>
                  <a:lnTo>
                    <a:pt x="71" y="162"/>
                  </a:lnTo>
                  <a:lnTo>
                    <a:pt x="95" y="169"/>
                  </a:lnTo>
                  <a:lnTo>
                    <a:pt x="121" y="177"/>
                  </a:lnTo>
                  <a:lnTo>
                    <a:pt x="151" y="184"/>
                  </a:lnTo>
                  <a:lnTo>
                    <a:pt x="184" y="189"/>
                  </a:lnTo>
                  <a:lnTo>
                    <a:pt x="218" y="194"/>
                  </a:lnTo>
                  <a:lnTo>
                    <a:pt x="254" y="199"/>
                  </a:lnTo>
                  <a:lnTo>
                    <a:pt x="292" y="202"/>
                  </a:lnTo>
                  <a:lnTo>
                    <a:pt x="332" y="204"/>
                  </a:lnTo>
                  <a:lnTo>
                    <a:pt x="373" y="207"/>
                  </a:lnTo>
                  <a:lnTo>
                    <a:pt x="415" y="207"/>
                  </a:lnTo>
                  <a:close/>
                </a:path>
              </a:pathLst>
            </a:custGeom>
            <a:solidFill>
              <a:srgbClr val="63E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6" name="Freeform 185"/>
            <p:cNvSpPr>
              <a:spLocks/>
            </p:cNvSpPr>
            <p:nvPr/>
          </p:nvSpPr>
          <p:spPr bwMode="auto">
            <a:xfrm>
              <a:off x="4344" y="3305"/>
              <a:ext cx="225" cy="59"/>
            </a:xfrm>
            <a:custGeom>
              <a:avLst/>
              <a:gdLst>
                <a:gd name="T0" fmla="*/ 0 w 901"/>
                <a:gd name="T1" fmla="*/ 0 h 237"/>
                <a:gd name="T2" fmla="*/ 0 w 901"/>
                <a:gd name="T3" fmla="*/ 0 h 237"/>
                <a:gd name="T4" fmla="*/ 0 w 901"/>
                <a:gd name="T5" fmla="*/ 0 h 237"/>
                <a:gd name="T6" fmla="*/ 0 w 901"/>
                <a:gd name="T7" fmla="*/ 0 h 237"/>
                <a:gd name="T8" fmla="*/ 0 w 901"/>
                <a:gd name="T9" fmla="*/ 0 h 237"/>
                <a:gd name="T10" fmla="*/ 0 w 901"/>
                <a:gd name="T11" fmla="*/ 0 h 237"/>
                <a:gd name="T12" fmla="*/ 0 w 901"/>
                <a:gd name="T13" fmla="*/ 0 h 237"/>
                <a:gd name="T14" fmla="*/ 0 w 901"/>
                <a:gd name="T15" fmla="*/ 0 h 237"/>
                <a:gd name="T16" fmla="*/ 0 w 901"/>
                <a:gd name="T17" fmla="*/ 0 h 237"/>
                <a:gd name="T18" fmla="*/ 0 w 901"/>
                <a:gd name="T19" fmla="*/ 0 h 237"/>
                <a:gd name="T20" fmla="*/ 0 w 901"/>
                <a:gd name="T21" fmla="*/ 0 h 237"/>
                <a:gd name="T22" fmla="*/ 0 w 901"/>
                <a:gd name="T23" fmla="*/ 0 h 237"/>
                <a:gd name="T24" fmla="*/ 0 w 901"/>
                <a:gd name="T25" fmla="*/ 0 h 237"/>
                <a:gd name="T26" fmla="*/ 0 w 901"/>
                <a:gd name="T27" fmla="*/ 0 h 237"/>
                <a:gd name="T28" fmla="*/ 0 w 901"/>
                <a:gd name="T29" fmla="*/ 0 h 237"/>
                <a:gd name="T30" fmla="*/ 0 w 901"/>
                <a:gd name="T31" fmla="*/ 0 h 237"/>
                <a:gd name="T32" fmla="*/ 0 w 901"/>
                <a:gd name="T33" fmla="*/ 0 h 237"/>
                <a:gd name="T34" fmla="*/ 0 w 901"/>
                <a:gd name="T35" fmla="*/ 0 h 237"/>
                <a:gd name="T36" fmla="*/ 0 w 901"/>
                <a:gd name="T37" fmla="*/ 0 h 237"/>
                <a:gd name="T38" fmla="*/ 0 w 901"/>
                <a:gd name="T39" fmla="*/ 0 h 237"/>
                <a:gd name="T40" fmla="*/ 0 w 901"/>
                <a:gd name="T41" fmla="*/ 0 h 237"/>
                <a:gd name="T42" fmla="*/ 0 w 901"/>
                <a:gd name="T43" fmla="*/ 0 h 237"/>
                <a:gd name="T44" fmla="*/ 0 w 901"/>
                <a:gd name="T45" fmla="*/ 0 h 237"/>
                <a:gd name="T46" fmla="*/ 0 w 901"/>
                <a:gd name="T47" fmla="*/ 0 h 237"/>
                <a:gd name="T48" fmla="*/ 0 w 901"/>
                <a:gd name="T49" fmla="*/ 0 h 237"/>
                <a:gd name="T50" fmla="*/ 0 w 901"/>
                <a:gd name="T51" fmla="*/ 0 h 237"/>
                <a:gd name="T52" fmla="*/ 0 w 901"/>
                <a:gd name="T53" fmla="*/ 0 h 237"/>
                <a:gd name="T54" fmla="*/ 0 w 901"/>
                <a:gd name="T55" fmla="*/ 0 h 237"/>
                <a:gd name="T56" fmla="*/ 0 w 901"/>
                <a:gd name="T57" fmla="*/ 0 h 237"/>
                <a:gd name="T58" fmla="*/ 0 w 901"/>
                <a:gd name="T59" fmla="*/ 0 h 237"/>
                <a:gd name="T60" fmla="*/ 0 w 901"/>
                <a:gd name="T61" fmla="*/ 0 h 237"/>
                <a:gd name="T62" fmla="*/ 0 w 901"/>
                <a:gd name="T63" fmla="*/ 0 h 237"/>
                <a:gd name="T64" fmla="*/ 0 w 901"/>
                <a:gd name="T65" fmla="*/ 0 h 237"/>
                <a:gd name="T66" fmla="*/ 0 w 901"/>
                <a:gd name="T67" fmla="*/ 0 h 237"/>
                <a:gd name="T68" fmla="*/ 0 w 901"/>
                <a:gd name="T69" fmla="*/ 0 h 237"/>
                <a:gd name="T70" fmla="*/ 0 w 901"/>
                <a:gd name="T71" fmla="*/ 0 h 237"/>
                <a:gd name="T72" fmla="*/ 0 w 901"/>
                <a:gd name="T73" fmla="*/ 0 h 237"/>
                <a:gd name="T74" fmla="*/ 0 w 901"/>
                <a:gd name="T75" fmla="*/ 0 h 237"/>
                <a:gd name="T76" fmla="*/ 0 w 901"/>
                <a:gd name="T77" fmla="*/ 0 h 237"/>
                <a:gd name="T78" fmla="*/ 0 w 901"/>
                <a:gd name="T79" fmla="*/ 0 h 237"/>
                <a:gd name="T80" fmla="*/ 0 w 901"/>
                <a:gd name="T81" fmla="*/ 0 h 237"/>
                <a:gd name="T82" fmla="*/ 0 w 901"/>
                <a:gd name="T83" fmla="*/ 0 h 237"/>
                <a:gd name="T84" fmla="*/ 0 w 901"/>
                <a:gd name="T85" fmla="*/ 0 h 237"/>
                <a:gd name="T86" fmla="*/ 0 w 901"/>
                <a:gd name="T87" fmla="*/ 0 h 237"/>
                <a:gd name="T88" fmla="*/ 0 w 901"/>
                <a:gd name="T89" fmla="*/ 0 h 237"/>
                <a:gd name="T90" fmla="*/ 0 w 901"/>
                <a:gd name="T91" fmla="*/ 0 h 237"/>
                <a:gd name="T92" fmla="*/ 0 w 901"/>
                <a:gd name="T93" fmla="*/ 0 h 237"/>
                <a:gd name="T94" fmla="*/ 0 w 901"/>
                <a:gd name="T95" fmla="*/ 0 h 237"/>
                <a:gd name="T96" fmla="*/ 0 w 901"/>
                <a:gd name="T97" fmla="*/ 0 h 237"/>
                <a:gd name="T98" fmla="*/ 0 w 901"/>
                <a:gd name="T99" fmla="*/ 0 h 237"/>
                <a:gd name="T100" fmla="*/ 0 w 901"/>
                <a:gd name="T101" fmla="*/ 0 h 237"/>
                <a:gd name="T102" fmla="*/ 0 w 901"/>
                <a:gd name="T103" fmla="*/ 0 h 2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1"/>
                <a:gd name="T157" fmla="*/ 0 h 237"/>
                <a:gd name="T158" fmla="*/ 901 w 901"/>
                <a:gd name="T159" fmla="*/ 237 h 2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1" h="237">
                  <a:moveTo>
                    <a:pt x="523" y="0"/>
                  </a:moveTo>
                  <a:lnTo>
                    <a:pt x="553" y="3"/>
                  </a:lnTo>
                  <a:lnTo>
                    <a:pt x="583" y="6"/>
                  </a:lnTo>
                  <a:lnTo>
                    <a:pt x="611" y="10"/>
                  </a:lnTo>
                  <a:lnTo>
                    <a:pt x="637" y="15"/>
                  </a:lnTo>
                  <a:lnTo>
                    <a:pt x="662" y="20"/>
                  </a:lnTo>
                  <a:lnTo>
                    <a:pt x="685" y="26"/>
                  </a:lnTo>
                  <a:lnTo>
                    <a:pt x="706" y="31"/>
                  </a:lnTo>
                  <a:lnTo>
                    <a:pt x="726" y="39"/>
                  </a:lnTo>
                  <a:lnTo>
                    <a:pt x="744" y="45"/>
                  </a:lnTo>
                  <a:lnTo>
                    <a:pt x="760" y="53"/>
                  </a:lnTo>
                  <a:lnTo>
                    <a:pt x="772" y="60"/>
                  </a:lnTo>
                  <a:lnTo>
                    <a:pt x="784" y="69"/>
                  </a:lnTo>
                  <a:lnTo>
                    <a:pt x="794" y="76"/>
                  </a:lnTo>
                  <a:lnTo>
                    <a:pt x="800" y="85"/>
                  </a:lnTo>
                  <a:lnTo>
                    <a:pt x="804" y="93"/>
                  </a:lnTo>
                  <a:lnTo>
                    <a:pt x="805" y="101"/>
                  </a:lnTo>
                  <a:lnTo>
                    <a:pt x="802" y="111"/>
                  </a:lnTo>
                  <a:lnTo>
                    <a:pt x="797" y="122"/>
                  </a:lnTo>
                  <a:lnTo>
                    <a:pt x="787" y="132"/>
                  </a:lnTo>
                  <a:lnTo>
                    <a:pt x="774" y="140"/>
                  </a:lnTo>
                  <a:lnTo>
                    <a:pt x="757" y="149"/>
                  </a:lnTo>
                  <a:lnTo>
                    <a:pt x="737" y="157"/>
                  </a:lnTo>
                  <a:lnTo>
                    <a:pt x="715" y="164"/>
                  </a:lnTo>
                  <a:lnTo>
                    <a:pt x="690" y="172"/>
                  </a:lnTo>
                  <a:lnTo>
                    <a:pt x="662" y="178"/>
                  </a:lnTo>
                  <a:lnTo>
                    <a:pt x="631" y="184"/>
                  </a:lnTo>
                  <a:lnTo>
                    <a:pt x="598" y="189"/>
                  </a:lnTo>
                  <a:lnTo>
                    <a:pt x="565" y="193"/>
                  </a:lnTo>
                  <a:lnTo>
                    <a:pt x="528" y="195"/>
                  </a:lnTo>
                  <a:lnTo>
                    <a:pt x="491" y="198"/>
                  </a:lnTo>
                  <a:lnTo>
                    <a:pt x="452" y="200"/>
                  </a:lnTo>
                  <a:lnTo>
                    <a:pt x="412" y="200"/>
                  </a:lnTo>
                  <a:lnTo>
                    <a:pt x="372" y="200"/>
                  </a:lnTo>
                  <a:lnTo>
                    <a:pt x="333" y="198"/>
                  </a:lnTo>
                  <a:lnTo>
                    <a:pt x="294" y="195"/>
                  </a:lnTo>
                  <a:lnTo>
                    <a:pt x="258" y="193"/>
                  </a:lnTo>
                  <a:lnTo>
                    <a:pt x="224" y="189"/>
                  </a:lnTo>
                  <a:lnTo>
                    <a:pt x="192" y="184"/>
                  </a:lnTo>
                  <a:lnTo>
                    <a:pt x="162" y="178"/>
                  </a:lnTo>
                  <a:lnTo>
                    <a:pt x="133" y="172"/>
                  </a:lnTo>
                  <a:lnTo>
                    <a:pt x="108" y="164"/>
                  </a:lnTo>
                  <a:lnTo>
                    <a:pt x="85" y="157"/>
                  </a:lnTo>
                  <a:lnTo>
                    <a:pt x="65" y="149"/>
                  </a:lnTo>
                  <a:lnTo>
                    <a:pt x="49" y="140"/>
                  </a:lnTo>
                  <a:lnTo>
                    <a:pt x="35" y="132"/>
                  </a:lnTo>
                  <a:lnTo>
                    <a:pt x="25" y="122"/>
                  </a:lnTo>
                  <a:lnTo>
                    <a:pt x="20" y="111"/>
                  </a:lnTo>
                  <a:lnTo>
                    <a:pt x="18" y="101"/>
                  </a:lnTo>
                  <a:lnTo>
                    <a:pt x="18" y="96"/>
                  </a:lnTo>
                  <a:lnTo>
                    <a:pt x="19" y="93"/>
                  </a:lnTo>
                  <a:lnTo>
                    <a:pt x="21" y="89"/>
                  </a:lnTo>
                  <a:lnTo>
                    <a:pt x="24" y="84"/>
                  </a:lnTo>
                  <a:lnTo>
                    <a:pt x="14" y="93"/>
                  </a:lnTo>
                  <a:lnTo>
                    <a:pt x="6" y="101"/>
                  </a:lnTo>
                  <a:lnTo>
                    <a:pt x="1" y="111"/>
                  </a:lnTo>
                  <a:lnTo>
                    <a:pt x="0" y="122"/>
                  </a:lnTo>
                  <a:lnTo>
                    <a:pt x="3" y="133"/>
                  </a:lnTo>
                  <a:lnTo>
                    <a:pt x="9" y="145"/>
                  </a:lnTo>
                  <a:lnTo>
                    <a:pt x="20" y="155"/>
                  </a:lnTo>
                  <a:lnTo>
                    <a:pt x="35" y="167"/>
                  </a:lnTo>
                  <a:lnTo>
                    <a:pt x="54" y="177"/>
                  </a:lnTo>
                  <a:lnTo>
                    <a:pt x="76" y="187"/>
                  </a:lnTo>
                  <a:lnTo>
                    <a:pt x="103" y="195"/>
                  </a:lnTo>
                  <a:lnTo>
                    <a:pt x="132" y="203"/>
                  </a:lnTo>
                  <a:lnTo>
                    <a:pt x="164" y="210"/>
                  </a:lnTo>
                  <a:lnTo>
                    <a:pt x="199" y="217"/>
                  </a:lnTo>
                  <a:lnTo>
                    <a:pt x="235" y="223"/>
                  </a:lnTo>
                  <a:lnTo>
                    <a:pt x="275" y="228"/>
                  </a:lnTo>
                  <a:lnTo>
                    <a:pt x="317" y="232"/>
                  </a:lnTo>
                  <a:lnTo>
                    <a:pt x="359" y="234"/>
                  </a:lnTo>
                  <a:lnTo>
                    <a:pt x="404" y="237"/>
                  </a:lnTo>
                  <a:lnTo>
                    <a:pt x="451" y="237"/>
                  </a:lnTo>
                  <a:lnTo>
                    <a:pt x="497" y="237"/>
                  </a:lnTo>
                  <a:lnTo>
                    <a:pt x="541" y="234"/>
                  </a:lnTo>
                  <a:lnTo>
                    <a:pt x="585" y="232"/>
                  </a:lnTo>
                  <a:lnTo>
                    <a:pt x="626" y="228"/>
                  </a:lnTo>
                  <a:lnTo>
                    <a:pt x="665" y="223"/>
                  </a:lnTo>
                  <a:lnTo>
                    <a:pt x="702" y="217"/>
                  </a:lnTo>
                  <a:lnTo>
                    <a:pt x="737" y="210"/>
                  </a:lnTo>
                  <a:lnTo>
                    <a:pt x="769" y="203"/>
                  </a:lnTo>
                  <a:lnTo>
                    <a:pt x="799" y="195"/>
                  </a:lnTo>
                  <a:lnTo>
                    <a:pt x="824" y="187"/>
                  </a:lnTo>
                  <a:lnTo>
                    <a:pt x="846" y="177"/>
                  </a:lnTo>
                  <a:lnTo>
                    <a:pt x="866" y="167"/>
                  </a:lnTo>
                  <a:lnTo>
                    <a:pt x="881" y="155"/>
                  </a:lnTo>
                  <a:lnTo>
                    <a:pt x="892" y="145"/>
                  </a:lnTo>
                  <a:lnTo>
                    <a:pt x="899" y="133"/>
                  </a:lnTo>
                  <a:lnTo>
                    <a:pt x="901" y="122"/>
                  </a:lnTo>
                  <a:lnTo>
                    <a:pt x="900" y="110"/>
                  </a:lnTo>
                  <a:lnTo>
                    <a:pt x="894" y="100"/>
                  </a:lnTo>
                  <a:lnTo>
                    <a:pt x="885" y="90"/>
                  </a:lnTo>
                  <a:lnTo>
                    <a:pt x="872" y="79"/>
                  </a:lnTo>
                  <a:lnTo>
                    <a:pt x="857" y="70"/>
                  </a:lnTo>
                  <a:lnTo>
                    <a:pt x="839" y="60"/>
                  </a:lnTo>
                  <a:lnTo>
                    <a:pt x="817" y="51"/>
                  </a:lnTo>
                  <a:lnTo>
                    <a:pt x="794" y="43"/>
                  </a:lnTo>
                  <a:lnTo>
                    <a:pt x="767" y="35"/>
                  </a:lnTo>
                  <a:lnTo>
                    <a:pt x="739" y="28"/>
                  </a:lnTo>
                  <a:lnTo>
                    <a:pt x="707" y="20"/>
                  </a:lnTo>
                  <a:lnTo>
                    <a:pt x="673" y="15"/>
                  </a:lnTo>
                  <a:lnTo>
                    <a:pt x="638" y="10"/>
                  </a:lnTo>
                  <a:lnTo>
                    <a:pt x="602" y="5"/>
                  </a:lnTo>
                  <a:lnTo>
                    <a:pt x="563" y="3"/>
                  </a:lnTo>
                  <a:lnTo>
                    <a:pt x="5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7" name="Freeform 186"/>
            <p:cNvSpPr>
              <a:spLocks/>
            </p:cNvSpPr>
            <p:nvPr/>
          </p:nvSpPr>
          <p:spPr bwMode="auto">
            <a:xfrm>
              <a:off x="4344" y="3390"/>
              <a:ext cx="224" cy="51"/>
            </a:xfrm>
            <a:custGeom>
              <a:avLst/>
              <a:gdLst>
                <a:gd name="T0" fmla="*/ 0 w 895"/>
                <a:gd name="T1" fmla="*/ 0 h 203"/>
                <a:gd name="T2" fmla="*/ 0 w 895"/>
                <a:gd name="T3" fmla="*/ 0 h 203"/>
                <a:gd name="T4" fmla="*/ 0 w 895"/>
                <a:gd name="T5" fmla="*/ 0 h 203"/>
                <a:gd name="T6" fmla="*/ 0 w 895"/>
                <a:gd name="T7" fmla="*/ 0 h 203"/>
                <a:gd name="T8" fmla="*/ 0 w 895"/>
                <a:gd name="T9" fmla="*/ 0 h 203"/>
                <a:gd name="T10" fmla="*/ 0 w 895"/>
                <a:gd name="T11" fmla="*/ 0 h 203"/>
                <a:gd name="T12" fmla="*/ 0 w 895"/>
                <a:gd name="T13" fmla="*/ 0 h 203"/>
                <a:gd name="T14" fmla="*/ 0 w 895"/>
                <a:gd name="T15" fmla="*/ 0 h 203"/>
                <a:gd name="T16" fmla="*/ 0 w 895"/>
                <a:gd name="T17" fmla="*/ 0 h 203"/>
                <a:gd name="T18" fmla="*/ 0 w 895"/>
                <a:gd name="T19" fmla="*/ 0 h 203"/>
                <a:gd name="T20" fmla="*/ 0 w 895"/>
                <a:gd name="T21" fmla="*/ 0 h 203"/>
                <a:gd name="T22" fmla="*/ 0 w 895"/>
                <a:gd name="T23" fmla="*/ 0 h 203"/>
                <a:gd name="T24" fmla="*/ 0 w 895"/>
                <a:gd name="T25" fmla="*/ 0 h 203"/>
                <a:gd name="T26" fmla="*/ 0 w 895"/>
                <a:gd name="T27" fmla="*/ 0 h 203"/>
                <a:gd name="T28" fmla="*/ 0 w 895"/>
                <a:gd name="T29" fmla="*/ 0 h 203"/>
                <a:gd name="T30" fmla="*/ 0 w 895"/>
                <a:gd name="T31" fmla="*/ 0 h 203"/>
                <a:gd name="T32" fmla="*/ 0 w 895"/>
                <a:gd name="T33" fmla="*/ 0 h 203"/>
                <a:gd name="T34" fmla="*/ 0 w 895"/>
                <a:gd name="T35" fmla="*/ 0 h 203"/>
                <a:gd name="T36" fmla="*/ 0 w 895"/>
                <a:gd name="T37" fmla="*/ 0 h 203"/>
                <a:gd name="T38" fmla="*/ 0 w 895"/>
                <a:gd name="T39" fmla="*/ 0 h 203"/>
                <a:gd name="T40" fmla="*/ 0 w 895"/>
                <a:gd name="T41" fmla="*/ 0 h 203"/>
                <a:gd name="T42" fmla="*/ 0 w 895"/>
                <a:gd name="T43" fmla="*/ 0 h 203"/>
                <a:gd name="T44" fmla="*/ 0 w 895"/>
                <a:gd name="T45" fmla="*/ 0 h 203"/>
                <a:gd name="T46" fmla="*/ 0 w 895"/>
                <a:gd name="T47" fmla="*/ 0 h 203"/>
                <a:gd name="T48" fmla="*/ 0 w 895"/>
                <a:gd name="T49" fmla="*/ 0 h 203"/>
                <a:gd name="T50" fmla="*/ 0 w 895"/>
                <a:gd name="T51" fmla="*/ 0 h 203"/>
                <a:gd name="T52" fmla="*/ 0 w 895"/>
                <a:gd name="T53" fmla="*/ 0 h 203"/>
                <a:gd name="T54" fmla="*/ 0 w 895"/>
                <a:gd name="T55" fmla="*/ 0 h 203"/>
                <a:gd name="T56" fmla="*/ 0 w 895"/>
                <a:gd name="T57" fmla="*/ 0 h 203"/>
                <a:gd name="T58" fmla="*/ 0 w 895"/>
                <a:gd name="T59" fmla="*/ 0 h 203"/>
                <a:gd name="T60" fmla="*/ 0 w 895"/>
                <a:gd name="T61" fmla="*/ 0 h 203"/>
                <a:gd name="T62" fmla="*/ 0 w 895"/>
                <a:gd name="T63" fmla="*/ 0 h 203"/>
                <a:gd name="T64" fmla="*/ 0 w 895"/>
                <a:gd name="T65" fmla="*/ 0 h 203"/>
                <a:gd name="T66" fmla="*/ 0 w 895"/>
                <a:gd name="T67" fmla="*/ 0 h 203"/>
                <a:gd name="T68" fmla="*/ 0 w 895"/>
                <a:gd name="T69" fmla="*/ 0 h 203"/>
                <a:gd name="T70" fmla="*/ 0 w 895"/>
                <a:gd name="T71" fmla="*/ 0 h 203"/>
                <a:gd name="T72" fmla="*/ 0 w 895"/>
                <a:gd name="T73" fmla="*/ 0 h 203"/>
                <a:gd name="T74" fmla="*/ 0 w 895"/>
                <a:gd name="T75" fmla="*/ 0 h 203"/>
                <a:gd name="T76" fmla="*/ 0 w 895"/>
                <a:gd name="T77" fmla="*/ 0 h 203"/>
                <a:gd name="T78" fmla="*/ 0 w 895"/>
                <a:gd name="T79" fmla="*/ 0 h 203"/>
                <a:gd name="T80" fmla="*/ 0 w 895"/>
                <a:gd name="T81" fmla="*/ 0 h 203"/>
                <a:gd name="T82" fmla="*/ 0 w 895"/>
                <a:gd name="T83" fmla="*/ 0 h 203"/>
                <a:gd name="T84" fmla="*/ 0 w 895"/>
                <a:gd name="T85" fmla="*/ 0 h 203"/>
                <a:gd name="T86" fmla="*/ 0 w 895"/>
                <a:gd name="T87" fmla="*/ 0 h 203"/>
                <a:gd name="T88" fmla="*/ 0 w 895"/>
                <a:gd name="T89" fmla="*/ 0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5"/>
                <a:gd name="T136" fmla="*/ 0 h 203"/>
                <a:gd name="T137" fmla="*/ 895 w 895"/>
                <a:gd name="T138" fmla="*/ 203 h 2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5" h="203">
                  <a:moveTo>
                    <a:pt x="844" y="0"/>
                  </a:moveTo>
                  <a:lnTo>
                    <a:pt x="841" y="25"/>
                  </a:lnTo>
                  <a:lnTo>
                    <a:pt x="844" y="30"/>
                  </a:lnTo>
                  <a:lnTo>
                    <a:pt x="845" y="34"/>
                  </a:lnTo>
                  <a:lnTo>
                    <a:pt x="846" y="39"/>
                  </a:lnTo>
                  <a:lnTo>
                    <a:pt x="846" y="44"/>
                  </a:lnTo>
                  <a:lnTo>
                    <a:pt x="844" y="57"/>
                  </a:lnTo>
                  <a:lnTo>
                    <a:pt x="837" y="69"/>
                  </a:lnTo>
                  <a:lnTo>
                    <a:pt x="827" y="82"/>
                  </a:lnTo>
                  <a:lnTo>
                    <a:pt x="814" y="94"/>
                  </a:lnTo>
                  <a:lnTo>
                    <a:pt x="796" y="104"/>
                  </a:lnTo>
                  <a:lnTo>
                    <a:pt x="776" y="115"/>
                  </a:lnTo>
                  <a:lnTo>
                    <a:pt x="752" y="125"/>
                  </a:lnTo>
                  <a:lnTo>
                    <a:pt x="726" y="134"/>
                  </a:lnTo>
                  <a:lnTo>
                    <a:pt x="697" y="143"/>
                  </a:lnTo>
                  <a:lnTo>
                    <a:pt x="666" y="149"/>
                  </a:lnTo>
                  <a:lnTo>
                    <a:pt x="632" y="157"/>
                  </a:lnTo>
                  <a:lnTo>
                    <a:pt x="596" y="162"/>
                  </a:lnTo>
                  <a:lnTo>
                    <a:pt x="558" y="165"/>
                  </a:lnTo>
                  <a:lnTo>
                    <a:pt x="520" y="169"/>
                  </a:lnTo>
                  <a:lnTo>
                    <a:pt x="478" y="170"/>
                  </a:lnTo>
                  <a:lnTo>
                    <a:pt x="437" y="172"/>
                  </a:lnTo>
                  <a:lnTo>
                    <a:pt x="394" y="170"/>
                  </a:lnTo>
                  <a:lnTo>
                    <a:pt x="354" y="169"/>
                  </a:lnTo>
                  <a:lnTo>
                    <a:pt x="316" y="165"/>
                  </a:lnTo>
                  <a:lnTo>
                    <a:pt x="277" y="162"/>
                  </a:lnTo>
                  <a:lnTo>
                    <a:pt x="242" y="157"/>
                  </a:lnTo>
                  <a:lnTo>
                    <a:pt x="208" y="149"/>
                  </a:lnTo>
                  <a:lnTo>
                    <a:pt x="175" y="143"/>
                  </a:lnTo>
                  <a:lnTo>
                    <a:pt x="147" y="134"/>
                  </a:lnTo>
                  <a:lnTo>
                    <a:pt x="120" y="125"/>
                  </a:lnTo>
                  <a:lnTo>
                    <a:pt x="96" y="115"/>
                  </a:lnTo>
                  <a:lnTo>
                    <a:pt x="76" y="104"/>
                  </a:lnTo>
                  <a:lnTo>
                    <a:pt x="59" y="94"/>
                  </a:lnTo>
                  <a:lnTo>
                    <a:pt x="45" y="82"/>
                  </a:lnTo>
                  <a:lnTo>
                    <a:pt x="35" y="69"/>
                  </a:lnTo>
                  <a:lnTo>
                    <a:pt x="29" y="57"/>
                  </a:lnTo>
                  <a:lnTo>
                    <a:pt x="26" y="44"/>
                  </a:lnTo>
                  <a:lnTo>
                    <a:pt x="28" y="36"/>
                  </a:lnTo>
                  <a:lnTo>
                    <a:pt x="30" y="29"/>
                  </a:lnTo>
                  <a:lnTo>
                    <a:pt x="34" y="21"/>
                  </a:lnTo>
                  <a:lnTo>
                    <a:pt x="39" y="14"/>
                  </a:lnTo>
                  <a:lnTo>
                    <a:pt x="39" y="8"/>
                  </a:lnTo>
                  <a:lnTo>
                    <a:pt x="30" y="14"/>
                  </a:lnTo>
                  <a:lnTo>
                    <a:pt x="23" y="21"/>
                  </a:lnTo>
                  <a:lnTo>
                    <a:pt x="15" y="28"/>
                  </a:lnTo>
                  <a:lnTo>
                    <a:pt x="10" y="35"/>
                  </a:lnTo>
                  <a:lnTo>
                    <a:pt x="6" y="41"/>
                  </a:lnTo>
                  <a:lnTo>
                    <a:pt x="3" y="49"/>
                  </a:lnTo>
                  <a:lnTo>
                    <a:pt x="1" y="57"/>
                  </a:lnTo>
                  <a:lnTo>
                    <a:pt x="0" y="64"/>
                  </a:lnTo>
                  <a:lnTo>
                    <a:pt x="3" y="78"/>
                  </a:lnTo>
                  <a:lnTo>
                    <a:pt x="9" y="92"/>
                  </a:lnTo>
                  <a:lnTo>
                    <a:pt x="20" y="105"/>
                  </a:lnTo>
                  <a:lnTo>
                    <a:pt x="35" y="118"/>
                  </a:lnTo>
                  <a:lnTo>
                    <a:pt x="54" y="130"/>
                  </a:lnTo>
                  <a:lnTo>
                    <a:pt x="76" y="142"/>
                  </a:lnTo>
                  <a:lnTo>
                    <a:pt x="103" y="152"/>
                  </a:lnTo>
                  <a:lnTo>
                    <a:pt x="132" y="162"/>
                  </a:lnTo>
                  <a:lnTo>
                    <a:pt x="163" y="172"/>
                  </a:lnTo>
                  <a:lnTo>
                    <a:pt x="198" y="179"/>
                  </a:lnTo>
                  <a:lnTo>
                    <a:pt x="234" y="187"/>
                  </a:lnTo>
                  <a:lnTo>
                    <a:pt x="274" y="192"/>
                  </a:lnTo>
                  <a:lnTo>
                    <a:pt x="314" y="197"/>
                  </a:lnTo>
                  <a:lnTo>
                    <a:pt x="358" y="200"/>
                  </a:lnTo>
                  <a:lnTo>
                    <a:pt x="402" y="202"/>
                  </a:lnTo>
                  <a:lnTo>
                    <a:pt x="448" y="203"/>
                  </a:lnTo>
                  <a:lnTo>
                    <a:pt x="493" y="202"/>
                  </a:lnTo>
                  <a:lnTo>
                    <a:pt x="538" y="200"/>
                  </a:lnTo>
                  <a:lnTo>
                    <a:pt x="581" y="197"/>
                  </a:lnTo>
                  <a:lnTo>
                    <a:pt x="621" y="192"/>
                  </a:lnTo>
                  <a:lnTo>
                    <a:pt x="661" y="187"/>
                  </a:lnTo>
                  <a:lnTo>
                    <a:pt x="697" y="179"/>
                  </a:lnTo>
                  <a:lnTo>
                    <a:pt x="732" y="172"/>
                  </a:lnTo>
                  <a:lnTo>
                    <a:pt x="764" y="162"/>
                  </a:lnTo>
                  <a:lnTo>
                    <a:pt x="792" y="152"/>
                  </a:lnTo>
                  <a:lnTo>
                    <a:pt x="819" y="142"/>
                  </a:lnTo>
                  <a:lnTo>
                    <a:pt x="841" y="130"/>
                  </a:lnTo>
                  <a:lnTo>
                    <a:pt x="860" y="118"/>
                  </a:lnTo>
                  <a:lnTo>
                    <a:pt x="875" y="105"/>
                  </a:lnTo>
                  <a:lnTo>
                    <a:pt x="886" y="92"/>
                  </a:lnTo>
                  <a:lnTo>
                    <a:pt x="892" y="78"/>
                  </a:lnTo>
                  <a:lnTo>
                    <a:pt x="895" y="64"/>
                  </a:lnTo>
                  <a:lnTo>
                    <a:pt x="894" y="55"/>
                  </a:lnTo>
                  <a:lnTo>
                    <a:pt x="891" y="46"/>
                  </a:lnTo>
                  <a:lnTo>
                    <a:pt x="887" y="38"/>
                  </a:lnTo>
                  <a:lnTo>
                    <a:pt x="881" y="30"/>
                  </a:lnTo>
                  <a:lnTo>
                    <a:pt x="874" y="23"/>
                  </a:lnTo>
                  <a:lnTo>
                    <a:pt x="865" y="15"/>
                  </a:lnTo>
                  <a:lnTo>
                    <a:pt x="855" y="8"/>
                  </a:lnTo>
                  <a:lnTo>
                    <a:pt x="8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8" name="Freeform 187"/>
            <p:cNvSpPr>
              <a:spLocks/>
            </p:cNvSpPr>
            <p:nvPr/>
          </p:nvSpPr>
          <p:spPr bwMode="auto">
            <a:xfrm>
              <a:off x="4350" y="3344"/>
              <a:ext cx="6" cy="54"/>
            </a:xfrm>
            <a:custGeom>
              <a:avLst/>
              <a:gdLst>
                <a:gd name="T0" fmla="*/ 0 w 21"/>
                <a:gd name="T1" fmla="*/ 0 h 214"/>
                <a:gd name="T2" fmla="*/ 0 w 21"/>
                <a:gd name="T3" fmla="*/ 0 h 214"/>
                <a:gd name="T4" fmla="*/ 0 w 21"/>
                <a:gd name="T5" fmla="*/ 0 h 214"/>
                <a:gd name="T6" fmla="*/ 0 w 21"/>
                <a:gd name="T7" fmla="*/ 0 h 214"/>
                <a:gd name="T8" fmla="*/ 0 w 21"/>
                <a:gd name="T9" fmla="*/ 0 h 214"/>
                <a:gd name="T10" fmla="*/ 0 w 21"/>
                <a:gd name="T11" fmla="*/ 0 h 214"/>
                <a:gd name="T12" fmla="*/ 0 w 21"/>
                <a:gd name="T13" fmla="*/ 0 h 214"/>
                <a:gd name="T14" fmla="*/ 0 w 21"/>
                <a:gd name="T15" fmla="*/ 0 h 214"/>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14"/>
                <a:gd name="T26" fmla="*/ 21 w 21"/>
                <a:gd name="T27" fmla="*/ 214 h 2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14">
                  <a:moveTo>
                    <a:pt x="21" y="10"/>
                  </a:moveTo>
                  <a:lnTo>
                    <a:pt x="0" y="0"/>
                  </a:lnTo>
                  <a:lnTo>
                    <a:pt x="6" y="214"/>
                  </a:lnTo>
                  <a:lnTo>
                    <a:pt x="9" y="212"/>
                  </a:lnTo>
                  <a:lnTo>
                    <a:pt x="13" y="210"/>
                  </a:lnTo>
                  <a:lnTo>
                    <a:pt x="15" y="208"/>
                  </a:lnTo>
                  <a:lnTo>
                    <a:pt x="18" y="207"/>
                  </a:lnTo>
                  <a:lnTo>
                    <a:pt x="2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9" name="Freeform 188"/>
            <p:cNvSpPr>
              <a:spLocks/>
            </p:cNvSpPr>
            <p:nvPr/>
          </p:nvSpPr>
          <p:spPr bwMode="auto">
            <a:xfrm>
              <a:off x="4554" y="3342"/>
              <a:ext cx="7" cy="59"/>
            </a:xfrm>
            <a:custGeom>
              <a:avLst/>
              <a:gdLst>
                <a:gd name="T0" fmla="*/ 0 w 25"/>
                <a:gd name="T1" fmla="*/ 0 h 235"/>
                <a:gd name="T2" fmla="*/ 0 w 25"/>
                <a:gd name="T3" fmla="*/ 0 h 235"/>
                <a:gd name="T4" fmla="*/ 0 w 25"/>
                <a:gd name="T5" fmla="*/ 0 h 235"/>
                <a:gd name="T6" fmla="*/ 0 w 25"/>
                <a:gd name="T7" fmla="*/ 0 h 235"/>
                <a:gd name="T8" fmla="*/ 0 w 25"/>
                <a:gd name="T9" fmla="*/ 0 h 235"/>
                <a:gd name="T10" fmla="*/ 0 w 25"/>
                <a:gd name="T11" fmla="*/ 0 h 235"/>
                <a:gd name="T12" fmla="*/ 0 w 25"/>
                <a:gd name="T13" fmla="*/ 0 h 235"/>
                <a:gd name="T14" fmla="*/ 0 w 25"/>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35"/>
                <a:gd name="T26" fmla="*/ 25 w 25"/>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35">
                  <a:moveTo>
                    <a:pt x="25" y="0"/>
                  </a:moveTo>
                  <a:lnTo>
                    <a:pt x="4" y="7"/>
                  </a:lnTo>
                  <a:lnTo>
                    <a:pt x="0" y="227"/>
                  </a:lnTo>
                  <a:lnTo>
                    <a:pt x="3" y="229"/>
                  </a:lnTo>
                  <a:lnTo>
                    <a:pt x="5" y="231"/>
                  </a:lnTo>
                  <a:lnTo>
                    <a:pt x="8" y="232"/>
                  </a:lnTo>
                  <a:lnTo>
                    <a:pt x="10" y="23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0" name="Freeform 189"/>
            <p:cNvSpPr>
              <a:spLocks/>
            </p:cNvSpPr>
            <p:nvPr/>
          </p:nvSpPr>
          <p:spPr bwMode="auto">
            <a:xfrm>
              <a:off x="4344" y="3542"/>
              <a:ext cx="224" cy="64"/>
            </a:xfrm>
            <a:custGeom>
              <a:avLst/>
              <a:gdLst>
                <a:gd name="T0" fmla="*/ 0 w 895"/>
                <a:gd name="T1" fmla="*/ 0 h 257"/>
                <a:gd name="T2" fmla="*/ 0 w 895"/>
                <a:gd name="T3" fmla="*/ 0 h 257"/>
                <a:gd name="T4" fmla="*/ 0 w 895"/>
                <a:gd name="T5" fmla="*/ 0 h 257"/>
                <a:gd name="T6" fmla="*/ 0 w 895"/>
                <a:gd name="T7" fmla="*/ 0 h 257"/>
                <a:gd name="T8" fmla="*/ 0 w 895"/>
                <a:gd name="T9" fmla="*/ 0 h 257"/>
                <a:gd name="T10" fmla="*/ 0 w 895"/>
                <a:gd name="T11" fmla="*/ 0 h 257"/>
                <a:gd name="T12" fmla="*/ 0 w 895"/>
                <a:gd name="T13" fmla="*/ 0 h 257"/>
                <a:gd name="T14" fmla="*/ 0 w 895"/>
                <a:gd name="T15" fmla="*/ 0 h 257"/>
                <a:gd name="T16" fmla="*/ 0 w 895"/>
                <a:gd name="T17" fmla="*/ 0 h 257"/>
                <a:gd name="T18" fmla="*/ 0 w 895"/>
                <a:gd name="T19" fmla="*/ 0 h 257"/>
                <a:gd name="T20" fmla="*/ 0 w 895"/>
                <a:gd name="T21" fmla="*/ 0 h 257"/>
                <a:gd name="T22" fmla="*/ 0 w 895"/>
                <a:gd name="T23" fmla="*/ 0 h 257"/>
                <a:gd name="T24" fmla="*/ 0 w 895"/>
                <a:gd name="T25" fmla="*/ 0 h 257"/>
                <a:gd name="T26" fmla="*/ 0 w 895"/>
                <a:gd name="T27" fmla="*/ 0 h 257"/>
                <a:gd name="T28" fmla="*/ 0 w 895"/>
                <a:gd name="T29" fmla="*/ 0 h 257"/>
                <a:gd name="T30" fmla="*/ 0 w 895"/>
                <a:gd name="T31" fmla="*/ 0 h 257"/>
                <a:gd name="T32" fmla="*/ 0 w 895"/>
                <a:gd name="T33" fmla="*/ 0 h 257"/>
                <a:gd name="T34" fmla="*/ 0 w 895"/>
                <a:gd name="T35" fmla="*/ 0 h 257"/>
                <a:gd name="T36" fmla="*/ 0 w 895"/>
                <a:gd name="T37" fmla="*/ 0 h 257"/>
                <a:gd name="T38" fmla="*/ 0 w 895"/>
                <a:gd name="T39" fmla="*/ 0 h 257"/>
                <a:gd name="T40" fmla="*/ 0 w 895"/>
                <a:gd name="T41" fmla="*/ 0 h 257"/>
                <a:gd name="T42" fmla="*/ 0 w 895"/>
                <a:gd name="T43" fmla="*/ 0 h 257"/>
                <a:gd name="T44" fmla="*/ 0 w 895"/>
                <a:gd name="T45" fmla="*/ 0 h 257"/>
                <a:gd name="T46" fmla="*/ 0 w 895"/>
                <a:gd name="T47" fmla="*/ 0 h 257"/>
                <a:gd name="T48" fmla="*/ 0 w 895"/>
                <a:gd name="T49" fmla="*/ 0 h 257"/>
                <a:gd name="T50" fmla="*/ 0 w 895"/>
                <a:gd name="T51" fmla="*/ 0 h 257"/>
                <a:gd name="T52" fmla="*/ 0 w 895"/>
                <a:gd name="T53" fmla="*/ 0 h 257"/>
                <a:gd name="T54" fmla="*/ 0 w 895"/>
                <a:gd name="T55" fmla="*/ 0 h 257"/>
                <a:gd name="T56" fmla="*/ 0 w 895"/>
                <a:gd name="T57" fmla="*/ 0 h 257"/>
                <a:gd name="T58" fmla="*/ 0 w 895"/>
                <a:gd name="T59" fmla="*/ 0 h 257"/>
                <a:gd name="T60" fmla="*/ 0 w 895"/>
                <a:gd name="T61" fmla="*/ 0 h 257"/>
                <a:gd name="T62" fmla="*/ 0 w 895"/>
                <a:gd name="T63" fmla="*/ 0 h 257"/>
                <a:gd name="T64" fmla="*/ 0 w 895"/>
                <a:gd name="T65" fmla="*/ 0 h 257"/>
                <a:gd name="T66" fmla="*/ 0 w 895"/>
                <a:gd name="T67" fmla="*/ 0 h 257"/>
                <a:gd name="T68" fmla="*/ 0 w 895"/>
                <a:gd name="T69" fmla="*/ 0 h 257"/>
                <a:gd name="T70" fmla="*/ 0 w 895"/>
                <a:gd name="T71" fmla="*/ 0 h 257"/>
                <a:gd name="T72" fmla="*/ 0 w 895"/>
                <a:gd name="T73" fmla="*/ 0 h 257"/>
                <a:gd name="T74" fmla="*/ 0 w 895"/>
                <a:gd name="T75" fmla="*/ 0 h 257"/>
                <a:gd name="T76" fmla="*/ 0 w 895"/>
                <a:gd name="T77" fmla="*/ 0 h 257"/>
                <a:gd name="T78" fmla="*/ 0 w 895"/>
                <a:gd name="T79" fmla="*/ 0 h 257"/>
                <a:gd name="T80" fmla="*/ 0 w 895"/>
                <a:gd name="T81" fmla="*/ 0 h 257"/>
                <a:gd name="T82" fmla="*/ 0 w 895"/>
                <a:gd name="T83" fmla="*/ 0 h 257"/>
                <a:gd name="T84" fmla="*/ 0 w 895"/>
                <a:gd name="T85" fmla="*/ 0 h 257"/>
                <a:gd name="T86" fmla="*/ 0 w 895"/>
                <a:gd name="T87" fmla="*/ 0 h 257"/>
                <a:gd name="T88" fmla="*/ 0 w 895"/>
                <a:gd name="T89" fmla="*/ 0 h 2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5"/>
                <a:gd name="T136" fmla="*/ 0 h 257"/>
                <a:gd name="T137" fmla="*/ 895 w 895"/>
                <a:gd name="T138" fmla="*/ 257 h 2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5" h="257">
                  <a:moveTo>
                    <a:pt x="844" y="0"/>
                  </a:moveTo>
                  <a:lnTo>
                    <a:pt x="841" y="33"/>
                  </a:lnTo>
                  <a:lnTo>
                    <a:pt x="844" y="39"/>
                  </a:lnTo>
                  <a:lnTo>
                    <a:pt x="845" y="45"/>
                  </a:lnTo>
                  <a:lnTo>
                    <a:pt x="846" y="52"/>
                  </a:lnTo>
                  <a:lnTo>
                    <a:pt x="846" y="58"/>
                  </a:lnTo>
                  <a:lnTo>
                    <a:pt x="844" y="74"/>
                  </a:lnTo>
                  <a:lnTo>
                    <a:pt x="837" y="90"/>
                  </a:lnTo>
                  <a:lnTo>
                    <a:pt x="827" y="105"/>
                  </a:lnTo>
                  <a:lnTo>
                    <a:pt x="814" y="120"/>
                  </a:lnTo>
                  <a:lnTo>
                    <a:pt x="796" y="134"/>
                  </a:lnTo>
                  <a:lnTo>
                    <a:pt x="776" y="147"/>
                  </a:lnTo>
                  <a:lnTo>
                    <a:pt x="752" y="159"/>
                  </a:lnTo>
                  <a:lnTo>
                    <a:pt x="726" y="170"/>
                  </a:lnTo>
                  <a:lnTo>
                    <a:pt x="697" y="182"/>
                  </a:lnTo>
                  <a:lnTo>
                    <a:pt x="666" y="190"/>
                  </a:lnTo>
                  <a:lnTo>
                    <a:pt x="632" y="198"/>
                  </a:lnTo>
                  <a:lnTo>
                    <a:pt x="596" y="205"/>
                  </a:lnTo>
                  <a:lnTo>
                    <a:pt x="558" y="210"/>
                  </a:lnTo>
                  <a:lnTo>
                    <a:pt x="520" y="214"/>
                  </a:lnTo>
                  <a:lnTo>
                    <a:pt x="478" y="217"/>
                  </a:lnTo>
                  <a:lnTo>
                    <a:pt x="437" y="218"/>
                  </a:lnTo>
                  <a:lnTo>
                    <a:pt x="394" y="217"/>
                  </a:lnTo>
                  <a:lnTo>
                    <a:pt x="354" y="214"/>
                  </a:lnTo>
                  <a:lnTo>
                    <a:pt x="316" y="210"/>
                  </a:lnTo>
                  <a:lnTo>
                    <a:pt x="277" y="205"/>
                  </a:lnTo>
                  <a:lnTo>
                    <a:pt x="242" y="198"/>
                  </a:lnTo>
                  <a:lnTo>
                    <a:pt x="208" y="190"/>
                  </a:lnTo>
                  <a:lnTo>
                    <a:pt x="175" y="182"/>
                  </a:lnTo>
                  <a:lnTo>
                    <a:pt x="147" y="170"/>
                  </a:lnTo>
                  <a:lnTo>
                    <a:pt x="120" y="159"/>
                  </a:lnTo>
                  <a:lnTo>
                    <a:pt x="96" y="147"/>
                  </a:lnTo>
                  <a:lnTo>
                    <a:pt x="76" y="134"/>
                  </a:lnTo>
                  <a:lnTo>
                    <a:pt x="59" y="120"/>
                  </a:lnTo>
                  <a:lnTo>
                    <a:pt x="45" y="105"/>
                  </a:lnTo>
                  <a:lnTo>
                    <a:pt x="35" y="90"/>
                  </a:lnTo>
                  <a:lnTo>
                    <a:pt x="29" y="74"/>
                  </a:lnTo>
                  <a:lnTo>
                    <a:pt x="26" y="58"/>
                  </a:lnTo>
                  <a:lnTo>
                    <a:pt x="28" y="48"/>
                  </a:lnTo>
                  <a:lnTo>
                    <a:pt x="30" y="38"/>
                  </a:lnTo>
                  <a:lnTo>
                    <a:pt x="34" y="28"/>
                  </a:lnTo>
                  <a:lnTo>
                    <a:pt x="39" y="18"/>
                  </a:lnTo>
                  <a:lnTo>
                    <a:pt x="39" y="10"/>
                  </a:lnTo>
                  <a:lnTo>
                    <a:pt x="30" y="19"/>
                  </a:lnTo>
                  <a:lnTo>
                    <a:pt x="23" y="28"/>
                  </a:lnTo>
                  <a:lnTo>
                    <a:pt x="15" y="37"/>
                  </a:lnTo>
                  <a:lnTo>
                    <a:pt x="10" y="45"/>
                  </a:lnTo>
                  <a:lnTo>
                    <a:pt x="6" y="54"/>
                  </a:lnTo>
                  <a:lnTo>
                    <a:pt x="3" y="63"/>
                  </a:lnTo>
                  <a:lnTo>
                    <a:pt x="1" y="73"/>
                  </a:lnTo>
                  <a:lnTo>
                    <a:pt x="0" y="82"/>
                  </a:lnTo>
                  <a:lnTo>
                    <a:pt x="3" y="99"/>
                  </a:lnTo>
                  <a:lnTo>
                    <a:pt x="9" y="117"/>
                  </a:lnTo>
                  <a:lnTo>
                    <a:pt x="20" y="134"/>
                  </a:lnTo>
                  <a:lnTo>
                    <a:pt x="35" y="149"/>
                  </a:lnTo>
                  <a:lnTo>
                    <a:pt x="54" y="165"/>
                  </a:lnTo>
                  <a:lnTo>
                    <a:pt x="76" y="179"/>
                  </a:lnTo>
                  <a:lnTo>
                    <a:pt x="103" y="193"/>
                  </a:lnTo>
                  <a:lnTo>
                    <a:pt x="132" y="205"/>
                  </a:lnTo>
                  <a:lnTo>
                    <a:pt x="163" y="217"/>
                  </a:lnTo>
                  <a:lnTo>
                    <a:pt x="198" y="227"/>
                  </a:lnTo>
                  <a:lnTo>
                    <a:pt x="234" y="235"/>
                  </a:lnTo>
                  <a:lnTo>
                    <a:pt x="274" y="243"/>
                  </a:lnTo>
                  <a:lnTo>
                    <a:pt x="314" y="249"/>
                  </a:lnTo>
                  <a:lnTo>
                    <a:pt x="358" y="253"/>
                  </a:lnTo>
                  <a:lnTo>
                    <a:pt x="402" y="255"/>
                  </a:lnTo>
                  <a:lnTo>
                    <a:pt x="448" y="257"/>
                  </a:lnTo>
                  <a:lnTo>
                    <a:pt x="493" y="255"/>
                  </a:lnTo>
                  <a:lnTo>
                    <a:pt x="538" y="253"/>
                  </a:lnTo>
                  <a:lnTo>
                    <a:pt x="581" y="249"/>
                  </a:lnTo>
                  <a:lnTo>
                    <a:pt x="621" y="243"/>
                  </a:lnTo>
                  <a:lnTo>
                    <a:pt x="661" y="235"/>
                  </a:lnTo>
                  <a:lnTo>
                    <a:pt x="697" y="227"/>
                  </a:lnTo>
                  <a:lnTo>
                    <a:pt x="732" y="217"/>
                  </a:lnTo>
                  <a:lnTo>
                    <a:pt x="764" y="205"/>
                  </a:lnTo>
                  <a:lnTo>
                    <a:pt x="792" y="193"/>
                  </a:lnTo>
                  <a:lnTo>
                    <a:pt x="819" y="179"/>
                  </a:lnTo>
                  <a:lnTo>
                    <a:pt x="841" y="165"/>
                  </a:lnTo>
                  <a:lnTo>
                    <a:pt x="860" y="149"/>
                  </a:lnTo>
                  <a:lnTo>
                    <a:pt x="875" y="134"/>
                  </a:lnTo>
                  <a:lnTo>
                    <a:pt x="886" y="117"/>
                  </a:lnTo>
                  <a:lnTo>
                    <a:pt x="892" y="99"/>
                  </a:lnTo>
                  <a:lnTo>
                    <a:pt x="895" y="82"/>
                  </a:lnTo>
                  <a:lnTo>
                    <a:pt x="894" y="70"/>
                  </a:lnTo>
                  <a:lnTo>
                    <a:pt x="891" y="60"/>
                  </a:lnTo>
                  <a:lnTo>
                    <a:pt x="887" y="50"/>
                  </a:lnTo>
                  <a:lnTo>
                    <a:pt x="881" y="39"/>
                  </a:lnTo>
                  <a:lnTo>
                    <a:pt x="874" y="29"/>
                  </a:lnTo>
                  <a:lnTo>
                    <a:pt x="865" y="19"/>
                  </a:lnTo>
                  <a:lnTo>
                    <a:pt x="855" y="10"/>
                  </a:lnTo>
                  <a:lnTo>
                    <a:pt x="8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1" name="Freeform 190"/>
            <p:cNvSpPr>
              <a:spLocks/>
            </p:cNvSpPr>
            <p:nvPr/>
          </p:nvSpPr>
          <p:spPr bwMode="auto">
            <a:xfrm>
              <a:off x="4351" y="3415"/>
              <a:ext cx="5" cy="135"/>
            </a:xfrm>
            <a:custGeom>
              <a:avLst/>
              <a:gdLst>
                <a:gd name="T0" fmla="*/ 0 w 21"/>
                <a:gd name="T1" fmla="*/ 0 h 539"/>
                <a:gd name="T2" fmla="*/ 0 w 21"/>
                <a:gd name="T3" fmla="*/ 0 h 539"/>
                <a:gd name="T4" fmla="*/ 0 w 21"/>
                <a:gd name="T5" fmla="*/ 0 h 539"/>
                <a:gd name="T6" fmla="*/ 0 w 21"/>
                <a:gd name="T7" fmla="*/ 0 h 539"/>
                <a:gd name="T8" fmla="*/ 0 w 21"/>
                <a:gd name="T9" fmla="*/ 0 h 539"/>
                <a:gd name="T10" fmla="*/ 0 w 21"/>
                <a:gd name="T11" fmla="*/ 0 h 539"/>
                <a:gd name="T12" fmla="*/ 0 w 21"/>
                <a:gd name="T13" fmla="*/ 0 h 539"/>
                <a:gd name="T14" fmla="*/ 0 w 21"/>
                <a:gd name="T15" fmla="*/ 0 h 539"/>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539"/>
                <a:gd name="T26" fmla="*/ 21 w 21"/>
                <a:gd name="T27" fmla="*/ 539 h 5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539">
                  <a:moveTo>
                    <a:pt x="21" y="16"/>
                  </a:moveTo>
                  <a:lnTo>
                    <a:pt x="0" y="0"/>
                  </a:lnTo>
                  <a:lnTo>
                    <a:pt x="2" y="539"/>
                  </a:lnTo>
                  <a:lnTo>
                    <a:pt x="5" y="536"/>
                  </a:lnTo>
                  <a:lnTo>
                    <a:pt x="8" y="532"/>
                  </a:lnTo>
                  <a:lnTo>
                    <a:pt x="11" y="529"/>
                  </a:lnTo>
                  <a:lnTo>
                    <a:pt x="13" y="526"/>
                  </a:lnTo>
                  <a:lnTo>
                    <a:pt x="2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2" name="Freeform 191"/>
            <p:cNvSpPr>
              <a:spLocks/>
            </p:cNvSpPr>
            <p:nvPr/>
          </p:nvSpPr>
          <p:spPr bwMode="auto">
            <a:xfrm>
              <a:off x="4552" y="3417"/>
              <a:ext cx="7" cy="135"/>
            </a:xfrm>
            <a:custGeom>
              <a:avLst/>
              <a:gdLst>
                <a:gd name="T0" fmla="*/ 0 w 29"/>
                <a:gd name="T1" fmla="*/ 0 h 540"/>
                <a:gd name="T2" fmla="*/ 0 w 29"/>
                <a:gd name="T3" fmla="*/ 0 h 540"/>
                <a:gd name="T4" fmla="*/ 0 w 29"/>
                <a:gd name="T5" fmla="*/ 0 h 540"/>
                <a:gd name="T6" fmla="*/ 0 w 29"/>
                <a:gd name="T7" fmla="*/ 0 h 540"/>
                <a:gd name="T8" fmla="*/ 0 w 29"/>
                <a:gd name="T9" fmla="*/ 0 h 540"/>
                <a:gd name="T10" fmla="*/ 0 w 29"/>
                <a:gd name="T11" fmla="*/ 0 h 540"/>
                <a:gd name="T12" fmla="*/ 0 w 29"/>
                <a:gd name="T13" fmla="*/ 0 h 540"/>
                <a:gd name="T14" fmla="*/ 0 w 29"/>
                <a:gd name="T15" fmla="*/ 0 h 540"/>
                <a:gd name="T16" fmla="*/ 0 w 29"/>
                <a:gd name="T17" fmla="*/ 0 h 5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40"/>
                <a:gd name="T29" fmla="*/ 29 w 29"/>
                <a:gd name="T30" fmla="*/ 540 h 5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40">
                  <a:moveTo>
                    <a:pt x="29" y="0"/>
                  </a:moveTo>
                  <a:lnTo>
                    <a:pt x="7" y="13"/>
                  </a:lnTo>
                  <a:lnTo>
                    <a:pt x="2" y="465"/>
                  </a:lnTo>
                  <a:lnTo>
                    <a:pt x="0" y="529"/>
                  </a:lnTo>
                  <a:lnTo>
                    <a:pt x="3" y="531"/>
                  </a:lnTo>
                  <a:lnTo>
                    <a:pt x="7" y="534"/>
                  </a:lnTo>
                  <a:lnTo>
                    <a:pt x="9" y="538"/>
                  </a:lnTo>
                  <a:lnTo>
                    <a:pt x="12" y="54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3" name="Freeform 192"/>
            <p:cNvSpPr>
              <a:spLocks/>
            </p:cNvSpPr>
            <p:nvPr/>
          </p:nvSpPr>
          <p:spPr bwMode="auto">
            <a:xfrm>
              <a:off x="4344" y="3622"/>
              <a:ext cx="224" cy="74"/>
            </a:xfrm>
            <a:custGeom>
              <a:avLst/>
              <a:gdLst>
                <a:gd name="T0" fmla="*/ 0 w 895"/>
                <a:gd name="T1" fmla="*/ 0 h 297"/>
                <a:gd name="T2" fmla="*/ 0 w 895"/>
                <a:gd name="T3" fmla="*/ 0 h 297"/>
                <a:gd name="T4" fmla="*/ 0 w 895"/>
                <a:gd name="T5" fmla="*/ 0 h 297"/>
                <a:gd name="T6" fmla="*/ 0 w 895"/>
                <a:gd name="T7" fmla="*/ 0 h 297"/>
                <a:gd name="T8" fmla="*/ 0 w 895"/>
                <a:gd name="T9" fmla="*/ 0 h 297"/>
                <a:gd name="T10" fmla="*/ 0 w 895"/>
                <a:gd name="T11" fmla="*/ 0 h 297"/>
                <a:gd name="T12" fmla="*/ 0 w 895"/>
                <a:gd name="T13" fmla="*/ 0 h 297"/>
                <a:gd name="T14" fmla="*/ 0 w 895"/>
                <a:gd name="T15" fmla="*/ 0 h 297"/>
                <a:gd name="T16" fmla="*/ 0 w 895"/>
                <a:gd name="T17" fmla="*/ 0 h 297"/>
                <a:gd name="T18" fmla="*/ 0 w 895"/>
                <a:gd name="T19" fmla="*/ 0 h 297"/>
                <a:gd name="T20" fmla="*/ 0 w 895"/>
                <a:gd name="T21" fmla="*/ 0 h 297"/>
                <a:gd name="T22" fmla="*/ 0 w 895"/>
                <a:gd name="T23" fmla="*/ 0 h 297"/>
                <a:gd name="T24" fmla="*/ 0 w 895"/>
                <a:gd name="T25" fmla="*/ 0 h 297"/>
                <a:gd name="T26" fmla="*/ 0 w 895"/>
                <a:gd name="T27" fmla="*/ 0 h 297"/>
                <a:gd name="T28" fmla="*/ 0 w 895"/>
                <a:gd name="T29" fmla="*/ 0 h 297"/>
                <a:gd name="T30" fmla="*/ 0 w 895"/>
                <a:gd name="T31" fmla="*/ 0 h 297"/>
                <a:gd name="T32" fmla="*/ 0 w 895"/>
                <a:gd name="T33" fmla="*/ 0 h 297"/>
                <a:gd name="T34" fmla="*/ 0 w 895"/>
                <a:gd name="T35" fmla="*/ 0 h 297"/>
                <a:gd name="T36" fmla="*/ 0 w 895"/>
                <a:gd name="T37" fmla="*/ 0 h 297"/>
                <a:gd name="T38" fmla="*/ 0 w 895"/>
                <a:gd name="T39" fmla="*/ 0 h 297"/>
                <a:gd name="T40" fmla="*/ 0 w 895"/>
                <a:gd name="T41" fmla="*/ 0 h 297"/>
                <a:gd name="T42" fmla="*/ 0 w 895"/>
                <a:gd name="T43" fmla="*/ 0 h 297"/>
                <a:gd name="T44" fmla="*/ 0 w 895"/>
                <a:gd name="T45" fmla="*/ 0 h 297"/>
                <a:gd name="T46" fmla="*/ 0 w 895"/>
                <a:gd name="T47" fmla="*/ 0 h 297"/>
                <a:gd name="T48" fmla="*/ 0 w 895"/>
                <a:gd name="T49" fmla="*/ 0 h 297"/>
                <a:gd name="T50" fmla="*/ 0 w 895"/>
                <a:gd name="T51" fmla="*/ 0 h 297"/>
                <a:gd name="T52" fmla="*/ 0 w 895"/>
                <a:gd name="T53" fmla="*/ 0 h 297"/>
                <a:gd name="T54" fmla="*/ 0 w 895"/>
                <a:gd name="T55" fmla="*/ 0 h 297"/>
                <a:gd name="T56" fmla="*/ 0 w 895"/>
                <a:gd name="T57" fmla="*/ 0 h 297"/>
                <a:gd name="T58" fmla="*/ 0 w 895"/>
                <a:gd name="T59" fmla="*/ 0 h 297"/>
                <a:gd name="T60" fmla="*/ 0 w 895"/>
                <a:gd name="T61" fmla="*/ 0 h 297"/>
                <a:gd name="T62" fmla="*/ 0 w 895"/>
                <a:gd name="T63" fmla="*/ 0 h 297"/>
                <a:gd name="T64" fmla="*/ 0 w 895"/>
                <a:gd name="T65" fmla="*/ 0 h 297"/>
                <a:gd name="T66" fmla="*/ 0 w 895"/>
                <a:gd name="T67" fmla="*/ 0 h 297"/>
                <a:gd name="T68" fmla="*/ 0 w 895"/>
                <a:gd name="T69" fmla="*/ 0 h 297"/>
                <a:gd name="T70" fmla="*/ 0 w 895"/>
                <a:gd name="T71" fmla="*/ 0 h 297"/>
                <a:gd name="T72" fmla="*/ 0 w 895"/>
                <a:gd name="T73" fmla="*/ 0 h 297"/>
                <a:gd name="T74" fmla="*/ 0 w 895"/>
                <a:gd name="T75" fmla="*/ 0 h 297"/>
                <a:gd name="T76" fmla="*/ 0 w 895"/>
                <a:gd name="T77" fmla="*/ 0 h 297"/>
                <a:gd name="T78" fmla="*/ 0 w 895"/>
                <a:gd name="T79" fmla="*/ 0 h 297"/>
                <a:gd name="T80" fmla="*/ 0 w 895"/>
                <a:gd name="T81" fmla="*/ 0 h 297"/>
                <a:gd name="T82" fmla="*/ 0 w 895"/>
                <a:gd name="T83" fmla="*/ 0 h 297"/>
                <a:gd name="T84" fmla="*/ 0 w 895"/>
                <a:gd name="T85" fmla="*/ 0 h 297"/>
                <a:gd name="T86" fmla="*/ 0 w 895"/>
                <a:gd name="T87" fmla="*/ 0 h 297"/>
                <a:gd name="T88" fmla="*/ 0 w 895"/>
                <a:gd name="T89" fmla="*/ 0 h 2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5"/>
                <a:gd name="T136" fmla="*/ 0 h 297"/>
                <a:gd name="T137" fmla="*/ 895 w 895"/>
                <a:gd name="T138" fmla="*/ 297 h 29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5" h="297">
                  <a:moveTo>
                    <a:pt x="844" y="0"/>
                  </a:moveTo>
                  <a:lnTo>
                    <a:pt x="841" y="37"/>
                  </a:lnTo>
                  <a:lnTo>
                    <a:pt x="844" y="43"/>
                  </a:lnTo>
                  <a:lnTo>
                    <a:pt x="845" y="50"/>
                  </a:lnTo>
                  <a:lnTo>
                    <a:pt x="846" y="58"/>
                  </a:lnTo>
                  <a:lnTo>
                    <a:pt x="846" y="64"/>
                  </a:lnTo>
                  <a:lnTo>
                    <a:pt x="844" y="83"/>
                  </a:lnTo>
                  <a:lnTo>
                    <a:pt x="837" y="102"/>
                  </a:lnTo>
                  <a:lnTo>
                    <a:pt x="827" y="120"/>
                  </a:lnTo>
                  <a:lnTo>
                    <a:pt x="814" y="137"/>
                  </a:lnTo>
                  <a:lnTo>
                    <a:pt x="796" y="154"/>
                  </a:lnTo>
                  <a:lnTo>
                    <a:pt x="776" y="169"/>
                  </a:lnTo>
                  <a:lnTo>
                    <a:pt x="752" y="183"/>
                  </a:lnTo>
                  <a:lnTo>
                    <a:pt x="726" y="197"/>
                  </a:lnTo>
                  <a:lnTo>
                    <a:pt x="697" y="209"/>
                  </a:lnTo>
                  <a:lnTo>
                    <a:pt x="666" y="219"/>
                  </a:lnTo>
                  <a:lnTo>
                    <a:pt x="632" y="229"/>
                  </a:lnTo>
                  <a:lnTo>
                    <a:pt x="596" y="237"/>
                  </a:lnTo>
                  <a:lnTo>
                    <a:pt x="558" y="243"/>
                  </a:lnTo>
                  <a:lnTo>
                    <a:pt x="520" y="248"/>
                  </a:lnTo>
                  <a:lnTo>
                    <a:pt x="478" y="251"/>
                  </a:lnTo>
                  <a:lnTo>
                    <a:pt x="437" y="252"/>
                  </a:lnTo>
                  <a:lnTo>
                    <a:pt x="394" y="251"/>
                  </a:lnTo>
                  <a:lnTo>
                    <a:pt x="354" y="248"/>
                  </a:lnTo>
                  <a:lnTo>
                    <a:pt x="316" y="243"/>
                  </a:lnTo>
                  <a:lnTo>
                    <a:pt x="277" y="237"/>
                  </a:lnTo>
                  <a:lnTo>
                    <a:pt x="242" y="229"/>
                  </a:lnTo>
                  <a:lnTo>
                    <a:pt x="208" y="219"/>
                  </a:lnTo>
                  <a:lnTo>
                    <a:pt x="175" y="209"/>
                  </a:lnTo>
                  <a:lnTo>
                    <a:pt x="147" y="197"/>
                  </a:lnTo>
                  <a:lnTo>
                    <a:pt x="120" y="183"/>
                  </a:lnTo>
                  <a:lnTo>
                    <a:pt x="96" y="169"/>
                  </a:lnTo>
                  <a:lnTo>
                    <a:pt x="76" y="154"/>
                  </a:lnTo>
                  <a:lnTo>
                    <a:pt x="59" y="137"/>
                  </a:lnTo>
                  <a:lnTo>
                    <a:pt x="45" y="120"/>
                  </a:lnTo>
                  <a:lnTo>
                    <a:pt x="35" y="102"/>
                  </a:lnTo>
                  <a:lnTo>
                    <a:pt x="29" y="83"/>
                  </a:lnTo>
                  <a:lnTo>
                    <a:pt x="26" y="64"/>
                  </a:lnTo>
                  <a:lnTo>
                    <a:pt x="28" y="53"/>
                  </a:lnTo>
                  <a:lnTo>
                    <a:pt x="30" y="42"/>
                  </a:lnTo>
                  <a:lnTo>
                    <a:pt x="34" y="30"/>
                  </a:lnTo>
                  <a:lnTo>
                    <a:pt x="39" y="20"/>
                  </a:lnTo>
                  <a:lnTo>
                    <a:pt x="39" y="12"/>
                  </a:lnTo>
                  <a:lnTo>
                    <a:pt x="30" y="20"/>
                  </a:lnTo>
                  <a:lnTo>
                    <a:pt x="23" y="30"/>
                  </a:lnTo>
                  <a:lnTo>
                    <a:pt x="15" y="40"/>
                  </a:lnTo>
                  <a:lnTo>
                    <a:pt x="10" y="50"/>
                  </a:lnTo>
                  <a:lnTo>
                    <a:pt x="6" y="60"/>
                  </a:lnTo>
                  <a:lnTo>
                    <a:pt x="3" y="72"/>
                  </a:lnTo>
                  <a:lnTo>
                    <a:pt x="1" y="82"/>
                  </a:lnTo>
                  <a:lnTo>
                    <a:pt x="0" y="93"/>
                  </a:lnTo>
                  <a:lnTo>
                    <a:pt x="3" y="114"/>
                  </a:lnTo>
                  <a:lnTo>
                    <a:pt x="9" y="134"/>
                  </a:lnTo>
                  <a:lnTo>
                    <a:pt x="20" y="153"/>
                  </a:lnTo>
                  <a:lnTo>
                    <a:pt x="35" y="172"/>
                  </a:lnTo>
                  <a:lnTo>
                    <a:pt x="54" y="190"/>
                  </a:lnTo>
                  <a:lnTo>
                    <a:pt x="76" y="207"/>
                  </a:lnTo>
                  <a:lnTo>
                    <a:pt x="103" y="223"/>
                  </a:lnTo>
                  <a:lnTo>
                    <a:pt x="132" y="237"/>
                  </a:lnTo>
                  <a:lnTo>
                    <a:pt x="163" y="251"/>
                  </a:lnTo>
                  <a:lnTo>
                    <a:pt x="198" y="262"/>
                  </a:lnTo>
                  <a:lnTo>
                    <a:pt x="234" y="272"/>
                  </a:lnTo>
                  <a:lnTo>
                    <a:pt x="274" y="281"/>
                  </a:lnTo>
                  <a:lnTo>
                    <a:pt x="314" y="288"/>
                  </a:lnTo>
                  <a:lnTo>
                    <a:pt x="358" y="293"/>
                  </a:lnTo>
                  <a:lnTo>
                    <a:pt x="402" y="296"/>
                  </a:lnTo>
                  <a:lnTo>
                    <a:pt x="448" y="297"/>
                  </a:lnTo>
                  <a:lnTo>
                    <a:pt x="493" y="296"/>
                  </a:lnTo>
                  <a:lnTo>
                    <a:pt x="538" y="293"/>
                  </a:lnTo>
                  <a:lnTo>
                    <a:pt x="581" y="288"/>
                  </a:lnTo>
                  <a:lnTo>
                    <a:pt x="621" y="281"/>
                  </a:lnTo>
                  <a:lnTo>
                    <a:pt x="661" y="272"/>
                  </a:lnTo>
                  <a:lnTo>
                    <a:pt x="697" y="262"/>
                  </a:lnTo>
                  <a:lnTo>
                    <a:pt x="732" y="251"/>
                  </a:lnTo>
                  <a:lnTo>
                    <a:pt x="764" y="237"/>
                  </a:lnTo>
                  <a:lnTo>
                    <a:pt x="792" y="223"/>
                  </a:lnTo>
                  <a:lnTo>
                    <a:pt x="819" y="207"/>
                  </a:lnTo>
                  <a:lnTo>
                    <a:pt x="841" y="190"/>
                  </a:lnTo>
                  <a:lnTo>
                    <a:pt x="860" y="172"/>
                  </a:lnTo>
                  <a:lnTo>
                    <a:pt x="875" y="153"/>
                  </a:lnTo>
                  <a:lnTo>
                    <a:pt x="886" y="134"/>
                  </a:lnTo>
                  <a:lnTo>
                    <a:pt x="892" y="114"/>
                  </a:lnTo>
                  <a:lnTo>
                    <a:pt x="895" y="93"/>
                  </a:lnTo>
                  <a:lnTo>
                    <a:pt x="894" y="80"/>
                  </a:lnTo>
                  <a:lnTo>
                    <a:pt x="891" y="68"/>
                  </a:lnTo>
                  <a:lnTo>
                    <a:pt x="887" y="57"/>
                  </a:lnTo>
                  <a:lnTo>
                    <a:pt x="881" y="44"/>
                  </a:lnTo>
                  <a:lnTo>
                    <a:pt x="874" y="33"/>
                  </a:lnTo>
                  <a:lnTo>
                    <a:pt x="865" y="22"/>
                  </a:lnTo>
                  <a:lnTo>
                    <a:pt x="855" y="10"/>
                  </a:lnTo>
                  <a:lnTo>
                    <a:pt x="8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4" name="Freeform 193"/>
            <p:cNvSpPr>
              <a:spLocks/>
            </p:cNvSpPr>
            <p:nvPr/>
          </p:nvSpPr>
          <p:spPr bwMode="auto">
            <a:xfrm>
              <a:off x="4351" y="3567"/>
              <a:ext cx="5" cy="61"/>
            </a:xfrm>
            <a:custGeom>
              <a:avLst/>
              <a:gdLst>
                <a:gd name="T0" fmla="*/ 0 w 21"/>
                <a:gd name="T1" fmla="*/ 0 h 243"/>
                <a:gd name="T2" fmla="*/ 0 w 21"/>
                <a:gd name="T3" fmla="*/ 0 h 243"/>
                <a:gd name="T4" fmla="*/ 0 w 21"/>
                <a:gd name="T5" fmla="*/ 0 h 243"/>
                <a:gd name="T6" fmla="*/ 0 w 21"/>
                <a:gd name="T7" fmla="*/ 0 h 243"/>
                <a:gd name="T8" fmla="*/ 0 w 21"/>
                <a:gd name="T9" fmla="*/ 0 h 243"/>
                <a:gd name="T10" fmla="*/ 0 w 21"/>
                <a:gd name="T11" fmla="*/ 0 h 243"/>
                <a:gd name="T12" fmla="*/ 0 w 21"/>
                <a:gd name="T13" fmla="*/ 0 h 243"/>
                <a:gd name="T14" fmla="*/ 0 w 21"/>
                <a:gd name="T15" fmla="*/ 0 h 243"/>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43"/>
                <a:gd name="T26" fmla="*/ 21 w 21"/>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43">
                  <a:moveTo>
                    <a:pt x="21" y="14"/>
                  </a:moveTo>
                  <a:lnTo>
                    <a:pt x="0" y="0"/>
                  </a:lnTo>
                  <a:lnTo>
                    <a:pt x="11" y="243"/>
                  </a:lnTo>
                  <a:lnTo>
                    <a:pt x="13" y="241"/>
                  </a:lnTo>
                  <a:lnTo>
                    <a:pt x="16" y="238"/>
                  </a:lnTo>
                  <a:lnTo>
                    <a:pt x="18" y="236"/>
                  </a:lnTo>
                  <a:lnTo>
                    <a:pt x="21" y="233"/>
                  </a:lnTo>
                  <a:lnTo>
                    <a:pt x="2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5" name="Freeform 194"/>
            <p:cNvSpPr>
              <a:spLocks/>
            </p:cNvSpPr>
            <p:nvPr/>
          </p:nvSpPr>
          <p:spPr bwMode="auto">
            <a:xfrm>
              <a:off x="4551" y="3570"/>
              <a:ext cx="7" cy="60"/>
            </a:xfrm>
            <a:custGeom>
              <a:avLst/>
              <a:gdLst>
                <a:gd name="T0" fmla="*/ 0 w 26"/>
                <a:gd name="T1" fmla="*/ 0 h 242"/>
                <a:gd name="T2" fmla="*/ 0 w 26"/>
                <a:gd name="T3" fmla="*/ 0 h 242"/>
                <a:gd name="T4" fmla="*/ 0 w 26"/>
                <a:gd name="T5" fmla="*/ 0 h 242"/>
                <a:gd name="T6" fmla="*/ 0 w 26"/>
                <a:gd name="T7" fmla="*/ 0 h 242"/>
                <a:gd name="T8" fmla="*/ 0 w 26"/>
                <a:gd name="T9" fmla="*/ 0 h 242"/>
                <a:gd name="T10" fmla="*/ 0 w 26"/>
                <a:gd name="T11" fmla="*/ 0 h 242"/>
                <a:gd name="T12" fmla="*/ 0 w 26"/>
                <a:gd name="T13" fmla="*/ 0 h 242"/>
                <a:gd name="T14" fmla="*/ 0 w 26"/>
                <a:gd name="T15" fmla="*/ 0 h 242"/>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42"/>
                <a:gd name="T26" fmla="*/ 26 w 26"/>
                <a:gd name="T27" fmla="*/ 242 h 2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42">
                  <a:moveTo>
                    <a:pt x="26" y="0"/>
                  </a:moveTo>
                  <a:lnTo>
                    <a:pt x="4" y="13"/>
                  </a:lnTo>
                  <a:lnTo>
                    <a:pt x="0" y="233"/>
                  </a:lnTo>
                  <a:lnTo>
                    <a:pt x="2" y="236"/>
                  </a:lnTo>
                  <a:lnTo>
                    <a:pt x="6" y="237"/>
                  </a:lnTo>
                  <a:lnTo>
                    <a:pt x="9" y="239"/>
                  </a:lnTo>
                  <a:lnTo>
                    <a:pt x="11" y="242"/>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6" name="Freeform 195"/>
            <p:cNvSpPr>
              <a:spLocks/>
            </p:cNvSpPr>
            <p:nvPr/>
          </p:nvSpPr>
          <p:spPr bwMode="auto">
            <a:xfrm>
              <a:off x="4367" y="3311"/>
              <a:ext cx="160" cy="28"/>
            </a:xfrm>
            <a:custGeom>
              <a:avLst/>
              <a:gdLst>
                <a:gd name="T0" fmla="*/ 0 w 642"/>
                <a:gd name="T1" fmla="*/ 0 h 114"/>
                <a:gd name="T2" fmla="*/ 0 w 642"/>
                <a:gd name="T3" fmla="*/ 0 h 114"/>
                <a:gd name="T4" fmla="*/ 0 w 642"/>
                <a:gd name="T5" fmla="*/ 0 h 114"/>
                <a:gd name="T6" fmla="*/ 0 w 642"/>
                <a:gd name="T7" fmla="*/ 0 h 114"/>
                <a:gd name="T8" fmla="*/ 0 w 642"/>
                <a:gd name="T9" fmla="*/ 0 h 114"/>
                <a:gd name="T10" fmla="*/ 0 w 642"/>
                <a:gd name="T11" fmla="*/ 0 h 114"/>
                <a:gd name="T12" fmla="*/ 0 w 642"/>
                <a:gd name="T13" fmla="*/ 0 h 114"/>
                <a:gd name="T14" fmla="*/ 0 w 642"/>
                <a:gd name="T15" fmla="*/ 0 h 114"/>
                <a:gd name="T16" fmla="*/ 0 w 642"/>
                <a:gd name="T17" fmla="*/ 0 h 114"/>
                <a:gd name="T18" fmla="*/ 0 w 642"/>
                <a:gd name="T19" fmla="*/ 0 h 114"/>
                <a:gd name="T20" fmla="*/ 0 w 642"/>
                <a:gd name="T21" fmla="*/ 0 h 114"/>
                <a:gd name="T22" fmla="*/ 0 w 642"/>
                <a:gd name="T23" fmla="*/ 0 h 114"/>
                <a:gd name="T24" fmla="*/ 0 w 642"/>
                <a:gd name="T25" fmla="*/ 0 h 114"/>
                <a:gd name="T26" fmla="*/ 0 w 642"/>
                <a:gd name="T27" fmla="*/ 0 h 114"/>
                <a:gd name="T28" fmla="*/ 0 w 642"/>
                <a:gd name="T29" fmla="*/ 0 h 114"/>
                <a:gd name="T30" fmla="*/ 0 w 642"/>
                <a:gd name="T31" fmla="*/ 0 h 114"/>
                <a:gd name="T32" fmla="*/ 0 w 642"/>
                <a:gd name="T33" fmla="*/ 0 h 114"/>
                <a:gd name="T34" fmla="*/ 0 w 642"/>
                <a:gd name="T35" fmla="*/ 0 h 114"/>
                <a:gd name="T36" fmla="*/ 0 w 642"/>
                <a:gd name="T37" fmla="*/ 0 h 114"/>
                <a:gd name="T38" fmla="*/ 0 w 642"/>
                <a:gd name="T39" fmla="*/ 0 h 114"/>
                <a:gd name="T40" fmla="*/ 0 w 642"/>
                <a:gd name="T41" fmla="*/ 0 h 114"/>
                <a:gd name="T42" fmla="*/ 0 w 642"/>
                <a:gd name="T43" fmla="*/ 0 h 114"/>
                <a:gd name="T44" fmla="*/ 0 w 642"/>
                <a:gd name="T45" fmla="*/ 0 h 114"/>
                <a:gd name="T46" fmla="*/ 0 w 642"/>
                <a:gd name="T47" fmla="*/ 0 h 114"/>
                <a:gd name="T48" fmla="*/ 0 w 642"/>
                <a:gd name="T49" fmla="*/ 0 h 114"/>
                <a:gd name="T50" fmla="*/ 0 w 642"/>
                <a:gd name="T51" fmla="*/ 0 h 114"/>
                <a:gd name="T52" fmla="*/ 0 w 642"/>
                <a:gd name="T53" fmla="*/ 0 h 114"/>
                <a:gd name="T54" fmla="*/ 0 w 642"/>
                <a:gd name="T55" fmla="*/ 0 h 114"/>
                <a:gd name="T56" fmla="*/ 0 w 642"/>
                <a:gd name="T57" fmla="*/ 0 h 114"/>
                <a:gd name="T58" fmla="*/ 0 w 642"/>
                <a:gd name="T59" fmla="*/ 0 h 114"/>
                <a:gd name="T60" fmla="*/ 0 w 642"/>
                <a:gd name="T61" fmla="*/ 0 h 114"/>
                <a:gd name="T62" fmla="*/ 0 w 642"/>
                <a:gd name="T63" fmla="*/ 0 h 114"/>
                <a:gd name="T64" fmla="*/ 0 w 642"/>
                <a:gd name="T65" fmla="*/ 0 h 114"/>
                <a:gd name="T66" fmla="*/ 0 w 642"/>
                <a:gd name="T67" fmla="*/ 0 h 114"/>
                <a:gd name="T68" fmla="*/ 0 w 642"/>
                <a:gd name="T69" fmla="*/ 0 h 114"/>
                <a:gd name="T70" fmla="*/ 0 w 642"/>
                <a:gd name="T71" fmla="*/ 0 h 114"/>
                <a:gd name="T72" fmla="*/ 0 w 642"/>
                <a:gd name="T73" fmla="*/ 0 h 114"/>
                <a:gd name="T74" fmla="*/ 0 w 642"/>
                <a:gd name="T75" fmla="*/ 0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2"/>
                <a:gd name="T115" fmla="*/ 0 h 114"/>
                <a:gd name="T116" fmla="*/ 642 w 642"/>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2" h="114">
                  <a:moveTo>
                    <a:pt x="28" y="90"/>
                  </a:moveTo>
                  <a:lnTo>
                    <a:pt x="29" y="82"/>
                  </a:lnTo>
                  <a:lnTo>
                    <a:pt x="34" y="75"/>
                  </a:lnTo>
                  <a:lnTo>
                    <a:pt x="43" y="67"/>
                  </a:lnTo>
                  <a:lnTo>
                    <a:pt x="54" y="60"/>
                  </a:lnTo>
                  <a:lnTo>
                    <a:pt x="68" y="53"/>
                  </a:lnTo>
                  <a:lnTo>
                    <a:pt x="84" y="47"/>
                  </a:lnTo>
                  <a:lnTo>
                    <a:pt x="104" y="41"/>
                  </a:lnTo>
                  <a:lnTo>
                    <a:pt x="125" y="36"/>
                  </a:lnTo>
                  <a:lnTo>
                    <a:pt x="148" y="31"/>
                  </a:lnTo>
                  <a:lnTo>
                    <a:pt x="174" y="26"/>
                  </a:lnTo>
                  <a:lnTo>
                    <a:pt x="202" y="22"/>
                  </a:lnTo>
                  <a:lnTo>
                    <a:pt x="231" y="20"/>
                  </a:lnTo>
                  <a:lnTo>
                    <a:pt x="261" y="17"/>
                  </a:lnTo>
                  <a:lnTo>
                    <a:pt x="292" y="15"/>
                  </a:lnTo>
                  <a:lnTo>
                    <a:pt x="324" y="13"/>
                  </a:lnTo>
                  <a:lnTo>
                    <a:pt x="358" y="13"/>
                  </a:lnTo>
                  <a:lnTo>
                    <a:pt x="381" y="13"/>
                  </a:lnTo>
                  <a:lnTo>
                    <a:pt x="403" y="15"/>
                  </a:lnTo>
                  <a:lnTo>
                    <a:pt x="425" y="15"/>
                  </a:lnTo>
                  <a:lnTo>
                    <a:pt x="446" y="16"/>
                  </a:lnTo>
                  <a:lnTo>
                    <a:pt x="467" y="17"/>
                  </a:lnTo>
                  <a:lnTo>
                    <a:pt x="487" y="20"/>
                  </a:lnTo>
                  <a:lnTo>
                    <a:pt x="506" y="21"/>
                  </a:lnTo>
                  <a:lnTo>
                    <a:pt x="525" y="23"/>
                  </a:lnTo>
                  <a:lnTo>
                    <a:pt x="542" y="26"/>
                  </a:lnTo>
                  <a:lnTo>
                    <a:pt x="560" y="30"/>
                  </a:lnTo>
                  <a:lnTo>
                    <a:pt x="576" y="32"/>
                  </a:lnTo>
                  <a:lnTo>
                    <a:pt x="591" y="36"/>
                  </a:lnTo>
                  <a:lnTo>
                    <a:pt x="606" y="40"/>
                  </a:lnTo>
                  <a:lnTo>
                    <a:pt x="618" y="43"/>
                  </a:lnTo>
                  <a:lnTo>
                    <a:pt x="631" y="47"/>
                  </a:lnTo>
                  <a:lnTo>
                    <a:pt x="642" y="51"/>
                  </a:lnTo>
                  <a:lnTo>
                    <a:pt x="634" y="46"/>
                  </a:lnTo>
                  <a:lnTo>
                    <a:pt x="622" y="40"/>
                  </a:lnTo>
                  <a:lnTo>
                    <a:pt x="610" y="35"/>
                  </a:lnTo>
                  <a:lnTo>
                    <a:pt x="596" y="30"/>
                  </a:lnTo>
                  <a:lnTo>
                    <a:pt x="580" y="26"/>
                  </a:lnTo>
                  <a:lnTo>
                    <a:pt x="562" y="21"/>
                  </a:lnTo>
                  <a:lnTo>
                    <a:pt x="545" y="17"/>
                  </a:lnTo>
                  <a:lnTo>
                    <a:pt x="525" y="13"/>
                  </a:lnTo>
                  <a:lnTo>
                    <a:pt x="503" y="11"/>
                  </a:lnTo>
                  <a:lnTo>
                    <a:pt x="482" y="8"/>
                  </a:lnTo>
                  <a:lnTo>
                    <a:pt x="458" y="6"/>
                  </a:lnTo>
                  <a:lnTo>
                    <a:pt x="435" y="3"/>
                  </a:lnTo>
                  <a:lnTo>
                    <a:pt x="409" y="2"/>
                  </a:lnTo>
                  <a:lnTo>
                    <a:pt x="384" y="1"/>
                  </a:lnTo>
                  <a:lnTo>
                    <a:pt x="358" y="0"/>
                  </a:lnTo>
                  <a:lnTo>
                    <a:pt x="331" y="0"/>
                  </a:lnTo>
                  <a:lnTo>
                    <a:pt x="297" y="0"/>
                  </a:lnTo>
                  <a:lnTo>
                    <a:pt x="264" y="1"/>
                  </a:lnTo>
                  <a:lnTo>
                    <a:pt x="233" y="3"/>
                  </a:lnTo>
                  <a:lnTo>
                    <a:pt x="203" y="6"/>
                  </a:lnTo>
                  <a:lnTo>
                    <a:pt x="174" y="8"/>
                  </a:lnTo>
                  <a:lnTo>
                    <a:pt x="147" y="12"/>
                  </a:lnTo>
                  <a:lnTo>
                    <a:pt x="120" y="17"/>
                  </a:lnTo>
                  <a:lnTo>
                    <a:pt x="98" y="22"/>
                  </a:lnTo>
                  <a:lnTo>
                    <a:pt x="77" y="27"/>
                  </a:lnTo>
                  <a:lnTo>
                    <a:pt x="57" y="33"/>
                  </a:lnTo>
                  <a:lnTo>
                    <a:pt x="40" y="40"/>
                  </a:lnTo>
                  <a:lnTo>
                    <a:pt x="27" y="46"/>
                  </a:lnTo>
                  <a:lnTo>
                    <a:pt x="15" y="53"/>
                  </a:lnTo>
                  <a:lnTo>
                    <a:pt x="6" y="61"/>
                  </a:lnTo>
                  <a:lnTo>
                    <a:pt x="1" y="68"/>
                  </a:lnTo>
                  <a:lnTo>
                    <a:pt x="0" y="76"/>
                  </a:lnTo>
                  <a:lnTo>
                    <a:pt x="1" y="81"/>
                  </a:lnTo>
                  <a:lnTo>
                    <a:pt x="4" y="86"/>
                  </a:lnTo>
                  <a:lnTo>
                    <a:pt x="8" y="91"/>
                  </a:lnTo>
                  <a:lnTo>
                    <a:pt x="13" y="96"/>
                  </a:lnTo>
                  <a:lnTo>
                    <a:pt x="19" y="100"/>
                  </a:lnTo>
                  <a:lnTo>
                    <a:pt x="27" y="105"/>
                  </a:lnTo>
                  <a:lnTo>
                    <a:pt x="35" y="110"/>
                  </a:lnTo>
                  <a:lnTo>
                    <a:pt x="45" y="114"/>
                  </a:lnTo>
                  <a:lnTo>
                    <a:pt x="38" y="107"/>
                  </a:lnTo>
                  <a:lnTo>
                    <a:pt x="33" y="102"/>
                  </a:lnTo>
                  <a:lnTo>
                    <a:pt x="29" y="96"/>
                  </a:lnTo>
                  <a:lnTo>
                    <a:pt x="28"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7" name="Freeform 196"/>
            <p:cNvSpPr>
              <a:spLocks/>
            </p:cNvSpPr>
            <p:nvPr/>
          </p:nvSpPr>
          <p:spPr bwMode="auto">
            <a:xfrm>
              <a:off x="4172" y="3610"/>
              <a:ext cx="182" cy="11"/>
            </a:xfrm>
            <a:custGeom>
              <a:avLst/>
              <a:gdLst>
                <a:gd name="T0" fmla="*/ 0 w 729"/>
                <a:gd name="T1" fmla="*/ 0 h 44"/>
                <a:gd name="T2" fmla="*/ 0 w 729"/>
                <a:gd name="T3" fmla="*/ 0 h 44"/>
                <a:gd name="T4" fmla="*/ 0 w 729"/>
                <a:gd name="T5" fmla="*/ 0 h 44"/>
                <a:gd name="T6" fmla="*/ 0 w 729"/>
                <a:gd name="T7" fmla="*/ 0 h 44"/>
                <a:gd name="T8" fmla="*/ 0 60000 65536"/>
                <a:gd name="T9" fmla="*/ 0 60000 65536"/>
                <a:gd name="T10" fmla="*/ 0 60000 65536"/>
                <a:gd name="T11" fmla="*/ 0 60000 65536"/>
                <a:gd name="T12" fmla="*/ 0 w 729"/>
                <a:gd name="T13" fmla="*/ 0 h 44"/>
                <a:gd name="T14" fmla="*/ 729 w 729"/>
                <a:gd name="T15" fmla="*/ 44 h 44"/>
              </a:gdLst>
              <a:ahLst/>
              <a:cxnLst>
                <a:cxn ang="T8">
                  <a:pos x="T0" y="T1"/>
                </a:cxn>
                <a:cxn ang="T9">
                  <a:pos x="T2" y="T3"/>
                </a:cxn>
                <a:cxn ang="T10">
                  <a:pos x="T4" y="T5"/>
                </a:cxn>
                <a:cxn ang="T11">
                  <a:pos x="T6" y="T7"/>
                </a:cxn>
              </a:cxnLst>
              <a:rect l="T12" t="T13" r="T14" b="T15"/>
              <a:pathLst>
                <a:path w="729" h="44">
                  <a:moveTo>
                    <a:pt x="729" y="0"/>
                  </a:moveTo>
                  <a:lnTo>
                    <a:pt x="729" y="44"/>
                  </a:lnTo>
                  <a:lnTo>
                    <a:pt x="0" y="0"/>
                  </a:lnTo>
                  <a:lnTo>
                    <a:pt x="7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8" name="Freeform 197"/>
            <p:cNvSpPr>
              <a:spLocks/>
            </p:cNvSpPr>
            <p:nvPr/>
          </p:nvSpPr>
          <p:spPr bwMode="auto">
            <a:xfrm>
              <a:off x="4552" y="3599"/>
              <a:ext cx="231" cy="11"/>
            </a:xfrm>
            <a:custGeom>
              <a:avLst/>
              <a:gdLst>
                <a:gd name="T0" fmla="*/ 0 w 924"/>
                <a:gd name="T1" fmla="*/ 0 h 44"/>
                <a:gd name="T2" fmla="*/ 0 w 924"/>
                <a:gd name="T3" fmla="*/ 0 h 44"/>
                <a:gd name="T4" fmla="*/ 0 w 924"/>
                <a:gd name="T5" fmla="*/ 0 h 44"/>
                <a:gd name="T6" fmla="*/ 0 w 924"/>
                <a:gd name="T7" fmla="*/ 0 h 44"/>
                <a:gd name="T8" fmla="*/ 0 60000 65536"/>
                <a:gd name="T9" fmla="*/ 0 60000 65536"/>
                <a:gd name="T10" fmla="*/ 0 60000 65536"/>
                <a:gd name="T11" fmla="*/ 0 60000 65536"/>
                <a:gd name="T12" fmla="*/ 0 w 924"/>
                <a:gd name="T13" fmla="*/ 0 h 44"/>
                <a:gd name="T14" fmla="*/ 924 w 924"/>
                <a:gd name="T15" fmla="*/ 44 h 44"/>
              </a:gdLst>
              <a:ahLst/>
              <a:cxnLst>
                <a:cxn ang="T8">
                  <a:pos x="T0" y="T1"/>
                </a:cxn>
                <a:cxn ang="T9">
                  <a:pos x="T2" y="T3"/>
                </a:cxn>
                <a:cxn ang="T10">
                  <a:pos x="T4" y="T5"/>
                </a:cxn>
                <a:cxn ang="T11">
                  <a:pos x="T6" y="T7"/>
                </a:cxn>
              </a:cxnLst>
              <a:rect l="T12" t="T13" r="T14" b="T15"/>
              <a:pathLst>
                <a:path w="924" h="44">
                  <a:moveTo>
                    <a:pt x="0" y="0"/>
                  </a:moveTo>
                  <a:lnTo>
                    <a:pt x="0" y="44"/>
                  </a:lnTo>
                  <a:lnTo>
                    <a:pt x="92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9" name="Freeform 198"/>
            <p:cNvSpPr>
              <a:spLocks/>
            </p:cNvSpPr>
            <p:nvPr/>
          </p:nvSpPr>
          <p:spPr bwMode="auto">
            <a:xfrm>
              <a:off x="4564" y="3632"/>
              <a:ext cx="179" cy="11"/>
            </a:xfrm>
            <a:custGeom>
              <a:avLst/>
              <a:gdLst>
                <a:gd name="T0" fmla="*/ 0 w 716"/>
                <a:gd name="T1" fmla="*/ 0 h 42"/>
                <a:gd name="T2" fmla="*/ 0 w 716"/>
                <a:gd name="T3" fmla="*/ 0 h 42"/>
                <a:gd name="T4" fmla="*/ 0 w 716"/>
                <a:gd name="T5" fmla="*/ 0 h 42"/>
                <a:gd name="T6" fmla="*/ 0 w 716"/>
                <a:gd name="T7" fmla="*/ 0 h 42"/>
                <a:gd name="T8" fmla="*/ 0 60000 65536"/>
                <a:gd name="T9" fmla="*/ 0 60000 65536"/>
                <a:gd name="T10" fmla="*/ 0 60000 65536"/>
                <a:gd name="T11" fmla="*/ 0 60000 65536"/>
                <a:gd name="T12" fmla="*/ 0 w 716"/>
                <a:gd name="T13" fmla="*/ 0 h 42"/>
                <a:gd name="T14" fmla="*/ 716 w 716"/>
                <a:gd name="T15" fmla="*/ 42 h 42"/>
              </a:gdLst>
              <a:ahLst/>
              <a:cxnLst>
                <a:cxn ang="T8">
                  <a:pos x="T0" y="T1"/>
                </a:cxn>
                <a:cxn ang="T9">
                  <a:pos x="T2" y="T3"/>
                </a:cxn>
                <a:cxn ang="T10">
                  <a:pos x="T4" y="T5"/>
                </a:cxn>
                <a:cxn ang="T11">
                  <a:pos x="T6" y="T7"/>
                </a:cxn>
              </a:cxnLst>
              <a:rect l="T12" t="T13" r="T14" b="T15"/>
              <a:pathLst>
                <a:path w="716" h="42">
                  <a:moveTo>
                    <a:pt x="0" y="0"/>
                  </a:moveTo>
                  <a:lnTo>
                    <a:pt x="0" y="42"/>
                  </a:lnTo>
                  <a:lnTo>
                    <a:pt x="7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0" name="Freeform 199"/>
            <p:cNvSpPr>
              <a:spLocks/>
            </p:cNvSpPr>
            <p:nvPr/>
          </p:nvSpPr>
          <p:spPr bwMode="auto">
            <a:xfrm>
              <a:off x="4273" y="3585"/>
              <a:ext cx="80" cy="12"/>
            </a:xfrm>
            <a:custGeom>
              <a:avLst/>
              <a:gdLst>
                <a:gd name="T0" fmla="*/ 0 w 320"/>
                <a:gd name="T1" fmla="*/ 0 h 47"/>
                <a:gd name="T2" fmla="*/ 0 w 320"/>
                <a:gd name="T3" fmla="*/ 0 h 47"/>
                <a:gd name="T4" fmla="*/ 0 w 320"/>
                <a:gd name="T5" fmla="*/ 0 h 47"/>
                <a:gd name="T6" fmla="*/ 0 w 320"/>
                <a:gd name="T7" fmla="*/ 0 h 47"/>
                <a:gd name="T8" fmla="*/ 0 60000 65536"/>
                <a:gd name="T9" fmla="*/ 0 60000 65536"/>
                <a:gd name="T10" fmla="*/ 0 60000 65536"/>
                <a:gd name="T11" fmla="*/ 0 60000 65536"/>
                <a:gd name="T12" fmla="*/ 0 w 320"/>
                <a:gd name="T13" fmla="*/ 0 h 47"/>
                <a:gd name="T14" fmla="*/ 320 w 320"/>
                <a:gd name="T15" fmla="*/ 47 h 47"/>
              </a:gdLst>
              <a:ahLst/>
              <a:cxnLst>
                <a:cxn ang="T8">
                  <a:pos x="T0" y="T1"/>
                </a:cxn>
                <a:cxn ang="T9">
                  <a:pos x="T2" y="T3"/>
                </a:cxn>
                <a:cxn ang="T10">
                  <a:pos x="T4" y="T5"/>
                </a:cxn>
                <a:cxn ang="T11">
                  <a:pos x="T6" y="T7"/>
                </a:cxn>
              </a:cxnLst>
              <a:rect l="T12" t="T13" r="T14" b="T15"/>
              <a:pathLst>
                <a:path w="320" h="47">
                  <a:moveTo>
                    <a:pt x="320" y="0"/>
                  </a:moveTo>
                  <a:lnTo>
                    <a:pt x="320" y="47"/>
                  </a:lnTo>
                  <a:lnTo>
                    <a:pt x="0" y="21"/>
                  </a:lnTo>
                  <a:lnTo>
                    <a:pt x="3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1" name="Rectangle 200"/>
            <p:cNvSpPr>
              <a:spLocks noChangeArrowheads="1"/>
            </p:cNvSpPr>
            <p:nvPr/>
          </p:nvSpPr>
          <p:spPr bwMode="auto">
            <a:xfrm>
              <a:off x="4543" y="3343"/>
              <a:ext cx="4" cy="3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8002" name="Rectangle 201"/>
            <p:cNvSpPr>
              <a:spLocks noChangeArrowheads="1"/>
            </p:cNvSpPr>
            <p:nvPr/>
          </p:nvSpPr>
          <p:spPr bwMode="auto">
            <a:xfrm>
              <a:off x="4530" y="3345"/>
              <a:ext cx="4" cy="3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8003" name="Rectangle 202"/>
            <p:cNvSpPr>
              <a:spLocks noChangeArrowheads="1"/>
            </p:cNvSpPr>
            <p:nvPr/>
          </p:nvSpPr>
          <p:spPr bwMode="auto">
            <a:xfrm>
              <a:off x="4690" y="3230"/>
              <a:ext cx="4" cy="3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8004" name="Rectangle 203"/>
            <p:cNvSpPr>
              <a:spLocks noChangeArrowheads="1"/>
            </p:cNvSpPr>
            <p:nvPr/>
          </p:nvSpPr>
          <p:spPr bwMode="auto">
            <a:xfrm>
              <a:off x="4677" y="3232"/>
              <a:ext cx="4" cy="3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8005" name="Rectangle 204"/>
            <p:cNvSpPr>
              <a:spLocks noChangeArrowheads="1"/>
            </p:cNvSpPr>
            <p:nvPr/>
          </p:nvSpPr>
          <p:spPr bwMode="auto">
            <a:xfrm>
              <a:off x="4381" y="3348"/>
              <a:ext cx="5" cy="3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8006" name="Freeform 205"/>
            <p:cNvSpPr>
              <a:spLocks/>
            </p:cNvSpPr>
            <p:nvPr/>
          </p:nvSpPr>
          <p:spPr bwMode="auto">
            <a:xfrm>
              <a:off x="4412" y="3463"/>
              <a:ext cx="78" cy="98"/>
            </a:xfrm>
            <a:custGeom>
              <a:avLst/>
              <a:gdLst>
                <a:gd name="T0" fmla="*/ 0 w 312"/>
                <a:gd name="T1" fmla="*/ 0 h 396"/>
                <a:gd name="T2" fmla="*/ 0 w 312"/>
                <a:gd name="T3" fmla="*/ 0 h 396"/>
                <a:gd name="T4" fmla="*/ 0 w 312"/>
                <a:gd name="T5" fmla="*/ 0 h 396"/>
                <a:gd name="T6" fmla="*/ 0 w 312"/>
                <a:gd name="T7" fmla="*/ 0 h 396"/>
                <a:gd name="T8" fmla="*/ 0 w 312"/>
                <a:gd name="T9" fmla="*/ 0 h 396"/>
                <a:gd name="T10" fmla="*/ 0 w 312"/>
                <a:gd name="T11" fmla="*/ 0 h 396"/>
                <a:gd name="T12" fmla="*/ 0 w 312"/>
                <a:gd name="T13" fmla="*/ 0 h 396"/>
                <a:gd name="T14" fmla="*/ 0 w 312"/>
                <a:gd name="T15" fmla="*/ 0 h 396"/>
                <a:gd name="T16" fmla="*/ 0 w 312"/>
                <a:gd name="T17" fmla="*/ 0 h 396"/>
                <a:gd name="T18" fmla="*/ 0 w 312"/>
                <a:gd name="T19" fmla="*/ 0 h 396"/>
                <a:gd name="T20" fmla="*/ 0 w 312"/>
                <a:gd name="T21" fmla="*/ 0 h 396"/>
                <a:gd name="T22" fmla="*/ 0 w 312"/>
                <a:gd name="T23" fmla="*/ 0 h 396"/>
                <a:gd name="T24" fmla="*/ 0 w 312"/>
                <a:gd name="T25" fmla="*/ 0 h 396"/>
                <a:gd name="T26" fmla="*/ 0 w 312"/>
                <a:gd name="T27" fmla="*/ 0 h 396"/>
                <a:gd name="T28" fmla="*/ 0 w 312"/>
                <a:gd name="T29" fmla="*/ 0 h 396"/>
                <a:gd name="T30" fmla="*/ 0 w 312"/>
                <a:gd name="T31" fmla="*/ 0 h 396"/>
                <a:gd name="T32" fmla="*/ 0 w 312"/>
                <a:gd name="T33" fmla="*/ 0 h 396"/>
                <a:gd name="T34" fmla="*/ 0 w 312"/>
                <a:gd name="T35" fmla="*/ 0 h 396"/>
                <a:gd name="T36" fmla="*/ 0 w 312"/>
                <a:gd name="T37" fmla="*/ 0 h 396"/>
                <a:gd name="T38" fmla="*/ 0 w 312"/>
                <a:gd name="T39" fmla="*/ 0 h 396"/>
                <a:gd name="T40" fmla="*/ 0 w 312"/>
                <a:gd name="T41" fmla="*/ 0 h 396"/>
                <a:gd name="T42" fmla="*/ 0 w 312"/>
                <a:gd name="T43" fmla="*/ 0 h 396"/>
                <a:gd name="T44" fmla="*/ 0 w 312"/>
                <a:gd name="T45" fmla="*/ 0 h 396"/>
                <a:gd name="T46" fmla="*/ 0 w 312"/>
                <a:gd name="T47" fmla="*/ 0 h 396"/>
                <a:gd name="T48" fmla="*/ 0 w 312"/>
                <a:gd name="T49" fmla="*/ 0 h 396"/>
                <a:gd name="T50" fmla="*/ 0 w 312"/>
                <a:gd name="T51" fmla="*/ 0 h 396"/>
                <a:gd name="T52" fmla="*/ 0 w 312"/>
                <a:gd name="T53" fmla="*/ 0 h 396"/>
                <a:gd name="T54" fmla="*/ 0 w 312"/>
                <a:gd name="T55" fmla="*/ 0 h 396"/>
                <a:gd name="T56" fmla="*/ 0 w 312"/>
                <a:gd name="T57" fmla="*/ 0 h 396"/>
                <a:gd name="T58" fmla="*/ 0 w 312"/>
                <a:gd name="T59" fmla="*/ 0 h 396"/>
                <a:gd name="T60" fmla="*/ 0 w 312"/>
                <a:gd name="T61" fmla="*/ 0 h 396"/>
                <a:gd name="T62" fmla="*/ 0 w 312"/>
                <a:gd name="T63" fmla="*/ 0 h 396"/>
                <a:gd name="T64" fmla="*/ 0 w 312"/>
                <a:gd name="T65" fmla="*/ 0 h 396"/>
                <a:gd name="T66" fmla="*/ 0 w 312"/>
                <a:gd name="T67" fmla="*/ 0 h 396"/>
                <a:gd name="T68" fmla="*/ 0 w 312"/>
                <a:gd name="T69" fmla="*/ 0 h 396"/>
                <a:gd name="T70" fmla="*/ 0 w 312"/>
                <a:gd name="T71" fmla="*/ 0 h 396"/>
                <a:gd name="T72" fmla="*/ 0 w 312"/>
                <a:gd name="T73" fmla="*/ 0 h 396"/>
                <a:gd name="T74" fmla="*/ 0 w 312"/>
                <a:gd name="T75" fmla="*/ 0 h 396"/>
                <a:gd name="T76" fmla="*/ 0 w 312"/>
                <a:gd name="T77" fmla="*/ 0 h 396"/>
                <a:gd name="T78" fmla="*/ 0 w 312"/>
                <a:gd name="T79" fmla="*/ 0 h 396"/>
                <a:gd name="T80" fmla="*/ 0 w 312"/>
                <a:gd name="T81" fmla="*/ 0 h 396"/>
                <a:gd name="T82" fmla="*/ 0 w 312"/>
                <a:gd name="T83" fmla="*/ 0 h 396"/>
                <a:gd name="T84" fmla="*/ 0 w 312"/>
                <a:gd name="T85" fmla="*/ 0 h 396"/>
                <a:gd name="T86" fmla="*/ 0 w 312"/>
                <a:gd name="T87" fmla="*/ 0 h 396"/>
                <a:gd name="T88" fmla="*/ 0 w 312"/>
                <a:gd name="T89" fmla="*/ 0 h 396"/>
                <a:gd name="T90" fmla="*/ 0 w 312"/>
                <a:gd name="T91" fmla="*/ 0 h 396"/>
                <a:gd name="T92" fmla="*/ 0 w 312"/>
                <a:gd name="T93" fmla="*/ 0 h 396"/>
                <a:gd name="T94" fmla="*/ 0 w 312"/>
                <a:gd name="T95" fmla="*/ 0 h 396"/>
                <a:gd name="T96" fmla="*/ 0 w 312"/>
                <a:gd name="T97" fmla="*/ 0 h 396"/>
                <a:gd name="T98" fmla="*/ 0 w 312"/>
                <a:gd name="T99" fmla="*/ 0 h 396"/>
                <a:gd name="T100" fmla="*/ 0 w 312"/>
                <a:gd name="T101" fmla="*/ 0 h 396"/>
                <a:gd name="T102" fmla="*/ 0 w 312"/>
                <a:gd name="T103" fmla="*/ 0 h 396"/>
                <a:gd name="T104" fmla="*/ 0 w 312"/>
                <a:gd name="T105" fmla="*/ 0 h 396"/>
                <a:gd name="T106" fmla="*/ 0 w 312"/>
                <a:gd name="T107" fmla="*/ 0 h 3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2"/>
                <a:gd name="T163" fmla="*/ 0 h 396"/>
                <a:gd name="T164" fmla="*/ 312 w 312"/>
                <a:gd name="T165" fmla="*/ 396 h 3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2" h="396">
                  <a:moveTo>
                    <a:pt x="286" y="238"/>
                  </a:moveTo>
                  <a:lnTo>
                    <a:pt x="281" y="237"/>
                  </a:lnTo>
                  <a:lnTo>
                    <a:pt x="276" y="242"/>
                  </a:lnTo>
                  <a:lnTo>
                    <a:pt x="272" y="247"/>
                  </a:lnTo>
                  <a:lnTo>
                    <a:pt x="268" y="253"/>
                  </a:lnTo>
                  <a:lnTo>
                    <a:pt x="266" y="258"/>
                  </a:lnTo>
                  <a:lnTo>
                    <a:pt x="265" y="266"/>
                  </a:lnTo>
                  <a:lnTo>
                    <a:pt x="263" y="274"/>
                  </a:lnTo>
                  <a:lnTo>
                    <a:pt x="260" y="284"/>
                  </a:lnTo>
                  <a:lnTo>
                    <a:pt x="255" y="291"/>
                  </a:lnTo>
                  <a:lnTo>
                    <a:pt x="251" y="292"/>
                  </a:lnTo>
                  <a:lnTo>
                    <a:pt x="248" y="292"/>
                  </a:lnTo>
                  <a:lnTo>
                    <a:pt x="247" y="291"/>
                  </a:lnTo>
                  <a:lnTo>
                    <a:pt x="250" y="284"/>
                  </a:lnTo>
                  <a:lnTo>
                    <a:pt x="253" y="271"/>
                  </a:lnTo>
                  <a:lnTo>
                    <a:pt x="255" y="253"/>
                  </a:lnTo>
                  <a:lnTo>
                    <a:pt x="251" y="237"/>
                  </a:lnTo>
                  <a:lnTo>
                    <a:pt x="246" y="232"/>
                  </a:lnTo>
                  <a:lnTo>
                    <a:pt x="238" y="227"/>
                  </a:lnTo>
                  <a:lnTo>
                    <a:pt x="229" y="223"/>
                  </a:lnTo>
                  <a:lnTo>
                    <a:pt x="221" y="219"/>
                  </a:lnTo>
                  <a:lnTo>
                    <a:pt x="212" y="216"/>
                  </a:lnTo>
                  <a:lnTo>
                    <a:pt x="203" y="212"/>
                  </a:lnTo>
                  <a:lnTo>
                    <a:pt x="197" y="209"/>
                  </a:lnTo>
                  <a:lnTo>
                    <a:pt x="193" y="206"/>
                  </a:lnTo>
                  <a:lnTo>
                    <a:pt x="188" y="199"/>
                  </a:lnTo>
                  <a:lnTo>
                    <a:pt x="186" y="192"/>
                  </a:lnTo>
                  <a:lnTo>
                    <a:pt x="186" y="187"/>
                  </a:lnTo>
                  <a:lnTo>
                    <a:pt x="187" y="183"/>
                  </a:lnTo>
                  <a:lnTo>
                    <a:pt x="191" y="183"/>
                  </a:lnTo>
                  <a:lnTo>
                    <a:pt x="194" y="184"/>
                  </a:lnTo>
                  <a:lnTo>
                    <a:pt x="196" y="187"/>
                  </a:lnTo>
                  <a:lnTo>
                    <a:pt x="197" y="188"/>
                  </a:lnTo>
                  <a:lnTo>
                    <a:pt x="198" y="189"/>
                  </a:lnTo>
                  <a:lnTo>
                    <a:pt x="202" y="191"/>
                  </a:lnTo>
                  <a:lnTo>
                    <a:pt x="207" y="194"/>
                  </a:lnTo>
                  <a:lnTo>
                    <a:pt x="213" y="198"/>
                  </a:lnTo>
                  <a:lnTo>
                    <a:pt x="221" y="202"/>
                  </a:lnTo>
                  <a:lnTo>
                    <a:pt x="231" y="204"/>
                  </a:lnTo>
                  <a:lnTo>
                    <a:pt x="239" y="208"/>
                  </a:lnTo>
                  <a:lnTo>
                    <a:pt x="250" y="209"/>
                  </a:lnTo>
                  <a:lnTo>
                    <a:pt x="258" y="209"/>
                  </a:lnTo>
                  <a:lnTo>
                    <a:pt x="268" y="208"/>
                  </a:lnTo>
                  <a:lnTo>
                    <a:pt x="276" y="207"/>
                  </a:lnTo>
                  <a:lnTo>
                    <a:pt x="283" y="206"/>
                  </a:lnTo>
                  <a:lnTo>
                    <a:pt x="290" y="204"/>
                  </a:lnTo>
                  <a:lnTo>
                    <a:pt x="296" y="202"/>
                  </a:lnTo>
                  <a:lnTo>
                    <a:pt x="298" y="201"/>
                  </a:lnTo>
                  <a:lnTo>
                    <a:pt x="301" y="199"/>
                  </a:lnTo>
                  <a:lnTo>
                    <a:pt x="305" y="194"/>
                  </a:lnTo>
                  <a:lnTo>
                    <a:pt x="307" y="189"/>
                  </a:lnTo>
                  <a:lnTo>
                    <a:pt x="308" y="183"/>
                  </a:lnTo>
                  <a:lnTo>
                    <a:pt x="308" y="177"/>
                  </a:lnTo>
                  <a:lnTo>
                    <a:pt x="307" y="173"/>
                  </a:lnTo>
                  <a:lnTo>
                    <a:pt x="305" y="171"/>
                  </a:lnTo>
                  <a:lnTo>
                    <a:pt x="302" y="169"/>
                  </a:lnTo>
                  <a:lnTo>
                    <a:pt x="300" y="166"/>
                  </a:lnTo>
                  <a:lnTo>
                    <a:pt x="293" y="147"/>
                  </a:lnTo>
                  <a:lnTo>
                    <a:pt x="291" y="128"/>
                  </a:lnTo>
                  <a:lnTo>
                    <a:pt x="288" y="113"/>
                  </a:lnTo>
                  <a:lnTo>
                    <a:pt x="281" y="99"/>
                  </a:lnTo>
                  <a:lnTo>
                    <a:pt x="271" y="92"/>
                  </a:lnTo>
                  <a:lnTo>
                    <a:pt x="260" y="86"/>
                  </a:lnTo>
                  <a:lnTo>
                    <a:pt x="252" y="81"/>
                  </a:lnTo>
                  <a:lnTo>
                    <a:pt x="250" y="76"/>
                  </a:lnTo>
                  <a:lnTo>
                    <a:pt x="251" y="74"/>
                  </a:lnTo>
                  <a:lnTo>
                    <a:pt x="253" y="73"/>
                  </a:lnTo>
                  <a:lnTo>
                    <a:pt x="258" y="73"/>
                  </a:lnTo>
                  <a:lnTo>
                    <a:pt x="263" y="73"/>
                  </a:lnTo>
                  <a:lnTo>
                    <a:pt x="268" y="74"/>
                  </a:lnTo>
                  <a:lnTo>
                    <a:pt x="275" y="77"/>
                  </a:lnTo>
                  <a:lnTo>
                    <a:pt x="282" y="79"/>
                  </a:lnTo>
                  <a:lnTo>
                    <a:pt x="288" y="83"/>
                  </a:lnTo>
                  <a:lnTo>
                    <a:pt x="298" y="94"/>
                  </a:lnTo>
                  <a:lnTo>
                    <a:pt x="302" y="107"/>
                  </a:lnTo>
                  <a:lnTo>
                    <a:pt x="302" y="122"/>
                  </a:lnTo>
                  <a:lnTo>
                    <a:pt x="302" y="137"/>
                  </a:lnTo>
                  <a:lnTo>
                    <a:pt x="303" y="147"/>
                  </a:lnTo>
                  <a:lnTo>
                    <a:pt x="306" y="153"/>
                  </a:lnTo>
                  <a:lnTo>
                    <a:pt x="308" y="159"/>
                  </a:lnTo>
                  <a:lnTo>
                    <a:pt x="311" y="163"/>
                  </a:lnTo>
                  <a:lnTo>
                    <a:pt x="311" y="162"/>
                  </a:lnTo>
                  <a:lnTo>
                    <a:pt x="311" y="159"/>
                  </a:lnTo>
                  <a:lnTo>
                    <a:pt x="311" y="158"/>
                  </a:lnTo>
                  <a:lnTo>
                    <a:pt x="311" y="157"/>
                  </a:lnTo>
                  <a:lnTo>
                    <a:pt x="312" y="116"/>
                  </a:lnTo>
                  <a:lnTo>
                    <a:pt x="308" y="82"/>
                  </a:lnTo>
                  <a:lnTo>
                    <a:pt x="300" y="54"/>
                  </a:lnTo>
                  <a:lnTo>
                    <a:pt x="285" y="33"/>
                  </a:lnTo>
                  <a:lnTo>
                    <a:pt x="263" y="18"/>
                  </a:lnTo>
                  <a:lnTo>
                    <a:pt x="236" y="8"/>
                  </a:lnTo>
                  <a:lnTo>
                    <a:pt x="199" y="3"/>
                  </a:lnTo>
                  <a:lnTo>
                    <a:pt x="157" y="0"/>
                  </a:lnTo>
                  <a:lnTo>
                    <a:pt x="113" y="3"/>
                  </a:lnTo>
                  <a:lnTo>
                    <a:pt x="77" y="8"/>
                  </a:lnTo>
                  <a:lnTo>
                    <a:pt x="49" y="17"/>
                  </a:lnTo>
                  <a:lnTo>
                    <a:pt x="28" y="32"/>
                  </a:lnTo>
                  <a:lnTo>
                    <a:pt x="13" y="52"/>
                  </a:lnTo>
                  <a:lnTo>
                    <a:pt x="4" y="78"/>
                  </a:lnTo>
                  <a:lnTo>
                    <a:pt x="0" y="112"/>
                  </a:lnTo>
                  <a:lnTo>
                    <a:pt x="3" y="153"/>
                  </a:lnTo>
                  <a:lnTo>
                    <a:pt x="4" y="149"/>
                  </a:lnTo>
                  <a:lnTo>
                    <a:pt x="5" y="144"/>
                  </a:lnTo>
                  <a:lnTo>
                    <a:pt x="7" y="138"/>
                  </a:lnTo>
                  <a:lnTo>
                    <a:pt x="8" y="132"/>
                  </a:lnTo>
                  <a:lnTo>
                    <a:pt x="8" y="117"/>
                  </a:lnTo>
                  <a:lnTo>
                    <a:pt x="8" y="102"/>
                  </a:lnTo>
                  <a:lnTo>
                    <a:pt x="12" y="89"/>
                  </a:lnTo>
                  <a:lnTo>
                    <a:pt x="23" y="78"/>
                  </a:lnTo>
                  <a:lnTo>
                    <a:pt x="29" y="74"/>
                  </a:lnTo>
                  <a:lnTo>
                    <a:pt x="37" y="72"/>
                  </a:lnTo>
                  <a:lnTo>
                    <a:pt x="43" y="71"/>
                  </a:lnTo>
                  <a:lnTo>
                    <a:pt x="49" y="71"/>
                  </a:lnTo>
                  <a:lnTo>
                    <a:pt x="54" y="71"/>
                  </a:lnTo>
                  <a:lnTo>
                    <a:pt x="59" y="71"/>
                  </a:lnTo>
                  <a:lnTo>
                    <a:pt x="63" y="72"/>
                  </a:lnTo>
                  <a:lnTo>
                    <a:pt x="64" y="74"/>
                  </a:lnTo>
                  <a:lnTo>
                    <a:pt x="61" y="78"/>
                  </a:lnTo>
                  <a:lnTo>
                    <a:pt x="52" y="83"/>
                  </a:lnTo>
                  <a:lnTo>
                    <a:pt x="41" y="88"/>
                  </a:lnTo>
                  <a:lnTo>
                    <a:pt x="30" y="94"/>
                  </a:lnTo>
                  <a:lnTo>
                    <a:pt x="23" y="108"/>
                  </a:lnTo>
                  <a:lnTo>
                    <a:pt x="20" y="123"/>
                  </a:lnTo>
                  <a:lnTo>
                    <a:pt x="18" y="142"/>
                  </a:lnTo>
                  <a:lnTo>
                    <a:pt x="10" y="161"/>
                  </a:lnTo>
                  <a:lnTo>
                    <a:pt x="9" y="162"/>
                  </a:lnTo>
                  <a:lnTo>
                    <a:pt x="8" y="164"/>
                  </a:lnTo>
                  <a:lnTo>
                    <a:pt x="5" y="167"/>
                  </a:lnTo>
                  <a:lnTo>
                    <a:pt x="4" y="172"/>
                  </a:lnTo>
                  <a:lnTo>
                    <a:pt x="4" y="178"/>
                  </a:lnTo>
                  <a:lnTo>
                    <a:pt x="7" y="186"/>
                  </a:lnTo>
                  <a:lnTo>
                    <a:pt x="10" y="192"/>
                  </a:lnTo>
                  <a:lnTo>
                    <a:pt x="14" y="196"/>
                  </a:lnTo>
                  <a:lnTo>
                    <a:pt x="17" y="197"/>
                  </a:lnTo>
                  <a:lnTo>
                    <a:pt x="20" y="199"/>
                  </a:lnTo>
                  <a:lnTo>
                    <a:pt x="27" y="201"/>
                  </a:lnTo>
                  <a:lnTo>
                    <a:pt x="33" y="203"/>
                  </a:lnTo>
                  <a:lnTo>
                    <a:pt x="41" y="204"/>
                  </a:lnTo>
                  <a:lnTo>
                    <a:pt x="49" y="206"/>
                  </a:lnTo>
                  <a:lnTo>
                    <a:pt x="59" y="207"/>
                  </a:lnTo>
                  <a:lnTo>
                    <a:pt x="69" y="207"/>
                  </a:lnTo>
                  <a:lnTo>
                    <a:pt x="79" y="206"/>
                  </a:lnTo>
                  <a:lnTo>
                    <a:pt x="89" y="203"/>
                  </a:lnTo>
                  <a:lnTo>
                    <a:pt x="99" y="199"/>
                  </a:lnTo>
                  <a:lnTo>
                    <a:pt x="107" y="197"/>
                  </a:lnTo>
                  <a:lnTo>
                    <a:pt x="114" y="193"/>
                  </a:lnTo>
                  <a:lnTo>
                    <a:pt x="119" y="189"/>
                  </a:lnTo>
                  <a:lnTo>
                    <a:pt x="123" y="188"/>
                  </a:lnTo>
                  <a:lnTo>
                    <a:pt x="124" y="187"/>
                  </a:lnTo>
                  <a:lnTo>
                    <a:pt x="126" y="186"/>
                  </a:lnTo>
                  <a:lnTo>
                    <a:pt x="128" y="183"/>
                  </a:lnTo>
                  <a:lnTo>
                    <a:pt x="131" y="182"/>
                  </a:lnTo>
                  <a:lnTo>
                    <a:pt x="134" y="183"/>
                  </a:lnTo>
                  <a:lnTo>
                    <a:pt x="136" y="187"/>
                  </a:lnTo>
                  <a:lnTo>
                    <a:pt x="136" y="192"/>
                  </a:lnTo>
                  <a:lnTo>
                    <a:pt x="133" y="199"/>
                  </a:lnTo>
                  <a:lnTo>
                    <a:pt x="128" y="206"/>
                  </a:lnTo>
                  <a:lnTo>
                    <a:pt x="124" y="208"/>
                  </a:lnTo>
                  <a:lnTo>
                    <a:pt x="117" y="212"/>
                  </a:lnTo>
                  <a:lnTo>
                    <a:pt x="109" y="214"/>
                  </a:lnTo>
                  <a:lnTo>
                    <a:pt x="101" y="218"/>
                  </a:lnTo>
                  <a:lnTo>
                    <a:pt x="91" y="222"/>
                  </a:lnTo>
                  <a:lnTo>
                    <a:pt x="82" y="226"/>
                  </a:lnTo>
                  <a:lnTo>
                    <a:pt x="74" y="231"/>
                  </a:lnTo>
                  <a:lnTo>
                    <a:pt x="69" y="236"/>
                  </a:lnTo>
                  <a:lnTo>
                    <a:pt x="66" y="251"/>
                  </a:lnTo>
                  <a:lnTo>
                    <a:pt x="67" y="268"/>
                  </a:lnTo>
                  <a:lnTo>
                    <a:pt x="69" y="283"/>
                  </a:lnTo>
                  <a:lnTo>
                    <a:pt x="72" y="289"/>
                  </a:lnTo>
                  <a:lnTo>
                    <a:pt x="71" y="291"/>
                  </a:lnTo>
                  <a:lnTo>
                    <a:pt x="68" y="291"/>
                  </a:lnTo>
                  <a:lnTo>
                    <a:pt x="64" y="289"/>
                  </a:lnTo>
                  <a:lnTo>
                    <a:pt x="59" y="283"/>
                  </a:lnTo>
                  <a:lnTo>
                    <a:pt x="56" y="273"/>
                  </a:lnTo>
                  <a:lnTo>
                    <a:pt x="53" y="264"/>
                  </a:lnTo>
                  <a:lnTo>
                    <a:pt x="52" y="257"/>
                  </a:lnTo>
                  <a:lnTo>
                    <a:pt x="49" y="251"/>
                  </a:lnTo>
                  <a:lnTo>
                    <a:pt x="46" y="246"/>
                  </a:lnTo>
                  <a:lnTo>
                    <a:pt x="41" y="239"/>
                  </a:lnTo>
                  <a:lnTo>
                    <a:pt x="36" y="236"/>
                  </a:lnTo>
                  <a:lnTo>
                    <a:pt x="30" y="236"/>
                  </a:lnTo>
                  <a:lnTo>
                    <a:pt x="29" y="238"/>
                  </a:lnTo>
                  <a:lnTo>
                    <a:pt x="28" y="239"/>
                  </a:lnTo>
                  <a:lnTo>
                    <a:pt x="27" y="242"/>
                  </a:lnTo>
                  <a:lnTo>
                    <a:pt x="27" y="244"/>
                  </a:lnTo>
                  <a:lnTo>
                    <a:pt x="32" y="256"/>
                  </a:lnTo>
                  <a:lnTo>
                    <a:pt x="37" y="266"/>
                  </a:lnTo>
                  <a:lnTo>
                    <a:pt x="42" y="276"/>
                  </a:lnTo>
                  <a:lnTo>
                    <a:pt x="47" y="287"/>
                  </a:lnTo>
                  <a:lnTo>
                    <a:pt x="52" y="297"/>
                  </a:lnTo>
                  <a:lnTo>
                    <a:pt x="57" y="307"/>
                  </a:lnTo>
                  <a:lnTo>
                    <a:pt x="62" y="316"/>
                  </a:lnTo>
                  <a:lnTo>
                    <a:pt x="67" y="326"/>
                  </a:lnTo>
                  <a:lnTo>
                    <a:pt x="78" y="343"/>
                  </a:lnTo>
                  <a:lnTo>
                    <a:pt x="89" y="357"/>
                  </a:lnTo>
                  <a:lnTo>
                    <a:pt x="101" y="370"/>
                  </a:lnTo>
                  <a:lnTo>
                    <a:pt x="112" y="380"/>
                  </a:lnTo>
                  <a:lnTo>
                    <a:pt x="123" y="386"/>
                  </a:lnTo>
                  <a:lnTo>
                    <a:pt x="134" y="391"/>
                  </a:lnTo>
                  <a:lnTo>
                    <a:pt x="146" y="395"/>
                  </a:lnTo>
                  <a:lnTo>
                    <a:pt x="158" y="396"/>
                  </a:lnTo>
                  <a:lnTo>
                    <a:pt x="177" y="392"/>
                  </a:lnTo>
                  <a:lnTo>
                    <a:pt x="194" y="383"/>
                  </a:lnTo>
                  <a:lnTo>
                    <a:pt x="213" y="370"/>
                  </a:lnTo>
                  <a:lnTo>
                    <a:pt x="231" y="352"/>
                  </a:lnTo>
                  <a:lnTo>
                    <a:pt x="248" y="331"/>
                  </a:lnTo>
                  <a:lnTo>
                    <a:pt x="263" y="306"/>
                  </a:lnTo>
                  <a:lnTo>
                    <a:pt x="277" y="278"/>
                  </a:lnTo>
                  <a:lnTo>
                    <a:pt x="290" y="248"/>
                  </a:lnTo>
                  <a:lnTo>
                    <a:pt x="290" y="246"/>
                  </a:lnTo>
                  <a:lnTo>
                    <a:pt x="288" y="243"/>
                  </a:lnTo>
                  <a:lnTo>
                    <a:pt x="287" y="241"/>
                  </a:lnTo>
                  <a:lnTo>
                    <a:pt x="286" y="2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7" name="Freeform 206"/>
            <p:cNvSpPr>
              <a:spLocks/>
            </p:cNvSpPr>
            <p:nvPr/>
          </p:nvSpPr>
          <p:spPr bwMode="auto">
            <a:xfrm>
              <a:off x="4422" y="3486"/>
              <a:ext cx="24" cy="21"/>
            </a:xfrm>
            <a:custGeom>
              <a:avLst/>
              <a:gdLst>
                <a:gd name="T0" fmla="*/ 0 w 96"/>
                <a:gd name="T1" fmla="*/ 0 h 85"/>
                <a:gd name="T2" fmla="*/ 0 w 96"/>
                <a:gd name="T3" fmla="*/ 0 h 85"/>
                <a:gd name="T4" fmla="*/ 0 w 96"/>
                <a:gd name="T5" fmla="*/ 0 h 85"/>
                <a:gd name="T6" fmla="*/ 0 w 96"/>
                <a:gd name="T7" fmla="*/ 0 h 85"/>
                <a:gd name="T8" fmla="*/ 0 w 96"/>
                <a:gd name="T9" fmla="*/ 0 h 85"/>
                <a:gd name="T10" fmla="*/ 0 w 96"/>
                <a:gd name="T11" fmla="*/ 0 h 85"/>
                <a:gd name="T12" fmla="*/ 0 w 96"/>
                <a:gd name="T13" fmla="*/ 0 h 85"/>
                <a:gd name="T14" fmla="*/ 0 w 96"/>
                <a:gd name="T15" fmla="*/ 0 h 85"/>
                <a:gd name="T16" fmla="*/ 0 w 96"/>
                <a:gd name="T17" fmla="*/ 0 h 85"/>
                <a:gd name="T18" fmla="*/ 0 w 96"/>
                <a:gd name="T19" fmla="*/ 0 h 85"/>
                <a:gd name="T20" fmla="*/ 0 w 96"/>
                <a:gd name="T21" fmla="*/ 0 h 85"/>
                <a:gd name="T22" fmla="*/ 0 w 96"/>
                <a:gd name="T23" fmla="*/ 0 h 85"/>
                <a:gd name="T24" fmla="*/ 0 w 96"/>
                <a:gd name="T25" fmla="*/ 0 h 85"/>
                <a:gd name="T26" fmla="*/ 0 w 96"/>
                <a:gd name="T27" fmla="*/ 0 h 85"/>
                <a:gd name="T28" fmla="*/ 0 w 96"/>
                <a:gd name="T29" fmla="*/ 0 h 85"/>
                <a:gd name="T30" fmla="*/ 0 w 96"/>
                <a:gd name="T31" fmla="*/ 0 h 85"/>
                <a:gd name="T32" fmla="*/ 0 w 96"/>
                <a:gd name="T33" fmla="*/ 0 h 85"/>
                <a:gd name="T34" fmla="*/ 0 w 96"/>
                <a:gd name="T35" fmla="*/ 0 h 85"/>
                <a:gd name="T36" fmla="*/ 0 w 96"/>
                <a:gd name="T37" fmla="*/ 0 h 85"/>
                <a:gd name="T38" fmla="*/ 0 w 96"/>
                <a:gd name="T39" fmla="*/ 0 h 85"/>
                <a:gd name="T40" fmla="*/ 0 w 96"/>
                <a:gd name="T41" fmla="*/ 0 h 85"/>
                <a:gd name="T42" fmla="*/ 0 w 96"/>
                <a:gd name="T43" fmla="*/ 0 h 85"/>
                <a:gd name="T44" fmla="*/ 0 w 96"/>
                <a:gd name="T45" fmla="*/ 0 h 85"/>
                <a:gd name="T46" fmla="*/ 0 w 96"/>
                <a:gd name="T47" fmla="*/ 0 h 85"/>
                <a:gd name="T48" fmla="*/ 0 w 96"/>
                <a:gd name="T49" fmla="*/ 0 h 85"/>
                <a:gd name="T50" fmla="*/ 0 w 96"/>
                <a:gd name="T51" fmla="*/ 0 h 85"/>
                <a:gd name="T52" fmla="*/ 0 w 96"/>
                <a:gd name="T53" fmla="*/ 0 h 85"/>
                <a:gd name="T54" fmla="*/ 0 w 96"/>
                <a:gd name="T55" fmla="*/ 0 h 85"/>
                <a:gd name="T56" fmla="*/ 0 w 96"/>
                <a:gd name="T57" fmla="*/ 0 h 85"/>
                <a:gd name="T58" fmla="*/ 0 w 96"/>
                <a:gd name="T59" fmla="*/ 0 h 85"/>
                <a:gd name="T60" fmla="*/ 0 w 96"/>
                <a:gd name="T61" fmla="*/ 0 h 85"/>
                <a:gd name="T62" fmla="*/ 0 w 96"/>
                <a:gd name="T63" fmla="*/ 0 h 85"/>
                <a:gd name="T64" fmla="*/ 0 w 9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5"/>
                <a:gd name="T101" fmla="*/ 96 w 9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5">
                  <a:moveTo>
                    <a:pt x="48" y="0"/>
                  </a:moveTo>
                  <a:lnTo>
                    <a:pt x="38" y="1"/>
                  </a:lnTo>
                  <a:lnTo>
                    <a:pt x="30" y="5"/>
                  </a:lnTo>
                  <a:lnTo>
                    <a:pt x="21" y="9"/>
                  </a:lnTo>
                  <a:lnTo>
                    <a:pt x="15" y="15"/>
                  </a:lnTo>
                  <a:lnTo>
                    <a:pt x="8" y="21"/>
                  </a:lnTo>
                  <a:lnTo>
                    <a:pt x="3" y="29"/>
                  </a:lnTo>
                  <a:lnTo>
                    <a:pt x="1" y="36"/>
                  </a:lnTo>
                  <a:lnTo>
                    <a:pt x="0" y="45"/>
                  </a:lnTo>
                  <a:lnTo>
                    <a:pt x="1" y="54"/>
                  </a:lnTo>
                  <a:lnTo>
                    <a:pt x="3" y="61"/>
                  </a:lnTo>
                  <a:lnTo>
                    <a:pt x="8" y="69"/>
                  </a:lnTo>
                  <a:lnTo>
                    <a:pt x="15" y="75"/>
                  </a:lnTo>
                  <a:lnTo>
                    <a:pt x="21" y="80"/>
                  </a:lnTo>
                  <a:lnTo>
                    <a:pt x="30" y="84"/>
                  </a:lnTo>
                  <a:lnTo>
                    <a:pt x="38" y="85"/>
                  </a:lnTo>
                  <a:lnTo>
                    <a:pt x="48" y="85"/>
                  </a:lnTo>
                  <a:lnTo>
                    <a:pt x="58" y="83"/>
                  </a:lnTo>
                  <a:lnTo>
                    <a:pt x="67" y="79"/>
                  </a:lnTo>
                  <a:lnTo>
                    <a:pt x="75" y="74"/>
                  </a:lnTo>
                  <a:lnTo>
                    <a:pt x="82" y="66"/>
                  </a:lnTo>
                  <a:lnTo>
                    <a:pt x="88" y="60"/>
                  </a:lnTo>
                  <a:lnTo>
                    <a:pt x="92" y="51"/>
                  </a:lnTo>
                  <a:lnTo>
                    <a:pt x="95" y="43"/>
                  </a:lnTo>
                  <a:lnTo>
                    <a:pt x="96" y="34"/>
                  </a:lnTo>
                  <a:lnTo>
                    <a:pt x="95" y="25"/>
                  </a:lnTo>
                  <a:lnTo>
                    <a:pt x="92" y="18"/>
                  </a:lnTo>
                  <a:lnTo>
                    <a:pt x="88" y="13"/>
                  </a:lnTo>
                  <a:lnTo>
                    <a:pt x="82" y="8"/>
                  </a:lnTo>
                  <a:lnTo>
                    <a:pt x="75" y="4"/>
                  </a:lnTo>
                  <a:lnTo>
                    <a:pt x="67" y="1"/>
                  </a:lnTo>
                  <a:lnTo>
                    <a:pt x="58" y="0"/>
                  </a:lnTo>
                  <a:lnTo>
                    <a:pt x="48"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8" name="Freeform 207"/>
            <p:cNvSpPr>
              <a:spLocks/>
            </p:cNvSpPr>
            <p:nvPr/>
          </p:nvSpPr>
          <p:spPr bwMode="auto">
            <a:xfrm>
              <a:off x="4457" y="3487"/>
              <a:ext cx="24" cy="20"/>
            </a:xfrm>
            <a:custGeom>
              <a:avLst/>
              <a:gdLst>
                <a:gd name="T0" fmla="*/ 0 w 95"/>
                <a:gd name="T1" fmla="*/ 0 h 80"/>
                <a:gd name="T2" fmla="*/ 0 w 95"/>
                <a:gd name="T3" fmla="*/ 0 h 80"/>
                <a:gd name="T4" fmla="*/ 0 w 95"/>
                <a:gd name="T5" fmla="*/ 0 h 80"/>
                <a:gd name="T6" fmla="*/ 0 w 95"/>
                <a:gd name="T7" fmla="*/ 0 h 80"/>
                <a:gd name="T8" fmla="*/ 0 w 95"/>
                <a:gd name="T9" fmla="*/ 0 h 80"/>
                <a:gd name="T10" fmla="*/ 0 w 95"/>
                <a:gd name="T11" fmla="*/ 0 h 80"/>
                <a:gd name="T12" fmla="*/ 0 w 95"/>
                <a:gd name="T13" fmla="*/ 0 h 80"/>
                <a:gd name="T14" fmla="*/ 0 w 95"/>
                <a:gd name="T15" fmla="*/ 0 h 80"/>
                <a:gd name="T16" fmla="*/ 0 w 95"/>
                <a:gd name="T17" fmla="*/ 0 h 80"/>
                <a:gd name="T18" fmla="*/ 0 w 95"/>
                <a:gd name="T19" fmla="*/ 0 h 80"/>
                <a:gd name="T20" fmla="*/ 0 w 95"/>
                <a:gd name="T21" fmla="*/ 0 h 80"/>
                <a:gd name="T22" fmla="*/ 0 w 95"/>
                <a:gd name="T23" fmla="*/ 0 h 80"/>
                <a:gd name="T24" fmla="*/ 0 w 95"/>
                <a:gd name="T25" fmla="*/ 0 h 80"/>
                <a:gd name="T26" fmla="*/ 0 w 95"/>
                <a:gd name="T27" fmla="*/ 0 h 80"/>
                <a:gd name="T28" fmla="*/ 0 w 95"/>
                <a:gd name="T29" fmla="*/ 0 h 80"/>
                <a:gd name="T30" fmla="*/ 0 w 95"/>
                <a:gd name="T31" fmla="*/ 0 h 80"/>
                <a:gd name="T32" fmla="*/ 0 w 95"/>
                <a:gd name="T33" fmla="*/ 0 h 80"/>
                <a:gd name="T34" fmla="*/ 0 w 95"/>
                <a:gd name="T35" fmla="*/ 0 h 80"/>
                <a:gd name="T36" fmla="*/ 0 w 95"/>
                <a:gd name="T37" fmla="*/ 0 h 80"/>
                <a:gd name="T38" fmla="*/ 0 w 95"/>
                <a:gd name="T39" fmla="*/ 0 h 80"/>
                <a:gd name="T40" fmla="*/ 0 w 95"/>
                <a:gd name="T41" fmla="*/ 0 h 80"/>
                <a:gd name="T42" fmla="*/ 0 w 95"/>
                <a:gd name="T43" fmla="*/ 0 h 80"/>
                <a:gd name="T44" fmla="*/ 0 w 95"/>
                <a:gd name="T45" fmla="*/ 0 h 80"/>
                <a:gd name="T46" fmla="*/ 0 w 95"/>
                <a:gd name="T47" fmla="*/ 0 h 80"/>
                <a:gd name="T48" fmla="*/ 0 w 95"/>
                <a:gd name="T49" fmla="*/ 0 h 80"/>
                <a:gd name="T50" fmla="*/ 0 w 95"/>
                <a:gd name="T51" fmla="*/ 0 h 80"/>
                <a:gd name="T52" fmla="*/ 0 w 95"/>
                <a:gd name="T53" fmla="*/ 0 h 80"/>
                <a:gd name="T54" fmla="*/ 0 w 95"/>
                <a:gd name="T55" fmla="*/ 0 h 80"/>
                <a:gd name="T56" fmla="*/ 0 w 95"/>
                <a:gd name="T57" fmla="*/ 0 h 80"/>
                <a:gd name="T58" fmla="*/ 0 w 95"/>
                <a:gd name="T59" fmla="*/ 0 h 80"/>
                <a:gd name="T60" fmla="*/ 0 w 95"/>
                <a:gd name="T61" fmla="*/ 0 h 80"/>
                <a:gd name="T62" fmla="*/ 0 w 95"/>
                <a:gd name="T63" fmla="*/ 0 h 80"/>
                <a:gd name="T64" fmla="*/ 0 w 95"/>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80"/>
                <a:gd name="T101" fmla="*/ 95 w 9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80">
                  <a:moveTo>
                    <a:pt x="47" y="80"/>
                  </a:moveTo>
                  <a:lnTo>
                    <a:pt x="57" y="80"/>
                  </a:lnTo>
                  <a:lnTo>
                    <a:pt x="66" y="79"/>
                  </a:lnTo>
                  <a:lnTo>
                    <a:pt x="74" y="76"/>
                  </a:lnTo>
                  <a:lnTo>
                    <a:pt x="81" y="72"/>
                  </a:lnTo>
                  <a:lnTo>
                    <a:pt x="86" y="67"/>
                  </a:lnTo>
                  <a:lnTo>
                    <a:pt x="91" y="60"/>
                  </a:lnTo>
                  <a:lnTo>
                    <a:pt x="94" y="52"/>
                  </a:lnTo>
                  <a:lnTo>
                    <a:pt x="95" y="45"/>
                  </a:lnTo>
                  <a:lnTo>
                    <a:pt x="94" y="36"/>
                  </a:lnTo>
                  <a:lnTo>
                    <a:pt x="91" y="29"/>
                  </a:lnTo>
                  <a:lnTo>
                    <a:pt x="86" y="21"/>
                  </a:lnTo>
                  <a:lnTo>
                    <a:pt x="81" y="15"/>
                  </a:lnTo>
                  <a:lnTo>
                    <a:pt x="74" y="10"/>
                  </a:lnTo>
                  <a:lnTo>
                    <a:pt x="66" y="6"/>
                  </a:lnTo>
                  <a:lnTo>
                    <a:pt x="57" y="2"/>
                  </a:lnTo>
                  <a:lnTo>
                    <a:pt x="47" y="1"/>
                  </a:lnTo>
                  <a:lnTo>
                    <a:pt x="37" y="0"/>
                  </a:lnTo>
                  <a:lnTo>
                    <a:pt x="29" y="1"/>
                  </a:lnTo>
                  <a:lnTo>
                    <a:pt x="21" y="4"/>
                  </a:lnTo>
                  <a:lnTo>
                    <a:pt x="15" y="7"/>
                  </a:lnTo>
                  <a:lnTo>
                    <a:pt x="9" y="11"/>
                  </a:lnTo>
                  <a:lnTo>
                    <a:pt x="4" y="17"/>
                  </a:lnTo>
                  <a:lnTo>
                    <a:pt x="1" y="25"/>
                  </a:lnTo>
                  <a:lnTo>
                    <a:pt x="0" y="32"/>
                  </a:lnTo>
                  <a:lnTo>
                    <a:pt x="1" y="40"/>
                  </a:lnTo>
                  <a:lnTo>
                    <a:pt x="4" y="49"/>
                  </a:lnTo>
                  <a:lnTo>
                    <a:pt x="7" y="56"/>
                  </a:lnTo>
                  <a:lnTo>
                    <a:pt x="14" y="62"/>
                  </a:lnTo>
                  <a:lnTo>
                    <a:pt x="21" y="69"/>
                  </a:lnTo>
                  <a:lnTo>
                    <a:pt x="29" y="74"/>
                  </a:lnTo>
                  <a:lnTo>
                    <a:pt x="37" y="77"/>
                  </a:lnTo>
                  <a:lnTo>
                    <a:pt x="47" y="8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9" name="Freeform 208"/>
            <p:cNvSpPr>
              <a:spLocks/>
            </p:cNvSpPr>
            <p:nvPr/>
          </p:nvSpPr>
          <p:spPr bwMode="auto">
            <a:xfrm>
              <a:off x="4434" y="3518"/>
              <a:ext cx="35" cy="26"/>
            </a:xfrm>
            <a:custGeom>
              <a:avLst/>
              <a:gdLst>
                <a:gd name="T0" fmla="*/ 0 w 143"/>
                <a:gd name="T1" fmla="*/ 0 h 102"/>
                <a:gd name="T2" fmla="*/ 0 w 143"/>
                <a:gd name="T3" fmla="*/ 0 h 102"/>
                <a:gd name="T4" fmla="*/ 0 w 143"/>
                <a:gd name="T5" fmla="*/ 0 h 102"/>
                <a:gd name="T6" fmla="*/ 0 w 143"/>
                <a:gd name="T7" fmla="*/ 0 h 102"/>
                <a:gd name="T8" fmla="*/ 0 w 143"/>
                <a:gd name="T9" fmla="*/ 0 h 102"/>
                <a:gd name="T10" fmla="*/ 0 w 143"/>
                <a:gd name="T11" fmla="*/ 0 h 102"/>
                <a:gd name="T12" fmla="*/ 0 w 143"/>
                <a:gd name="T13" fmla="*/ 0 h 102"/>
                <a:gd name="T14" fmla="*/ 0 w 143"/>
                <a:gd name="T15" fmla="*/ 0 h 102"/>
                <a:gd name="T16" fmla="*/ 0 w 143"/>
                <a:gd name="T17" fmla="*/ 0 h 102"/>
                <a:gd name="T18" fmla="*/ 0 w 143"/>
                <a:gd name="T19" fmla="*/ 0 h 102"/>
                <a:gd name="T20" fmla="*/ 0 w 143"/>
                <a:gd name="T21" fmla="*/ 0 h 102"/>
                <a:gd name="T22" fmla="*/ 0 w 143"/>
                <a:gd name="T23" fmla="*/ 0 h 102"/>
                <a:gd name="T24" fmla="*/ 0 w 143"/>
                <a:gd name="T25" fmla="*/ 0 h 102"/>
                <a:gd name="T26" fmla="*/ 0 w 143"/>
                <a:gd name="T27" fmla="*/ 0 h 102"/>
                <a:gd name="T28" fmla="*/ 0 w 143"/>
                <a:gd name="T29" fmla="*/ 0 h 102"/>
                <a:gd name="T30" fmla="*/ 0 w 143"/>
                <a:gd name="T31" fmla="*/ 0 h 102"/>
                <a:gd name="T32" fmla="*/ 0 w 143"/>
                <a:gd name="T33" fmla="*/ 0 h 102"/>
                <a:gd name="T34" fmla="*/ 0 w 143"/>
                <a:gd name="T35" fmla="*/ 0 h 102"/>
                <a:gd name="T36" fmla="*/ 0 w 143"/>
                <a:gd name="T37" fmla="*/ 0 h 102"/>
                <a:gd name="T38" fmla="*/ 0 w 143"/>
                <a:gd name="T39" fmla="*/ 0 h 102"/>
                <a:gd name="T40" fmla="*/ 0 w 143"/>
                <a:gd name="T41" fmla="*/ 0 h 102"/>
                <a:gd name="T42" fmla="*/ 0 w 143"/>
                <a:gd name="T43" fmla="*/ 0 h 102"/>
                <a:gd name="T44" fmla="*/ 0 w 143"/>
                <a:gd name="T45" fmla="*/ 0 h 102"/>
                <a:gd name="T46" fmla="*/ 0 w 143"/>
                <a:gd name="T47" fmla="*/ 0 h 102"/>
                <a:gd name="T48" fmla="*/ 0 w 143"/>
                <a:gd name="T49" fmla="*/ 0 h 102"/>
                <a:gd name="T50" fmla="*/ 0 w 143"/>
                <a:gd name="T51" fmla="*/ 0 h 102"/>
                <a:gd name="T52" fmla="*/ 0 w 143"/>
                <a:gd name="T53" fmla="*/ 0 h 102"/>
                <a:gd name="T54" fmla="*/ 0 w 143"/>
                <a:gd name="T55" fmla="*/ 0 h 102"/>
                <a:gd name="T56" fmla="*/ 0 w 143"/>
                <a:gd name="T57" fmla="*/ 0 h 102"/>
                <a:gd name="T58" fmla="*/ 0 w 143"/>
                <a:gd name="T59" fmla="*/ 0 h 102"/>
                <a:gd name="T60" fmla="*/ 0 w 143"/>
                <a:gd name="T61" fmla="*/ 0 h 102"/>
                <a:gd name="T62" fmla="*/ 0 w 143"/>
                <a:gd name="T63" fmla="*/ 0 h 102"/>
                <a:gd name="T64" fmla="*/ 0 w 143"/>
                <a:gd name="T65" fmla="*/ 0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3"/>
                <a:gd name="T100" fmla="*/ 0 h 102"/>
                <a:gd name="T101" fmla="*/ 143 w 143"/>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3" h="102">
                  <a:moveTo>
                    <a:pt x="71" y="0"/>
                  </a:moveTo>
                  <a:lnTo>
                    <a:pt x="56" y="1"/>
                  </a:lnTo>
                  <a:lnTo>
                    <a:pt x="44" y="3"/>
                  </a:lnTo>
                  <a:lnTo>
                    <a:pt x="31" y="6"/>
                  </a:lnTo>
                  <a:lnTo>
                    <a:pt x="21" y="11"/>
                  </a:lnTo>
                  <a:lnTo>
                    <a:pt x="13" y="19"/>
                  </a:lnTo>
                  <a:lnTo>
                    <a:pt x="6" y="26"/>
                  </a:lnTo>
                  <a:lnTo>
                    <a:pt x="1" y="35"/>
                  </a:lnTo>
                  <a:lnTo>
                    <a:pt x="0" y="45"/>
                  </a:lnTo>
                  <a:lnTo>
                    <a:pt x="1" y="55"/>
                  </a:lnTo>
                  <a:lnTo>
                    <a:pt x="6" y="65"/>
                  </a:lnTo>
                  <a:lnTo>
                    <a:pt x="13" y="75"/>
                  </a:lnTo>
                  <a:lnTo>
                    <a:pt x="21" y="83"/>
                  </a:lnTo>
                  <a:lnTo>
                    <a:pt x="31" y="90"/>
                  </a:lnTo>
                  <a:lnTo>
                    <a:pt x="44" y="97"/>
                  </a:lnTo>
                  <a:lnTo>
                    <a:pt x="56" y="100"/>
                  </a:lnTo>
                  <a:lnTo>
                    <a:pt x="71" y="102"/>
                  </a:lnTo>
                  <a:lnTo>
                    <a:pt x="86" y="100"/>
                  </a:lnTo>
                  <a:lnTo>
                    <a:pt x="99" y="97"/>
                  </a:lnTo>
                  <a:lnTo>
                    <a:pt x="111" y="92"/>
                  </a:lnTo>
                  <a:lnTo>
                    <a:pt x="121" y="84"/>
                  </a:lnTo>
                  <a:lnTo>
                    <a:pt x="130" y="75"/>
                  </a:lnTo>
                  <a:lnTo>
                    <a:pt x="136" y="66"/>
                  </a:lnTo>
                  <a:lnTo>
                    <a:pt x="141" y="56"/>
                  </a:lnTo>
                  <a:lnTo>
                    <a:pt x="143" y="45"/>
                  </a:lnTo>
                  <a:lnTo>
                    <a:pt x="141" y="35"/>
                  </a:lnTo>
                  <a:lnTo>
                    <a:pt x="136" y="26"/>
                  </a:lnTo>
                  <a:lnTo>
                    <a:pt x="130" y="19"/>
                  </a:lnTo>
                  <a:lnTo>
                    <a:pt x="121" y="13"/>
                  </a:lnTo>
                  <a:lnTo>
                    <a:pt x="111" y="8"/>
                  </a:lnTo>
                  <a:lnTo>
                    <a:pt x="99" y="4"/>
                  </a:lnTo>
                  <a:lnTo>
                    <a:pt x="86" y="1"/>
                  </a:lnTo>
                  <a:lnTo>
                    <a:pt x="71"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0" name="Freeform 209"/>
            <p:cNvSpPr>
              <a:spLocks/>
            </p:cNvSpPr>
            <p:nvPr/>
          </p:nvSpPr>
          <p:spPr bwMode="auto">
            <a:xfrm>
              <a:off x="4448" y="3504"/>
              <a:ext cx="7" cy="9"/>
            </a:xfrm>
            <a:custGeom>
              <a:avLst/>
              <a:gdLst>
                <a:gd name="T0" fmla="*/ 0 w 27"/>
                <a:gd name="T1" fmla="*/ 0 h 39"/>
                <a:gd name="T2" fmla="*/ 0 w 27"/>
                <a:gd name="T3" fmla="*/ 0 h 39"/>
                <a:gd name="T4" fmla="*/ 0 w 27"/>
                <a:gd name="T5" fmla="*/ 0 h 39"/>
                <a:gd name="T6" fmla="*/ 0 w 27"/>
                <a:gd name="T7" fmla="*/ 0 h 39"/>
                <a:gd name="T8" fmla="*/ 0 w 27"/>
                <a:gd name="T9" fmla="*/ 0 h 39"/>
                <a:gd name="T10" fmla="*/ 0 w 27"/>
                <a:gd name="T11" fmla="*/ 0 h 39"/>
                <a:gd name="T12" fmla="*/ 0 w 27"/>
                <a:gd name="T13" fmla="*/ 0 h 39"/>
                <a:gd name="T14" fmla="*/ 0 w 27"/>
                <a:gd name="T15" fmla="*/ 0 h 39"/>
                <a:gd name="T16" fmla="*/ 0 w 27"/>
                <a:gd name="T17" fmla="*/ 0 h 39"/>
                <a:gd name="T18" fmla="*/ 0 w 27"/>
                <a:gd name="T19" fmla="*/ 0 h 39"/>
                <a:gd name="T20" fmla="*/ 0 w 27"/>
                <a:gd name="T21" fmla="*/ 0 h 39"/>
                <a:gd name="T22" fmla="*/ 0 w 27"/>
                <a:gd name="T23" fmla="*/ 0 h 39"/>
                <a:gd name="T24" fmla="*/ 0 w 27"/>
                <a:gd name="T25" fmla="*/ 0 h 39"/>
                <a:gd name="T26" fmla="*/ 0 w 27"/>
                <a:gd name="T27" fmla="*/ 0 h 39"/>
                <a:gd name="T28" fmla="*/ 0 w 27"/>
                <a:gd name="T29" fmla="*/ 0 h 39"/>
                <a:gd name="T30" fmla="*/ 0 w 27"/>
                <a:gd name="T31" fmla="*/ 0 h 39"/>
                <a:gd name="T32" fmla="*/ 0 w 27"/>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39"/>
                <a:gd name="T53" fmla="*/ 27 w 27"/>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39">
                  <a:moveTo>
                    <a:pt x="14" y="39"/>
                  </a:moveTo>
                  <a:lnTo>
                    <a:pt x="19" y="38"/>
                  </a:lnTo>
                  <a:lnTo>
                    <a:pt x="24" y="33"/>
                  </a:lnTo>
                  <a:lnTo>
                    <a:pt x="26" y="27"/>
                  </a:lnTo>
                  <a:lnTo>
                    <a:pt x="27" y="19"/>
                  </a:lnTo>
                  <a:lnTo>
                    <a:pt x="26" y="12"/>
                  </a:lnTo>
                  <a:lnTo>
                    <a:pt x="24" y="5"/>
                  </a:lnTo>
                  <a:lnTo>
                    <a:pt x="19" y="2"/>
                  </a:lnTo>
                  <a:lnTo>
                    <a:pt x="14" y="0"/>
                  </a:lnTo>
                  <a:lnTo>
                    <a:pt x="9" y="2"/>
                  </a:lnTo>
                  <a:lnTo>
                    <a:pt x="4" y="5"/>
                  </a:lnTo>
                  <a:lnTo>
                    <a:pt x="1" y="12"/>
                  </a:lnTo>
                  <a:lnTo>
                    <a:pt x="0" y="19"/>
                  </a:lnTo>
                  <a:lnTo>
                    <a:pt x="1" y="27"/>
                  </a:lnTo>
                  <a:lnTo>
                    <a:pt x="4" y="33"/>
                  </a:lnTo>
                  <a:lnTo>
                    <a:pt x="9" y="38"/>
                  </a:lnTo>
                  <a:lnTo>
                    <a:pt x="14" y="39"/>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1" name="Freeform 210"/>
            <p:cNvSpPr>
              <a:spLocks/>
            </p:cNvSpPr>
            <p:nvPr/>
          </p:nvSpPr>
          <p:spPr bwMode="auto">
            <a:xfrm>
              <a:off x="4440" y="3545"/>
              <a:ext cx="23" cy="7"/>
            </a:xfrm>
            <a:custGeom>
              <a:avLst/>
              <a:gdLst>
                <a:gd name="T0" fmla="*/ 0 w 93"/>
                <a:gd name="T1" fmla="*/ 0 h 28"/>
                <a:gd name="T2" fmla="*/ 0 w 93"/>
                <a:gd name="T3" fmla="*/ 0 h 28"/>
                <a:gd name="T4" fmla="*/ 0 w 93"/>
                <a:gd name="T5" fmla="*/ 0 h 28"/>
                <a:gd name="T6" fmla="*/ 0 w 93"/>
                <a:gd name="T7" fmla="*/ 0 h 28"/>
                <a:gd name="T8" fmla="*/ 0 w 93"/>
                <a:gd name="T9" fmla="*/ 0 h 28"/>
                <a:gd name="T10" fmla="*/ 0 w 93"/>
                <a:gd name="T11" fmla="*/ 0 h 28"/>
                <a:gd name="T12" fmla="*/ 0 w 93"/>
                <a:gd name="T13" fmla="*/ 0 h 28"/>
                <a:gd name="T14" fmla="*/ 0 w 93"/>
                <a:gd name="T15" fmla="*/ 0 h 28"/>
                <a:gd name="T16" fmla="*/ 0 w 93"/>
                <a:gd name="T17" fmla="*/ 0 h 28"/>
                <a:gd name="T18" fmla="*/ 0 w 93"/>
                <a:gd name="T19" fmla="*/ 0 h 28"/>
                <a:gd name="T20" fmla="*/ 0 w 93"/>
                <a:gd name="T21" fmla="*/ 0 h 28"/>
                <a:gd name="T22" fmla="*/ 0 w 93"/>
                <a:gd name="T23" fmla="*/ 0 h 28"/>
                <a:gd name="T24" fmla="*/ 0 w 93"/>
                <a:gd name="T25" fmla="*/ 0 h 28"/>
                <a:gd name="T26" fmla="*/ 0 w 93"/>
                <a:gd name="T27" fmla="*/ 0 h 28"/>
                <a:gd name="T28" fmla="*/ 0 w 93"/>
                <a:gd name="T29" fmla="*/ 0 h 28"/>
                <a:gd name="T30" fmla="*/ 0 w 93"/>
                <a:gd name="T31" fmla="*/ 0 h 28"/>
                <a:gd name="T32" fmla="*/ 0 w 93"/>
                <a:gd name="T33" fmla="*/ 0 h 28"/>
                <a:gd name="T34" fmla="*/ 0 w 93"/>
                <a:gd name="T35" fmla="*/ 0 h 28"/>
                <a:gd name="T36" fmla="*/ 0 w 93"/>
                <a:gd name="T37" fmla="*/ 0 h 28"/>
                <a:gd name="T38" fmla="*/ 0 w 93"/>
                <a:gd name="T39" fmla="*/ 0 h 28"/>
                <a:gd name="T40" fmla="*/ 0 w 93"/>
                <a:gd name="T41" fmla="*/ 0 h 28"/>
                <a:gd name="T42" fmla="*/ 0 w 93"/>
                <a:gd name="T43" fmla="*/ 0 h 28"/>
                <a:gd name="T44" fmla="*/ 0 w 93"/>
                <a:gd name="T45" fmla="*/ 0 h 28"/>
                <a:gd name="T46" fmla="*/ 0 w 93"/>
                <a:gd name="T47" fmla="*/ 0 h 28"/>
                <a:gd name="T48" fmla="*/ 0 w 93"/>
                <a:gd name="T49" fmla="*/ 0 h 28"/>
                <a:gd name="T50" fmla="*/ 0 w 93"/>
                <a:gd name="T51" fmla="*/ 0 h 28"/>
                <a:gd name="T52" fmla="*/ 0 w 93"/>
                <a:gd name="T53" fmla="*/ 0 h 28"/>
                <a:gd name="T54" fmla="*/ 0 w 93"/>
                <a:gd name="T55" fmla="*/ 0 h 28"/>
                <a:gd name="T56" fmla="*/ 0 w 93"/>
                <a:gd name="T57" fmla="*/ 0 h 28"/>
                <a:gd name="T58" fmla="*/ 0 w 93"/>
                <a:gd name="T59" fmla="*/ 0 h 28"/>
                <a:gd name="T60" fmla="*/ 0 w 93"/>
                <a:gd name="T61" fmla="*/ 0 h 28"/>
                <a:gd name="T62" fmla="*/ 0 w 93"/>
                <a:gd name="T63" fmla="*/ 0 h 28"/>
                <a:gd name="T64" fmla="*/ 0 w 93"/>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28"/>
                <a:gd name="T101" fmla="*/ 93 w 93"/>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28">
                  <a:moveTo>
                    <a:pt x="0" y="0"/>
                  </a:moveTo>
                  <a:lnTo>
                    <a:pt x="1" y="5"/>
                  </a:lnTo>
                  <a:lnTo>
                    <a:pt x="5" y="11"/>
                  </a:lnTo>
                  <a:lnTo>
                    <a:pt x="9" y="16"/>
                  </a:lnTo>
                  <a:lnTo>
                    <a:pt x="15" y="20"/>
                  </a:lnTo>
                  <a:lnTo>
                    <a:pt x="21" y="23"/>
                  </a:lnTo>
                  <a:lnTo>
                    <a:pt x="29" y="26"/>
                  </a:lnTo>
                  <a:lnTo>
                    <a:pt x="38" y="28"/>
                  </a:lnTo>
                  <a:lnTo>
                    <a:pt x="46" y="28"/>
                  </a:lnTo>
                  <a:lnTo>
                    <a:pt x="55" y="28"/>
                  </a:lnTo>
                  <a:lnTo>
                    <a:pt x="63" y="26"/>
                  </a:lnTo>
                  <a:lnTo>
                    <a:pt x="70" y="23"/>
                  </a:lnTo>
                  <a:lnTo>
                    <a:pt x="78" y="20"/>
                  </a:lnTo>
                  <a:lnTo>
                    <a:pt x="83" y="16"/>
                  </a:lnTo>
                  <a:lnTo>
                    <a:pt x="88" y="11"/>
                  </a:lnTo>
                  <a:lnTo>
                    <a:pt x="90" y="6"/>
                  </a:lnTo>
                  <a:lnTo>
                    <a:pt x="93" y="1"/>
                  </a:lnTo>
                  <a:lnTo>
                    <a:pt x="88" y="3"/>
                  </a:lnTo>
                  <a:lnTo>
                    <a:pt x="84" y="6"/>
                  </a:lnTo>
                  <a:lnTo>
                    <a:pt x="78" y="8"/>
                  </a:lnTo>
                  <a:lnTo>
                    <a:pt x="73" y="11"/>
                  </a:lnTo>
                  <a:lnTo>
                    <a:pt x="66" y="12"/>
                  </a:lnTo>
                  <a:lnTo>
                    <a:pt x="60" y="13"/>
                  </a:lnTo>
                  <a:lnTo>
                    <a:pt x="54" y="15"/>
                  </a:lnTo>
                  <a:lnTo>
                    <a:pt x="46" y="15"/>
                  </a:lnTo>
                  <a:lnTo>
                    <a:pt x="39" y="15"/>
                  </a:lnTo>
                  <a:lnTo>
                    <a:pt x="33" y="13"/>
                  </a:lnTo>
                  <a:lnTo>
                    <a:pt x="25" y="12"/>
                  </a:lnTo>
                  <a:lnTo>
                    <a:pt x="20" y="11"/>
                  </a:lnTo>
                  <a:lnTo>
                    <a:pt x="14" y="8"/>
                  </a:lnTo>
                  <a:lnTo>
                    <a:pt x="9" y="6"/>
                  </a:lnTo>
                  <a:lnTo>
                    <a:pt x="4" y="3"/>
                  </a:lnTo>
                  <a:lnTo>
                    <a:pt x="0"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2" name="Freeform 211"/>
            <p:cNvSpPr>
              <a:spLocks/>
            </p:cNvSpPr>
            <p:nvPr/>
          </p:nvSpPr>
          <p:spPr bwMode="auto">
            <a:xfrm>
              <a:off x="4377" y="3464"/>
              <a:ext cx="31" cy="36"/>
            </a:xfrm>
            <a:custGeom>
              <a:avLst/>
              <a:gdLst>
                <a:gd name="T0" fmla="*/ 0 w 122"/>
                <a:gd name="T1" fmla="*/ 0 h 143"/>
                <a:gd name="T2" fmla="*/ 0 w 122"/>
                <a:gd name="T3" fmla="*/ 0 h 143"/>
                <a:gd name="T4" fmla="*/ 0 w 122"/>
                <a:gd name="T5" fmla="*/ 0 h 143"/>
                <a:gd name="T6" fmla="*/ 0 w 122"/>
                <a:gd name="T7" fmla="*/ 0 h 143"/>
                <a:gd name="T8" fmla="*/ 0 w 122"/>
                <a:gd name="T9" fmla="*/ 0 h 143"/>
                <a:gd name="T10" fmla="*/ 0 w 122"/>
                <a:gd name="T11" fmla="*/ 0 h 143"/>
                <a:gd name="T12" fmla="*/ 0 w 122"/>
                <a:gd name="T13" fmla="*/ 0 h 143"/>
                <a:gd name="T14" fmla="*/ 0 w 122"/>
                <a:gd name="T15" fmla="*/ 0 h 143"/>
                <a:gd name="T16" fmla="*/ 0 w 122"/>
                <a:gd name="T17" fmla="*/ 0 h 143"/>
                <a:gd name="T18" fmla="*/ 0 w 122"/>
                <a:gd name="T19" fmla="*/ 0 h 143"/>
                <a:gd name="T20" fmla="*/ 0 w 122"/>
                <a:gd name="T21" fmla="*/ 0 h 143"/>
                <a:gd name="T22" fmla="*/ 0 w 122"/>
                <a:gd name="T23" fmla="*/ 0 h 143"/>
                <a:gd name="T24" fmla="*/ 0 w 122"/>
                <a:gd name="T25" fmla="*/ 0 h 143"/>
                <a:gd name="T26" fmla="*/ 0 w 122"/>
                <a:gd name="T27" fmla="*/ 0 h 143"/>
                <a:gd name="T28" fmla="*/ 0 w 122"/>
                <a:gd name="T29" fmla="*/ 0 h 143"/>
                <a:gd name="T30" fmla="*/ 0 w 122"/>
                <a:gd name="T31" fmla="*/ 0 h 143"/>
                <a:gd name="T32" fmla="*/ 0 w 122"/>
                <a:gd name="T33" fmla="*/ 0 h 143"/>
                <a:gd name="T34" fmla="*/ 0 w 122"/>
                <a:gd name="T35" fmla="*/ 0 h 143"/>
                <a:gd name="T36" fmla="*/ 0 w 122"/>
                <a:gd name="T37" fmla="*/ 0 h 143"/>
                <a:gd name="T38" fmla="*/ 0 w 122"/>
                <a:gd name="T39" fmla="*/ 0 h 143"/>
                <a:gd name="T40" fmla="*/ 0 w 122"/>
                <a:gd name="T41" fmla="*/ 0 h 143"/>
                <a:gd name="T42" fmla="*/ 0 w 122"/>
                <a:gd name="T43" fmla="*/ 0 h 143"/>
                <a:gd name="T44" fmla="*/ 0 w 122"/>
                <a:gd name="T45" fmla="*/ 0 h 143"/>
                <a:gd name="T46" fmla="*/ 0 w 122"/>
                <a:gd name="T47" fmla="*/ 0 h 143"/>
                <a:gd name="T48" fmla="*/ 0 w 122"/>
                <a:gd name="T49" fmla="*/ 0 h 143"/>
                <a:gd name="T50" fmla="*/ 0 w 122"/>
                <a:gd name="T51" fmla="*/ 0 h 143"/>
                <a:gd name="T52" fmla="*/ 0 w 122"/>
                <a:gd name="T53" fmla="*/ 0 h 143"/>
                <a:gd name="T54" fmla="*/ 0 w 122"/>
                <a:gd name="T55" fmla="*/ 0 h 143"/>
                <a:gd name="T56" fmla="*/ 0 w 122"/>
                <a:gd name="T57" fmla="*/ 0 h 143"/>
                <a:gd name="T58" fmla="*/ 0 w 122"/>
                <a:gd name="T59" fmla="*/ 0 h 143"/>
                <a:gd name="T60" fmla="*/ 0 w 122"/>
                <a:gd name="T61" fmla="*/ 0 h 143"/>
                <a:gd name="T62" fmla="*/ 0 w 122"/>
                <a:gd name="T63" fmla="*/ 0 h 143"/>
                <a:gd name="T64" fmla="*/ 0 w 122"/>
                <a:gd name="T65" fmla="*/ 0 h 143"/>
                <a:gd name="T66" fmla="*/ 0 w 122"/>
                <a:gd name="T67" fmla="*/ 0 h 143"/>
                <a:gd name="T68" fmla="*/ 0 w 122"/>
                <a:gd name="T69" fmla="*/ 0 h 143"/>
                <a:gd name="T70" fmla="*/ 0 w 122"/>
                <a:gd name="T71" fmla="*/ 0 h 143"/>
                <a:gd name="T72" fmla="*/ 0 w 122"/>
                <a:gd name="T73" fmla="*/ 0 h 143"/>
                <a:gd name="T74" fmla="*/ 0 w 122"/>
                <a:gd name="T75" fmla="*/ 0 h 143"/>
                <a:gd name="T76" fmla="*/ 0 w 122"/>
                <a:gd name="T77" fmla="*/ 0 h 143"/>
                <a:gd name="T78" fmla="*/ 0 w 122"/>
                <a:gd name="T79" fmla="*/ 0 h 143"/>
                <a:gd name="T80" fmla="*/ 0 w 122"/>
                <a:gd name="T81" fmla="*/ 0 h 143"/>
                <a:gd name="T82" fmla="*/ 0 w 122"/>
                <a:gd name="T83" fmla="*/ 0 h 143"/>
                <a:gd name="T84" fmla="*/ 0 w 122"/>
                <a:gd name="T85" fmla="*/ 0 h 143"/>
                <a:gd name="T86" fmla="*/ 0 w 122"/>
                <a:gd name="T87" fmla="*/ 0 h 143"/>
                <a:gd name="T88" fmla="*/ 0 w 122"/>
                <a:gd name="T89" fmla="*/ 0 h 143"/>
                <a:gd name="T90" fmla="*/ 0 w 122"/>
                <a:gd name="T91" fmla="*/ 0 h 143"/>
                <a:gd name="T92" fmla="*/ 0 w 122"/>
                <a:gd name="T93" fmla="*/ 0 h 143"/>
                <a:gd name="T94" fmla="*/ 0 w 122"/>
                <a:gd name="T95" fmla="*/ 0 h 143"/>
                <a:gd name="T96" fmla="*/ 0 w 122"/>
                <a:gd name="T97" fmla="*/ 0 h 143"/>
                <a:gd name="T98" fmla="*/ 0 w 122"/>
                <a:gd name="T99" fmla="*/ 0 h 143"/>
                <a:gd name="T100" fmla="*/ 0 w 122"/>
                <a:gd name="T101" fmla="*/ 0 h 143"/>
                <a:gd name="T102" fmla="*/ 0 w 122"/>
                <a:gd name="T103" fmla="*/ 0 h 143"/>
                <a:gd name="T104" fmla="*/ 0 w 122"/>
                <a:gd name="T105" fmla="*/ 0 h 143"/>
                <a:gd name="T106" fmla="*/ 0 w 122"/>
                <a:gd name="T107" fmla="*/ 0 h 143"/>
                <a:gd name="T108" fmla="*/ 0 w 122"/>
                <a:gd name="T109" fmla="*/ 0 h 143"/>
                <a:gd name="T110" fmla="*/ 0 w 122"/>
                <a:gd name="T111" fmla="*/ 0 h 143"/>
                <a:gd name="T112" fmla="*/ 0 w 122"/>
                <a:gd name="T113" fmla="*/ 0 h 143"/>
                <a:gd name="T114" fmla="*/ 0 w 122"/>
                <a:gd name="T115" fmla="*/ 0 h 143"/>
                <a:gd name="T116" fmla="*/ 0 w 122"/>
                <a:gd name="T117" fmla="*/ 0 h 143"/>
                <a:gd name="T118" fmla="*/ 0 w 122"/>
                <a:gd name="T119" fmla="*/ 0 h 143"/>
                <a:gd name="T120" fmla="*/ 0 w 122"/>
                <a:gd name="T121" fmla="*/ 0 h 1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2"/>
                <a:gd name="T184" fmla="*/ 0 h 143"/>
                <a:gd name="T185" fmla="*/ 122 w 122"/>
                <a:gd name="T186" fmla="*/ 143 h 1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2" h="143">
                  <a:moveTo>
                    <a:pt x="33" y="3"/>
                  </a:moveTo>
                  <a:lnTo>
                    <a:pt x="30" y="7"/>
                  </a:lnTo>
                  <a:lnTo>
                    <a:pt x="27" y="12"/>
                  </a:lnTo>
                  <a:lnTo>
                    <a:pt x="27" y="18"/>
                  </a:lnTo>
                  <a:lnTo>
                    <a:pt x="28" y="24"/>
                  </a:lnTo>
                  <a:lnTo>
                    <a:pt x="22" y="20"/>
                  </a:lnTo>
                  <a:lnTo>
                    <a:pt x="17" y="19"/>
                  </a:lnTo>
                  <a:lnTo>
                    <a:pt x="11" y="19"/>
                  </a:lnTo>
                  <a:lnTo>
                    <a:pt x="5" y="23"/>
                  </a:lnTo>
                  <a:lnTo>
                    <a:pt x="0" y="29"/>
                  </a:lnTo>
                  <a:lnTo>
                    <a:pt x="0" y="39"/>
                  </a:lnTo>
                  <a:lnTo>
                    <a:pt x="2" y="51"/>
                  </a:lnTo>
                  <a:lnTo>
                    <a:pt x="10" y="63"/>
                  </a:lnTo>
                  <a:lnTo>
                    <a:pt x="15" y="68"/>
                  </a:lnTo>
                  <a:lnTo>
                    <a:pt x="20" y="73"/>
                  </a:lnTo>
                  <a:lnTo>
                    <a:pt x="25" y="76"/>
                  </a:lnTo>
                  <a:lnTo>
                    <a:pt x="30" y="78"/>
                  </a:lnTo>
                  <a:lnTo>
                    <a:pt x="35" y="79"/>
                  </a:lnTo>
                  <a:lnTo>
                    <a:pt x="40" y="79"/>
                  </a:lnTo>
                  <a:lnTo>
                    <a:pt x="43" y="79"/>
                  </a:lnTo>
                  <a:lnTo>
                    <a:pt x="47" y="77"/>
                  </a:lnTo>
                  <a:lnTo>
                    <a:pt x="48" y="77"/>
                  </a:lnTo>
                  <a:lnTo>
                    <a:pt x="48" y="76"/>
                  </a:lnTo>
                  <a:lnTo>
                    <a:pt x="57" y="84"/>
                  </a:lnTo>
                  <a:lnTo>
                    <a:pt x="67" y="93"/>
                  </a:lnTo>
                  <a:lnTo>
                    <a:pt x="76" y="102"/>
                  </a:lnTo>
                  <a:lnTo>
                    <a:pt x="86" y="111"/>
                  </a:lnTo>
                  <a:lnTo>
                    <a:pt x="95" y="119"/>
                  </a:lnTo>
                  <a:lnTo>
                    <a:pt x="103" y="127"/>
                  </a:lnTo>
                  <a:lnTo>
                    <a:pt x="113" y="136"/>
                  </a:lnTo>
                  <a:lnTo>
                    <a:pt x="122" y="143"/>
                  </a:lnTo>
                  <a:lnTo>
                    <a:pt x="121" y="134"/>
                  </a:lnTo>
                  <a:lnTo>
                    <a:pt x="121" y="127"/>
                  </a:lnTo>
                  <a:lnTo>
                    <a:pt x="121" y="119"/>
                  </a:lnTo>
                  <a:lnTo>
                    <a:pt x="121" y="112"/>
                  </a:lnTo>
                  <a:lnTo>
                    <a:pt x="115" y="104"/>
                  </a:lnTo>
                  <a:lnTo>
                    <a:pt x="108" y="98"/>
                  </a:lnTo>
                  <a:lnTo>
                    <a:pt x="103" y="91"/>
                  </a:lnTo>
                  <a:lnTo>
                    <a:pt x="97" y="84"/>
                  </a:lnTo>
                  <a:lnTo>
                    <a:pt x="92" y="77"/>
                  </a:lnTo>
                  <a:lnTo>
                    <a:pt x="86" y="71"/>
                  </a:lnTo>
                  <a:lnTo>
                    <a:pt x="81" y="63"/>
                  </a:lnTo>
                  <a:lnTo>
                    <a:pt x="75" y="56"/>
                  </a:lnTo>
                  <a:lnTo>
                    <a:pt x="76" y="54"/>
                  </a:lnTo>
                  <a:lnTo>
                    <a:pt x="81" y="47"/>
                  </a:lnTo>
                  <a:lnTo>
                    <a:pt x="81" y="38"/>
                  </a:lnTo>
                  <a:lnTo>
                    <a:pt x="78" y="27"/>
                  </a:lnTo>
                  <a:lnTo>
                    <a:pt x="71" y="17"/>
                  </a:lnTo>
                  <a:lnTo>
                    <a:pt x="66" y="12"/>
                  </a:lnTo>
                  <a:lnTo>
                    <a:pt x="62" y="8"/>
                  </a:lnTo>
                  <a:lnTo>
                    <a:pt x="56" y="4"/>
                  </a:lnTo>
                  <a:lnTo>
                    <a:pt x="51" y="2"/>
                  </a:lnTo>
                  <a:lnTo>
                    <a:pt x="46" y="0"/>
                  </a:lnTo>
                  <a:lnTo>
                    <a:pt x="41" y="0"/>
                  </a:lnTo>
                  <a:lnTo>
                    <a:pt x="37" y="0"/>
                  </a:lnTo>
                  <a:lnTo>
                    <a:pt x="3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3" name="Freeform 212"/>
            <p:cNvSpPr>
              <a:spLocks/>
            </p:cNvSpPr>
            <p:nvPr/>
          </p:nvSpPr>
          <p:spPr bwMode="auto">
            <a:xfrm>
              <a:off x="4390" y="3539"/>
              <a:ext cx="34" cy="28"/>
            </a:xfrm>
            <a:custGeom>
              <a:avLst/>
              <a:gdLst>
                <a:gd name="T0" fmla="*/ 0 w 136"/>
                <a:gd name="T1" fmla="*/ 0 h 114"/>
                <a:gd name="T2" fmla="*/ 0 w 136"/>
                <a:gd name="T3" fmla="*/ 0 h 114"/>
                <a:gd name="T4" fmla="*/ 0 w 136"/>
                <a:gd name="T5" fmla="*/ 0 h 114"/>
                <a:gd name="T6" fmla="*/ 0 w 136"/>
                <a:gd name="T7" fmla="*/ 0 h 114"/>
                <a:gd name="T8" fmla="*/ 0 w 136"/>
                <a:gd name="T9" fmla="*/ 0 h 114"/>
                <a:gd name="T10" fmla="*/ 0 w 136"/>
                <a:gd name="T11" fmla="*/ 0 h 114"/>
                <a:gd name="T12" fmla="*/ 0 w 136"/>
                <a:gd name="T13" fmla="*/ 0 h 114"/>
                <a:gd name="T14" fmla="*/ 0 w 136"/>
                <a:gd name="T15" fmla="*/ 0 h 114"/>
                <a:gd name="T16" fmla="*/ 0 w 136"/>
                <a:gd name="T17" fmla="*/ 0 h 114"/>
                <a:gd name="T18" fmla="*/ 0 w 136"/>
                <a:gd name="T19" fmla="*/ 0 h 114"/>
                <a:gd name="T20" fmla="*/ 0 w 136"/>
                <a:gd name="T21" fmla="*/ 0 h 114"/>
                <a:gd name="T22" fmla="*/ 0 w 136"/>
                <a:gd name="T23" fmla="*/ 0 h 114"/>
                <a:gd name="T24" fmla="*/ 0 w 136"/>
                <a:gd name="T25" fmla="*/ 0 h 114"/>
                <a:gd name="T26" fmla="*/ 0 w 136"/>
                <a:gd name="T27" fmla="*/ 0 h 114"/>
                <a:gd name="T28" fmla="*/ 0 w 136"/>
                <a:gd name="T29" fmla="*/ 0 h 114"/>
                <a:gd name="T30" fmla="*/ 0 w 136"/>
                <a:gd name="T31" fmla="*/ 0 h 114"/>
                <a:gd name="T32" fmla="*/ 0 w 136"/>
                <a:gd name="T33" fmla="*/ 0 h 114"/>
                <a:gd name="T34" fmla="*/ 0 w 136"/>
                <a:gd name="T35" fmla="*/ 0 h 114"/>
                <a:gd name="T36" fmla="*/ 0 w 136"/>
                <a:gd name="T37" fmla="*/ 0 h 114"/>
                <a:gd name="T38" fmla="*/ 0 w 136"/>
                <a:gd name="T39" fmla="*/ 0 h 114"/>
                <a:gd name="T40" fmla="*/ 0 w 136"/>
                <a:gd name="T41" fmla="*/ 0 h 114"/>
                <a:gd name="T42" fmla="*/ 0 w 136"/>
                <a:gd name="T43" fmla="*/ 0 h 114"/>
                <a:gd name="T44" fmla="*/ 0 w 136"/>
                <a:gd name="T45" fmla="*/ 0 h 114"/>
                <a:gd name="T46" fmla="*/ 0 w 136"/>
                <a:gd name="T47" fmla="*/ 0 h 114"/>
                <a:gd name="T48" fmla="*/ 0 w 136"/>
                <a:gd name="T49" fmla="*/ 0 h 114"/>
                <a:gd name="T50" fmla="*/ 0 w 136"/>
                <a:gd name="T51" fmla="*/ 0 h 114"/>
                <a:gd name="T52" fmla="*/ 0 w 136"/>
                <a:gd name="T53" fmla="*/ 0 h 114"/>
                <a:gd name="T54" fmla="*/ 0 w 136"/>
                <a:gd name="T55" fmla="*/ 0 h 114"/>
                <a:gd name="T56" fmla="*/ 0 w 136"/>
                <a:gd name="T57" fmla="*/ 0 h 114"/>
                <a:gd name="T58" fmla="*/ 0 w 136"/>
                <a:gd name="T59" fmla="*/ 0 h 114"/>
                <a:gd name="T60" fmla="*/ 0 w 136"/>
                <a:gd name="T61" fmla="*/ 0 h 114"/>
                <a:gd name="T62" fmla="*/ 0 w 136"/>
                <a:gd name="T63" fmla="*/ 0 h 114"/>
                <a:gd name="T64" fmla="*/ 0 w 136"/>
                <a:gd name="T65" fmla="*/ 0 h 114"/>
                <a:gd name="T66" fmla="*/ 0 w 136"/>
                <a:gd name="T67" fmla="*/ 0 h 114"/>
                <a:gd name="T68" fmla="*/ 0 w 136"/>
                <a:gd name="T69" fmla="*/ 0 h 114"/>
                <a:gd name="T70" fmla="*/ 0 w 136"/>
                <a:gd name="T71" fmla="*/ 0 h 114"/>
                <a:gd name="T72" fmla="*/ 0 w 136"/>
                <a:gd name="T73" fmla="*/ 0 h 114"/>
                <a:gd name="T74" fmla="*/ 0 w 136"/>
                <a:gd name="T75" fmla="*/ 0 h 114"/>
                <a:gd name="T76" fmla="*/ 0 w 136"/>
                <a:gd name="T77" fmla="*/ 0 h 114"/>
                <a:gd name="T78" fmla="*/ 0 w 136"/>
                <a:gd name="T79" fmla="*/ 0 h 114"/>
                <a:gd name="T80" fmla="*/ 0 w 136"/>
                <a:gd name="T81" fmla="*/ 0 h 114"/>
                <a:gd name="T82" fmla="*/ 0 w 136"/>
                <a:gd name="T83" fmla="*/ 0 h 114"/>
                <a:gd name="T84" fmla="*/ 0 w 136"/>
                <a:gd name="T85" fmla="*/ 0 h 114"/>
                <a:gd name="T86" fmla="*/ 0 w 136"/>
                <a:gd name="T87" fmla="*/ 0 h 114"/>
                <a:gd name="T88" fmla="*/ 0 w 136"/>
                <a:gd name="T89" fmla="*/ 0 h 114"/>
                <a:gd name="T90" fmla="*/ 0 w 136"/>
                <a:gd name="T91" fmla="*/ 0 h 114"/>
                <a:gd name="T92" fmla="*/ 0 w 136"/>
                <a:gd name="T93" fmla="*/ 0 h 114"/>
                <a:gd name="T94" fmla="*/ 0 w 136"/>
                <a:gd name="T95" fmla="*/ 0 h 114"/>
                <a:gd name="T96" fmla="*/ 0 w 136"/>
                <a:gd name="T97" fmla="*/ 0 h 114"/>
                <a:gd name="T98" fmla="*/ 0 w 136"/>
                <a:gd name="T99" fmla="*/ 0 h 114"/>
                <a:gd name="T100" fmla="*/ 0 w 136"/>
                <a:gd name="T101" fmla="*/ 0 h 114"/>
                <a:gd name="T102" fmla="*/ 0 w 136"/>
                <a:gd name="T103" fmla="*/ 0 h 114"/>
                <a:gd name="T104" fmla="*/ 0 w 136"/>
                <a:gd name="T105" fmla="*/ 0 h 114"/>
                <a:gd name="T106" fmla="*/ 0 w 136"/>
                <a:gd name="T107" fmla="*/ 0 h 114"/>
                <a:gd name="T108" fmla="*/ 0 w 136"/>
                <a:gd name="T109" fmla="*/ 0 h 114"/>
                <a:gd name="T110" fmla="*/ 0 w 136"/>
                <a:gd name="T111" fmla="*/ 0 h 114"/>
                <a:gd name="T112" fmla="*/ 0 w 136"/>
                <a:gd name="T113" fmla="*/ 0 h 114"/>
                <a:gd name="T114" fmla="*/ 0 w 136"/>
                <a:gd name="T115" fmla="*/ 0 h 114"/>
                <a:gd name="T116" fmla="*/ 0 w 136"/>
                <a:gd name="T117" fmla="*/ 0 h 114"/>
                <a:gd name="T118" fmla="*/ 0 w 136"/>
                <a:gd name="T119" fmla="*/ 0 h 114"/>
                <a:gd name="T120" fmla="*/ 0 w 136"/>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6"/>
                <a:gd name="T184" fmla="*/ 0 h 114"/>
                <a:gd name="T185" fmla="*/ 136 w 136"/>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6" h="114">
                  <a:moveTo>
                    <a:pt x="71" y="112"/>
                  </a:moveTo>
                  <a:lnTo>
                    <a:pt x="79" y="106"/>
                  </a:lnTo>
                  <a:lnTo>
                    <a:pt x="81" y="96"/>
                  </a:lnTo>
                  <a:lnTo>
                    <a:pt x="81" y="84"/>
                  </a:lnTo>
                  <a:lnTo>
                    <a:pt x="76" y="71"/>
                  </a:lnTo>
                  <a:lnTo>
                    <a:pt x="76" y="70"/>
                  </a:lnTo>
                  <a:lnTo>
                    <a:pt x="75" y="70"/>
                  </a:lnTo>
                  <a:lnTo>
                    <a:pt x="82" y="66"/>
                  </a:lnTo>
                  <a:lnTo>
                    <a:pt x="90" y="61"/>
                  </a:lnTo>
                  <a:lnTo>
                    <a:pt x="97" y="56"/>
                  </a:lnTo>
                  <a:lnTo>
                    <a:pt x="105" y="52"/>
                  </a:lnTo>
                  <a:lnTo>
                    <a:pt x="112" y="47"/>
                  </a:lnTo>
                  <a:lnTo>
                    <a:pt x="120" y="42"/>
                  </a:lnTo>
                  <a:lnTo>
                    <a:pt x="129" y="37"/>
                  </a:lnTo>
                  <a:lnTo>
                    <a:pt x="136" y="32"/>
                  </a:lnTo>
                  <a:lnTo>
                    <a:pt x="133" y="25"/>
                  </a:lnTo>
                  <a:lnTo>
                    <a:pt x="129" y="17"/>
                  </a:lnTo>
                  <a:lnTo>
                    <a:pt x="125" y="11"/>
                  </a:lnTo>
                  <a:lnTo>
                    <a:pt x="123" y="4"/>
                  </a:lnTo>
                  <a:lnTo>
                    <a:pt x="114" y="7"/>
                  </a:lnTo>
                  <a:lnTo>
                    <a:pt x="104" y="10"/>
                  </a:lnTo>
                  <a:lnTo>
                    <a:pt x="95" y="12"/>
                  </a:lnTo>
                  <a:lnTo>
                    <a:pt x="86" y="16"/>
                  </a:lnTo>
                  <a:lnTo>
                    <a:pt x="76" y="19"/>
                  </a:lnTo>
                  <a:lnTo>
                    <a:pt x="67" y="21"/>
                  </a:lnTo>
                  <a:lnTo>
                    <a:pt x="57" y="22"/>
                  </a:lnTo>
                  <a:lnTo>
                    <a:pt x="49" y="25"/>
                  </a:lnTo>
                  <a:lnTo>
                    <a:pt x="49" y="24"/>
                  </a:lnTo>
                  <a:lnTo>
                    <a:pt x="49" y="22"/>
                  </a:lnTo>
                  <a:lnTo>
                    <a:pt x="47" y="22"/>
                  </a:lnTo>
                  <a:lnTo>
                    <a:pt x="44" y="16"/>
                  </a:lnTo>
                  <a:lnTo>
                    <a:pt x="40" y="11"/>
                  </a:lnTo>
                  <a:lnTo>
                    <a:pt x="35" y="7"/>
                  </a:lnTo>
                  <a:lnTo>
                    <a:pt x="30" y="4"/>
                  </a:lnTo>
                  <a:lnTo>
                    <a:pt x="25" y="2"/>
                  </a:lnTo>
                  <a:lnTo>
                    <a:pt x="20" y="1"/>
                  </a:lnTo>
                  <a:lnTo>
                    <a:pt x="15" y="0"/>
                  </a:lnTo>
                  <a:lnTo>
                    <a:pt x="10" y="1"/>
                  </a:lnTo>
                  <a:lnTo>
                    <a:pt x="2" y="6"/>
                  </a:lnTo>
                  <a:lnTo>
                    <a:pt x="0" y="15"/>
                  </a:lnTo>
                  <a:lnTo>
                    <a:pt x="0" y="26"/>
                  </a:lnTo>
                  <a:lnTo>
                    <a:pt x="5" y="39"/>
                  </a:lnTo>
                  <a:lnTo>
                    <a:pt x="10" y="46"/>
                  </a:lnTo>
                  <a:lnTo>
                    <a:pt x="16" y="52"/>
                  </a:lnTo>
                  <a:lnTo>
                    <a:pt x="22" y="57"/>
                  </a:lnTo>
                  <a:lnTo>
                    <a:pt x="29" y="61"/>
                  </a:lnTo>
                  <a:lnTo>
                    <a:pt x="27" y="67"/>
                  </a:lnTo>
                  <a:lnTo>
                    <a:pt x="27" y="75"/>
                  </a:lnTo>
                  <a:lnTo>
                    <a:pt x="30" y="82"/>
                  </a:lnTo>
                  <a:lnTo>
                    <a:pt x="34" y="91"/>
                  </a:lnTo>
                  <a:lnTo>
                    <a:pt x="37" y="97"/>
                  </a:lnTo>
                  <a:lnTo>
                    <a:pt x="42" y="102"/>
                  </a:lnTo>
                  <a:lnTo>
                    <a:pt x="47" y="107"/>
                  </a:lnTo>
                  <a:lnTo>
                    <a:pt x="52" y="111"/>
                  </a:lnTo>
                  <a:lnTo>
                    <a:pt x="57" y="114"/>
                  </a:lnTo>
                  <a:lnTo>
                    <a:pt x="62" y="114"/>
                  </a:lnTo>
                  <a:lnTo>
                    <a:pt x="66" y="114"/>
                  </a:lnTo>
                  <a:lnTo>
                    <a:pt x="71"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4" name="Freeform 213"/>
            <p:cNvSpPr>
              <a:spLocks/>
            </p:cNvSpPr>
            <p:nvPr/>
          </p:nvSpPr>
          <p:spPr bwMode="auto">
            <a:xfrm>
              <a:off x="4495" y="3466"/>
              <a:ext cx="30" cy="35"/>
            </a:xfrm>
            <a:custGeom>
              <a:avLst/>
              <a:gdLst>
                <a:gd name="T0" fmla="*/ 0 w 123"/>
                <a:gd name="T1" fmla="*/ 0 h 141"/>
                <a:gd name="T2" fmla="*/ 0 w 123"/>
                <a:gd name="T3" fmla="*/ 0 h 141"/>
                <a:gd name="T4" fmla="*/ 0 w 123"/>
                <a:gd name="T5" fmla="*/ 0 h 141"/>
                <a:gd name="T6" fmla="*/ 0 w 123"/>
                <a:gd name="T7" fmla="*/ 0 h 141"/>
                <a:gd name="T8" fmla="*/ 0 w 123"/>
                <a:gd name="T9" fmla="*/ 0 h 141"/>
                <a:gd name="T10" fmla="*/ 0 w 123"/>
                <a:gd name="T11" fmla="*/ 0 h 141"/>
                <a:gd name="T12" fmla="*/ 0 w 123"/>
                <a:gd name="T13" fmla="*/ 0 h 141"/>
                <a:gd name="T14" fmla="*/ 0 w 123"/>
                <a:gd name="T15" fmla="*/ 0 h 141"/>
                <a:gd name="T16" fmla="*/ 0 w 123"/>
                <a:gd name="T17" fmla="*/ 0 h 141"/>
                <a:gd name="T18" fmla="*/ 0 w 123"/>
                <a:gd name="T19" fmla="*/ 0 h 141"/>
                <a:gd name="T20" fmla="*/ 0 w 123"/>
                <a:gd name="T21" fmla="*/ 0 h 141"/>
                <a:gd name="T22" fmla="*/ 0 w 123"/>
                <a:gd name="T23" fmla="*/ 0 h 141"/>
                <a:gd name="T24" fmla="*/ 0 w 123"/>
                <a:gd name="T25" fmla="*/ 0 h 141"/>
                <a:gd name="T26" fmla="*/ 0 w 123"/>
                <a:gd name="T27" fmla="*/ 0 h 141"/>
                <a:gd name="T28" fmla="*/ 0 w 123"/>
                <a:gd name="T29" fmla="*/ 0 h 141"/>
                <a:gd name="T30" fmla="*/ 0 w 123"/>
                <a:gd name="T31" fmla="*/ 0 h 141"/>
                <a:gd name="T32" fmla="*/ 0 w 123"/>
                <a:gd name="T33" fmla="*/ 0 h 141"/>
                <a:gd name="T34" fmla="*/ 0 w 123"/>
                <a:gd name="T35" fmla="*/ 0 h 141"/>
                <a:gd name="T36" fmla="*/ 0 w 123"/>
                <a:gd name="T37" fmla="*/ 0 h 141"/>
                <a:gd name="T38" fmla="*/ 0 w 123"/>
                <a:gd name="T39" fmla="*/ 0 h 141"/>
                <a:gd name="T40" fmla="*/ 0 w 123"/>
                <a:gd name="T41" fmla="*/ 0 h 141"/>
                <a:gd name="T42" fmla="*/ 0 w 123"/>
                <a:gd name="T43" fmla="*/ 0 h 141"/>
                <a:gd name="T44" fmla="*/ 0 w 123"/>
                <a:gd name="T45" fmla="*/ 0 h 141"/>
                <a:gd name="T46" fmla="*/ 0 w 123"/>
                <a:gd name="T47" fmla="*/ 0 h 141"/>
                <a:gd name="T48" fmla="*/ 0 w 123"/>
                <a:gd name="T49" fmla="*/ 0 h 141"/>
                <a:gd name="T50" fmla="*/ 0 w 123"/>
                <a:gd name="T51" fmla="*/ 0 h 141"/>
                <a:gd name="T52" fmla="*/ 0 w 123"/>
                <a:gd name="T53" fmla="*/ 0 h 141"/>
                <a:gd name="T54" fmla="*/ 0 w 123"/>
                <a:gd name="T55" fmla="*/ 0 h 141"/>
                <a:gd name="T56" fmla="*/ 0 w 123"/>
                <a:gd name="T57" fmla="*/ 0 h 141"/>
                <a:gd name="T58" fmla="*/ 0 w 123"/>
                <a:gd name="T59" fmla="*/ 0 h 141"/>
                <a:gd name="T60" fmla="*/ 0 w 123"/>
                <a:gd name="T61" fmla="*/ 0 h 141"/>
                <a:gd name="T62" fmla="*/ 0 w 123"/>
                <a:gd name="T63" fmla="*/ 0 h 141"/>
                <a:gd name="T64" fmla="*/ 0 w 123"/>
                <a:gd name="T65" fmla="*/ 0 h 141"/>
                <a:gd name="T66" fmla="*/ 0 w 123"/>
                <a:gd name="T67" fmla="*/ 0 h 141"/>
                <a:gd name="T68" fmla="*/ 0 w 123"/>
                <a:gd name="T69" fmla="*/ 0 h 141"/>
                <a:gd name="T70" fmla="*/ 0 w 123"/>
                <a:gd name="T71" fmla="*/ 0 h 141"/>
                <a:gd name="T72" fmla="*/ 0 w 123"/>
                <a:gd name="T73" fmla="*/ 0 h 141"/>
                <a:gd name="T74" fmla="*/ 0 w 123"/>
                <a:gd name="T75" fmla="*/ 0 h 141"/>
                <a:gd name="T76" fmla="*/ 0 w 123"/>
                <a:gd name="T77" fmla="*/ 0 h 141"/>
                <a:gd name="T78" fmla="*/ 0 w 123"/>
                <a:gd name="T79" fmla="*/ 0 h 141"/>
                <a:gd name="T80" fmla="*/ 0 w 123"/>
                <a:gd name="T81" fmla="*/ 0 h 141"/>
                <a:gd name="T82" fmla="*/ 0 w 123"/>
                <a:gd name="T83" fmla="*/ 0 h 141"/>
                <a:gd name="T84" fmla="*/ 0 w 123"/>
                <a:gd name="T85" fmla="*/ 0 h 141"/>
                <a:gd name="T86" fmla="*/ 0 w 123"/>
                <a:gd name="T87" fmla="*/ 0 h 141"/>
                <a:gd name="T88" fmla="*/ 0 w 123"/>
                <a:gd name="T89" fmla="*/ 0 h 141"/>
                <a:gd name="T90" fmla="*/ 0 w 123"/>
                <a:gd name="T91" fmla="*/ 0 h 141"/>
                <a:gd name="T92" fmla="*/ 0 w 123"/>
                <a:gd name="T93" fmla="*/ 0 h 141"/>
                <a:gd name="T94" fmla="*/ 0 w 123"/>
                <a:gd name="T95" fmla="*/ 0 h 141"/>
                <a:gd name="T96" fmla="*/ 0 w 123"/>
                <a:gd name="T97" fmla="*/ 0 h 141"/>
                <a:gd name="T98" fmla="*/ 0 w 123"/>
                <a:gd name="T99" fmla="*/ 0 h 141"/>
                <a:gd name="T100" fmla="*/ 0 w 123"/>
                <a:gd name="T101" fmla="*/ 0 h 141"/>
                <a:gd name="T102" fmla="*/ 0 w 123"/>
                <a:gd name="T103" fmla="*/ 0 h 141"/>
                <a:gd name="T104" fmla="*/ 0 w 123"/>
                <a:gd name="T105" fmla="*/ 0 h 141"/>
                <a:gd name="T106" fmla="*/ 0 w 123"/>
                <a:gd name="T107" fmla="*/ 0 h 141"/>
                <a:gd name="T108" fmla="*/ 0 w 123"/>
                <a:gd name="T109" fmla="*/ 0 h 141"/>
                <a:gd name="T110" fmla="*/ 0 w 123"/>
                <a:gd name="T111" fmla="*/ 0 h 141"/>
                <a:gd name="T112" fmla="*/ 0 w 123"/>
                <a:gd name="T113" fmla="*/ 0 h 141"/>
                <a:gd name="T114" fmla="*/ 0 w 123"/>
                <a:gd name="T115" fmla="*/ 0 h 141"/>
                <a:gd name="T116" fmla="*/ 0 w 123"/>
                <a:gd name="T117" fmla="*/ 0 h 141"/>
                <a:gd name="T118" fmla="*/ 0 w 123"/>
                <a:gd name="T119" fmla="*/ 0 h 141"/>
                <a:gd name="T120" fmla="*/ 0 w 123"/>
                <a:gd name="T121" fmla="*/ 0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3"/>
                <a:gd name="T184" fmla="*/ 0 h 141"/>
                <a:gd name="T185" fmla="*/ 123 w 123"/>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3" h="141">
                  <a:moveTo>
                    <a:pt x="50" y="16"/>
                  </a:moveTo>
                  <a:lnTo>
                    <a:pt x="44" y="28"/>
                  </a:lnTo>
                  <a:lnTo>
                    <a:pt x="40" y="39"/>
                  </a:lnTo>
                  <a:lnTo>
                    <a:pt x="41" y="48"/>
                  </a:lnTo>
                  <a:lnTo>
                    <a:pt x="46" y="55"/>
                  </a:lnTo>
                  <a:lnTo>
                    <a:pt x="46" y="56"/>
                  </a:lnTo>
                  <a:lnTo>
                    <a:pt x="48" y="56"/>
                  </a:lnTo>
                  <a:lnTo>
                    <a:pt x="41" y="64"/>
                  </a:lnTo>
                  <a:lnTo>
                    <a:pt x="35" y="70"/>
                  </a:lnTo>
                  <a:lnTo>
                    <a:pt x="30" y="78"/>
                  </a:lnTo>
                  <a:lnTo>
                    <a:pt x="24" y="84"/>
                  </a:lnTo>
                  <a:lnTo>
                    <a:pt x="19" y="90"/>
                  </a:lnTo>
                  <a:lnTo>
                    <a:pt x="13" y="96"/>
                  </a:lnTo>
                  <a:lnTo>
                    <a:pt x="8" y="104"/>
                  </a:lnTo>
                  <a:lnTo>
                    <a:pt x="1" y="110"/>
                  </a:lnTo>
                  <a:lnTo>
                    <a:pt x="1" y="119"/>
                  </a:lnTo>
                  <a:lnTo>
                    <a:pt x="1" y="126"/>
                  </a:lnTo>
                  <a:lnTo>
                    <a:pt x="0" y="134"/>
                  </a:lnTo>
                  <a:lnTo>
                    <a:pt x="0" y="141"/>
                  </a:lnTo>
                  <a:lnTo>
                    <a:pt x="9" y="134"/>
                  </a:lnTo>
                  <a:lnTo>
                    <a:pt x="19" y="126"/>
                  </a:lnTo>
                  <a:lnTo>
                    <a:pt x="28" y="119"/>
                  </a:lnTo>
                  <a:lnTo>
                    <a:pt x="36" y="111"/>
                  </a:lnTo>
                  <a:lnTo>
                    <a:pt x="46" y="103"/>
                  </a:lnTo>
                  <a:lnTo>
                    <a:pt x="55" y="95"/>
                  </a:lnTo>
                  <a:lnTo>
                    <a:pt x="64" y="86"/>
                  </a:lnTo>
                  <a:lnTo>
                    <a:pt x="73" y="78"/>
                  </a:lnTo>
                  <a:lnTo>
                    <a:pt x="74" y="78"/>
                  </a:lnTo>
                  <a:lnTo>
                    <a:pt x="74" y="79"/>
                  </a:lnTo>
                  <a:lnTo>
                    <a:pt x="78" y="81"/>
                  </a:lnTo>
                  <a:lnTo>
                    <a:pt x="83" y="83"/>
                  </a:lnTo>
                  <a:lnTo>
                    <a:pt x="88" y="83"/>
                  </a:lnTo>
                  <a:lnTo>
                    <a:pt x="93" y="81"/>
                  </a:lnTo>
                  <a:lnTo>
                    <a:pt x="98" y="79"/>
                  </a:lnTo>
                  <a:lnTo>
                    <a:pt x="103" y="75"/>
                  </a:lnTo>
                  <a:lnTo>
                    <a:pt x="108" y="71"/>
                  </a:lnTo>
                  <a:lnTo>
                    <a:pt x="113" y="66"/>
                  </a:lnTo>
                  <a:lnTo>
                    <a:pt x="119" y="55"/>
                  </a:lnTo>
                  <a:lnTo>
                    <a:pt x="123" y="44"/>
                  </a:lnTo>
                  <a:lnTo>
                    <a:pt x="122" y="34"/>
                  </a:lnTo>
                  <a:lnTo>
                    <a:pt x="116" y="26"/>
                  </a:lnTo>
                  <a:lnTo>
                    <a:pt x="111" y="24"/>
                  </a:lnTo>
                  <a:lnTo>
                    <a:pt x="106" y="23"/>
                  </a:lnTo>
                  <a:lnTo>
                    <a:pt x="100" y="25"/>
                  </a:lnTo>
                  <a:lnTo>
                    <a:pt x="94" y="28"/>
                  </a:lnTo>
                  <a:lnTo>
                    <a:pt x="95" y="20"/>
                  </a:lnTo>
                  <a:lnTo>
                    <a:pt x="95" y="14"/>
                  </a:lnTo>
                  <a:lnTo>
                    <a:pt x="93" y="9"/>
                  </a:lnTo>
                  <a:lnTo>
                    <a:pt x="89" y="4"/>
                  </a:lnTo>
                  <a:lnTo>
                    <a:pt x="85" y="1"/>
                  </a:lnTo>
                  <a:lnTo>
                    <a:pt x="80" y="0"/>
                  </a:lnTo>
                  <a:lnTo>
                    <a:pt x="75" y="1"/>
                  </a:lnTo>
                  <a:lnTo>
                    <a:pt x="70" y="2"/>
                  </a:lnTo>
                  <a:lnTo>
                    <a:pt x="65" y="4"/>
                  </a:lnTo>
                  <a:lnTo>
                    <a:pt x="60" y="7"/>
                  </a:lnTo>
                  <a:lnTo>
                    <a:pt x="55" y="11"/>
                  </a:lnTo>
                  <a:lnTo>
                    <a:pt x="5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5" name="Freeform 214"/>
            <p:cNvSpPr>
              <a:spLocks/>
            </p:cNvSpPr>
            <p:nvPr/>
          </p:nvSpPr>
          <p:spPr bwMode="auto">
            <a:xfrm>
              <a:off x="4478" y="3540"/>
              <a:ext cx="34" cy="28"/>
            </a:xfrm>
            <a:custGeom>
              <a:avLst/>
              <a:gdLst>
                <a:gd name="T0" fmla="*/ 0 w 136"/>
                <a:gd name="T1" fmla="*/ 0 h 114"/>
                <a:gd name="T2" fmla="*/ 0 w 136"/>
                <a:gd name="T3" fmla="*/ 0 h 114"/>
                <a:gd name="T4" fmla="*/ 0 w 136"/>
                <a:gd name="T5" fmla="*/ 0 h 114"/>
                <a:gd name="T6" fmla="*/ 0 w 136"/>
                <a:gd name="T7" fmla="*/ 0 h 114"/>
                <a:gd name="T8" fmla="*/ 0 w 136"/>
                <a:gd name="T9" fmla="*/ 0 h 114"/>
                <a:gd name="T10" fmla="*/ 0 w 136"/>
                <a:gd name="T11" fmla="*/ 0 h 114"/>
                <a:gd name="T12" fmla="*/ 0 w 136"/>
                <a:gd name="T13" fmla="*/ 0 h 114"/>
                <a:gd name="T14" fmla="*/ 0 w 136"/>
                <a:gd name="T15" fmla="*/ 0 h 114"/>
                <a:gd name="T16" fmla="*/ 0 w 136"/>
                <a:gd name="T17" fmla="*/ 0 h 114"/>
                <a:gd name="T18" fmla="*/ 0 w 136"/>
                <a:gd name="T19" fmla="*/ 0 h 114"/>
                <a:gd name="T20" fmla="*/ 0 w 136"/>
                <a:gd name="T21" fmla="*/ 0 h 114"/>
                <a:gd name="T22" fmla="*/ 0 w 136"/>
                <a:gd name="T23" fmla="*/ 0 h 114"/>
                <a:gd name="T24" fmla="*/ 0 w 136"/>
                <a:gd name="T25" fmla="*/ 0 h 114"/>
                <a:gd name="T26" fmla="*/ 0 w 136"/>
                <a:gd name="T27" fmla="*/ 0 h 114"/>
                <a:gd name="T28" fmla="*/ 0 w 136"/>
                <a:gd name="T29" fmla="*/ 0 h 114"/>
                <a:gd name="T30" fmla="*/ 0 w 136"/>
                <a:gd name="T31" fmla="*/ 0 h 114"/>
                <a:gd name="T32" fmla="*/ 0 w 136"/>
                <a:gd name="T33" fmla="*/ 0 h 114"/>
                <a:gd name="T34" fmla="*/ 0 w 136"/>
                <a:gd name="T35" fmla="*/ 0 h 114"/>
                <a:gd name="T36" fmla="*/ 0 w 136"/>
                <a:gd name="T37" fmla="*/ 0 h 114"/>
                <a:gd name="T38" fmla="*/ 0 w 136"/>
                <a:gd name="T39" fmla="*/ 0 h 114"/>
                <a:gd name="T40" fmla="*/ 0 w 136"/>
                <a:gd name="T41" fmla="*/ 0 h 114"/>
                <a:gd name="T42" fmla="*/ 0 w 136"/>
                <a:gd name="T43" fmla="*/ 0 h 114"/>
                <a:gd name="T44" fmla="*/ 0 w 136"/>
                <a:gd name="T45" fmla="*/ 0 h 114"/>
                <a:gd name="T46" fmla="*/ 0 w 136"/>
                <a:gd name="T47" fmla="*/ 0 h 114"/>
                <a:gd name="T48" fmla="*/ 0 w 136"/>
                <a:gd name="T49" fmla="*/ 0 h 114"/>
                <a:gd name="T50" fmla="*/ 0 w 136"/>
                <a:gd name="T51" fmla="*/ 0 h 114"/>
                <a:gd name="T52" fmla="*/ 0 w 136"/>
                <a:gd name="T53" fmla="*/ 0 h 114"/>
                <a:gd name="T54" fmla="*/ 0 w 136"/>
                <a:gd name="T55" fmla="*/ 0 h 114"/>
                <a:gd name="T56" fmla="*/ 0 w 136"/>
                <a:gd name="T57" fmla="*/ 0 h 114"/>
                <a:gd name="T58" fmla="*/ 0 w 136"/>
                <a:gd name="T59" fmla="*/ 0 h 114"/>
                <a:gd name="T60" fmla="*/ 0 w 136"/>
                <a:gd name="T61" fmla="*/ 0 h 114"/>
                <a:gd name="T62" fmla="*/ 0 w 136"/>
                <a:gd name="T63" fmla="*/ 0 h 114"/>
                <a:gd name="T64" fmla="*/ 0 w 136"/>
                <a:gd name="T65" fmla="*/ 0 h 114"/>
                <a:gd name="T66" fmla="*/ 0 w 136"/>
                <a:gd name="T67" fmla="*/ 0 h 114"/>
                <a:gd name="T68" fmla="*/ 0 w 136"/>
                <a:gd name="T69" fmla="*/ 0 h 114"/>
                <a:gd name="T70" fmla="*/ 0 w 136"/>
                <a:gd name="T71" fmla="*/ 0 h 114"/>
                <a:gd name="T72" fmla="*/ 0 w 136"/>
                <a:gd name="T73" fmla="*/ 0 h 114"/>
                <a:gd name="T74" fmla="*/ 0 w 136"/>
                <a:gd name="T75" fmla="*/ 0 h 114"/>
                <a:gd name="T76" fmla="*/ 0 w 136"/>
                <a:gd name="T77" fmla="*/ 0 h 114"/>
                <a:gd name="T78" fmla="*/ 0 w 136"/>
                <a:gd name="T79" fmla="*/ 0 h 114"/>
                <a:gd name="T80" fmla="*/ 0 w 136"/>
                <a:gd name="T81" fmla="*/ 0 h 114"/>
                <a:gd name="T82" fmla="*/ 0 w 136"/>
                <a:gd name="T83" fmla="*/ 0 h 114"/>
                <a:gd name="T84" fmla="*/ 0 w 136"/>
                <a:gd name="T85" fmla="*/ 0 h 114"/>
                <a:gd name="T86" fmla="*/ 0 w 136"/>
                <a:gd name="T87" fmla="*/ 0 h 114"/>
                <a:gd name="T88" fmla="*/ 0 w 136"/>
                <a:gd name="T89" fmla="*/ 0 h 114"/>
                <a:gd name="T90" fmla="*/ 0 w 136"/>
                <a:gd name="T91" fmla="*/ 0 h 114"/>
                <a:gd name="T92" fmla="*/ 0 w 136"/>
                <a:gd name="T93" fmla="*/ 0 h 114"/>
                <a:gd name="T94" fmla="*/ 0 w 136"/>
                <a:gd name="T95" fmla="*/ 0 h 114"/>
                <a:gd name="T96" fmla="*/ 0 w 136"/>
                <a:gd name="T97" fmla="*/ 0 h 114"/>
                <a:gd name="T98" fmla="*/ 0 w 136"/>
                <a:gd name="T99" fmla="*/ 0 h 114"/>
                <a:gd name="T100" fmla="*/ 0 w 136"/>
                <a:gd name="T101" fmla="*/ 0 h 114"/>
                <a:gd name="T102" fmla="*/ 0 w 136"/>
                <a:gd name="T103" fmla="*/ 0 h 114"/>
                <a:gd name="T104" fmla="*/ 0 w 136"/>
                <a:gd name="T105" fmla="*/ 0 h 114"/>
                <a:gd name="T106" fmla="*/ 0 w 136"/>
                <a:gd name="T107" fmla="*/ 0 h 114"/>
                <a:gd name="T108" fmla="*/ 0 w 136"/>
                <a:gd name="T109" fmla="*/ 0 h 114"/>
                <a:gd name="T110" fmla="*/ 0 w 136"/>
                <a:gd name="T111" fmla="*/ 0 h 114"/>
                <a:gd name="T112" fmla="*/ 0 w 136"/>
                <a:gd name="T113" fmla="*/ 0 h 114"/>
                <a:gd name="T114" fmla="*/ 0 w 136"/>
                <a:gd name="T115" fmla="*/ 0 h 114"/>
                <a:gd name="T116" fmla="*/ 0 w 136"/>
                <a:gd name="T117" fmla="*/ 0 h 114"/>
                <a:gd name="T118" fmla="*/ 0 w 136"/>
                <a:gd name="T119" fmla="*/ 0 h 114"/>
                <a:gd name="T120" fmla="*/ 0 w 136"/>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6"/>
                <a:gd name="T184" fmla="*/ 0 h 114"/>
                <a:gd name="T185" fmla="*/ 136 w 136"/>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6" h="114">
                  <a:moveTo>
                    <a:pt x="103" y="90"/>
                  </a:moveTo>
                  <a:lnTo>
                    <a:pt x="106" y="83"/>
                  </a:lnTo>
                  <a:lnTo>
                    <a:pt x="109" y="75"/>
                  </a:lnTo>
                  <a:lnTo>
                    <a:pt x="109" y="68"/>
                  </a:lnTo>
                  <a:lnTo>
                    <a:pt x="108" y="62"/>
                  </a:lnTo>
                  <a:lnTo>
                    <a:pt x="114" y="58"/>
                  </a:lnTo>
                  <a:lnTo>
                    <a:pt x="120" y="53"/>
                  </a:lnTo>
                  <a:lnTo>
                    <a:pt x="125" y="47"/>
                  </a:lnTo>
                  <a:lnTo>
                    <a:pt x="130" y="39"/>
                  </a:lnTo>
                  <a:lnTo>
                    <a:pt x="135" y="27"/>
                  </a:lnTo>
                  <a:lnTo>
                    <a:pt x="136" y="15"/>
                  </a:lnTo>
                  <a:lnTo>
                    <a:pt x="133" y="7"/>
                  </a:lnTo>
                  <a:lnTo>
                    <a:pt x="126" y="2"/>
                  </a:lnTo>
                  <a:lnTo>
                    <a:pt x="121" y="0"/>
                  </a:lnTo>
                  <a:lnTo>
                    <a:pt x="116" y="2"/>
                  </a:lnTo>
                  <a:lnTo>
                    <a:pt x="111" y="3"/>
                  </a:lnTo>
                  <a:lnTo>
                    <a:pt x="106" y="4"/>
                  </a:lnTo>
                  <a:lnTo>
                    <a:pt x="101" y="8"/>
                  </a:lnTo>
                  <a:lnTo>
                    <a:pt x="96" y="12"/>
                  </a:lnTo>
                  <a:lnTo>
                    <a:pt x="91" y="17"/>
                  </a:lnTo>
                  <a:lnTo>
                    <a:pt x="88" y="23"/>
                  </a:lnTo>
                  <a:lnTo>
                    <a:pt x="88" y="24"/>
                  </a:lnTo>
                  <a:lnTo>
                    <a:pt x="86" y="25"/>
                  </a:lnTo>
                  <a:lnTo>
                    <a:pt x="78" y="23"/>
                  </a:lnTo>
                  <a:lnTo>
                    <a:pt x="69" y="22"/>
                  </a:lnTo>
                  <a:lnTo>
                    <a:pt x="60" y="19"/>
                  </a:lnTo>
                  <a:lnTo>
                    <a:pt x="50" y="17"/>
                  </a:lnTo>
                  <a:lnTo>
                    <a:pt x="41" y="14"/>
                  </a:lnTo>
                  <a:lnTo>
                    <a:pt x="33" y="10"/>
                  </a:lnTo>
                  <a:lnTo>
                    <a:pt x="23" y="8"/>
                  </a:lnTo>
                  <a:lnTo>
                    <a:pt x="14" y="4"/>
                  </a:lnTo>
                  <a:lnTo>
                    <a:pt x="10" y="12"/>
                  </a:lnTo>
                  <a:lnTo>
                    <a:pt x="8" y="18"/>
                  </a:lnTo>
                  <a:lnTo>
                    <a:pt x="4" y="25"/>
                  </a:lnTo>
                  <a:lnTo>
                    <a:pt x="0" y="33"/>
                  </a:lnTo>
                  <a:lnTo>
                    <a:pt x="8" y="38"/>
                  </a:lnTo>
                  <a:lnTo>
                    <a:pt x="15" y="43"/>
                  </a:lnTo>
                  <a:lnTo>
                    <a:pt x="23" y="48"/>
                  </a:lnTo>
                  <a:lnTo>
                    <a:pt x="30" y="53"/>
                  </a:lnTo>
                  <a:lnTo>
                    <a:pt x="38" y="57"/>
                  </a:lnTo>
                  <a:lnTo>
                    <a:pt x="45" y="62"/>
                  </a:lnTo>
                  <a:lnTo>
                    <a:pt x="54" y="67"/>
                  </a:lnTo>
                  <a:lnTo>
                    <a:pt x="61" y="70"/>
                  </a:lnTo>
                  <a:lnTo>
                    <a:pt x="60" y="72"/>
                  </a:lnTo>
                  <a:lnTo>
                    <a:pt x="55" y="84"/>
                  </a:lnTo>
                  <a:lnTo>
                    <a:pt x="54" y="95"/>
                  </a:lnTo>
                  <a:lnTo>
                    <a:pt x="58" y="107"/>
                  </a:lnTo>
                  <a:lnTo>
                    <a:pt x="64" y="113"/>
                  </a:lnTo>
                  <a:lnTo>
                    <a:pt x="69" y="114"/>
                  </a:lnTo>
                  <a:lnTo>
                    <a:pt x="74" y="114"/>
                  </a:lnTo>
                  <a:lnTo>
                    <a:pt x="79" y="113"/>
                  </a:lnTo>
                  <a:lnTo>
                    <a:pt x="84" y="110"/>
                  </a:lnTo>
                  <a:lnTo>
                    <a:pt x="89" y="107"/>
                  </a:lnTo>
                  <a:lnTo>
                    <a:pt x="94" y="102"/>
                  </a:lnTo>
                  <a:lnTo>
                    <a:pt x="99" y="97"/>
                  </a:lnTo>
                  <a:lnTo>
                    <a:pt x="103"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7926" name="Picture 215" descr="Workers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58125" y="2305050"/>
            <a:ext cx="123348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7" name="Picture 216" descr="Stopwatch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50038" y="1735138"/>
            <a:ext cx="5397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928" name="Group 217"/>
          <p:cNvGrpSpPr>
            <a:grpSpLocks noChangeAspect="1"/>
          </p:cNvGrpSpPr>
          <p:nvPr/>
        </p:nvGrpSpPr>
        <p:grpSpPr bwMode="auto">
          <a:xfrm>
            <a:off x="7953375" y="3332163"/>
            <a:ext cx="782638" cy="773112"/>
            <a:chOff x="3977" y="1862"/>
            <a:chExt cx="1411" cy="1393"/>
          </a:xfrm>
        </p:grpSpPr>
        <p:sp>
          <p:nvSpPr>
            <p:cNvPr id="37938" name="AutoShape 218"/>
            <p:cNvSpPr>
              <a:spLocks noChangeAspect="1" noChangeArrowheads="1" noTextEdit="1"/>
            </p:cNvSpPr>
            <p:nvPr/>
          </p:nvSpPr>
          <p:spPr bwMode="auto">
            <a:xfrm>
              <a:off x="3977" y="1862"/>
              <a:ext cx="1411" cy="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39" name="Rectangle 219"/>
            <p:cNvSpPr>
              <a:spLocks noChangeArrowheads="1"/>
            </p:cNvSpPr>
            <p:nvPr/>
          </p:nvSpPr>
          <p:spPr bwMode="auto">
            <a:xfrm>
              <a:off x="3977" y="1862"/>
              <a:ext cx="1411" cy="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7940" name="Freeform 220"/>
            <p:cNvSpPr>
              <a:spLocks/>
            </p:cNvSpPr>
            <p:nvPr/>
          </p:nvSpPr>
          <p:spPr bwMode="auto">
            <a:xfrm>
              <a:off x="4234" y="1922"/>
              <a:ext cx="415" cy="437"/>
            </a:xfrm>
            <a:custGeom>
              <a:avLst/>
              <a:gdLst>
                <a:gd name="T0" fmla="*/ 415 w 415"/>
                <a:gd name="T1" fmla="*/ 143 h 437"/>
                <a:gd name="T2" fmla="*/ 256 w 415"/>
                <a:gd name="T3" fmla="*/ 437 h 437"/>
                <a:gd name="T4" fmla="*/ 0 w 415"/>
                <a:gd name="T5" fmla="*/ 294 h 437"/>
                <a:gd name="T6" fmla="*/ 105 w 415"/>
                <a:gd name="T7" fmla="*/ 98 h 437"/>
                <a:gd name="T8" fmla="*/ 113 w 415"/>
                <a:gd name="T9" fmla="*/ 98 h 437"/>
                <a:gd name="T10" fmla="*/ 113 w 415"/>
                <a:gd name="T11" fmla="*/ 91 h 437"/>
                <a:gd name="T12" fmla="*/ 120 w 415"/>
                <a:gd name="T13" fmla="*/ 83 h 437"/>
                <a:gd name="T14" fmla="*/ 120 w 415"/>
                <a:gd name="T15" fmla="*/ 83 h 437"/>
                <a:gd name="T16" fmla="*/ 128 w 415"/>
                <a:gd name="T17" fmla="*/ 76 h 437"/>
                <a:gd name="T18" fmla="*/ 135 w 415"/>
                <a:gd name="T19" fmla="*/ 68 h 437"/>
                <a:gd name="T20" fmla="*/ 135 w 415"/>
                <a:gd name="T21" fmla="*/ 60 h 437"/>
                <a:gd name="T22" fmla="*/ 143 w 415"/>
                <a:gd name="T23" fmla="*/ 60 h 437"/>
                <a:gd name="T24" fmla="*/ 150 w 415"/>
                <a:gd name="T25" fmla="*/ 53 h 437"/>
                <a:gd name="T26" fmla="*/ 158 w 415"/>
                <a:gd name="T27" fmla="*/ 45 h 437"/>
                <a:gd name="T28" fmla="*/ 158 w 415"/>
                <a:gd name="T29" fmla="*/ 45 h 437"/>
                <a:gd name="T30" fmla="*/ 166 w 415"/>
                <a:gd name="T31" fmla="*/ 38 h 437"/>
                <a:gd name="T32" fmla="*/ 173 w 415"/>
                <a:gd name="T33" fmla="*/ 30 h 437"/>
                <a:gd name="T34" fmla="*/ 181 w 415"/>
                <a:gd name="T35" fmla="*/ 30 h 437"/>
                <a:gd name="T36" fmla="*/ 188 w 415"/>
                <a:gd name="T37" fmla="*/ 23 h 437"/>
                <a:gd name="T38" fmla="*/ 196 w 415"/>
                <a:gd name="T39" fmla="*/ 15 h 437"/>
                <a:gd name="T40" fmla="*/ 203 w 415"/>
                <a:gd name="T41" fmla="*/ 15 h 437"/>
                <a:gd name="T42" fmla="*/ 211 w 415"/>
                <a:gd name="T43" fmla="*/ 15 h 437"/>
                <a:gd name="T44" fmla="*/ 218 w 415"/>
                <a:gd name="T45" fmla="*/ 8 h 437"/>
                <a:gd name="T46" fmla="*/ 226 w 415"/>
                <a:gd name="T47" fmla="*/ 8 h 437"/>
                <a:gd name="T48" fmla="*/ 233 w 415"/>
                <a:gd name="T49" fmla="*/ 0 h 437"/>
                <a:gd name="T50" fmla="*/ 241 w 415"/>
                <a:gd name="T51" fmla="*/ 0 h 437"/>
                <a:gd name="T52" fmla="*/ 249 w 415"/>
                <a:gd name="T53" fmla="*/ 0 h 437"/>
                <a:gd name="T54" fmla="*/ 256 w 415"/>
                <a:gd name="T55" fmla="*/ 0 h 437"/>
                <a:gd name="T56" fmla="*/ 264 w 415"/>
                <a:gd name="T57" fmla="*/ 0 h 437"/>
                <a:gd name="T58" fmla="*/ 271 w 415"/>
                <a:gd name="T59" fmla="*/ 0 h 437"/>
                <a:gd name="T60" fmla="*/ 279 w 415"/>
                <a:gd name="T61" fmla="*/ 0 h 437"/>
                <a:gd name="T62" fmla="*/ 286 w 415"/>
                <a:gd name="T63" fmla="*/ 0 h 437"/>
                <a:gd name="T64" fmla="*/ 294 w 415"/>
                <a:gd name="T65" fmla="*/ 8 h 437"/>
                <a:gd name="T66" fmla="*/ 301 w 415"/>
                <a:gd name="T67" fmla="*/ 8 h 437"/>
                <a:gd name="T68" fmla="*/ 309 w 415"/>
                <a:gd name="T69" fmla="*/ 15 h 437"/>
                <a:gd name="T70" fmla="*/ 324 w 415"/>
                <a:gd name="T71" fmla="*/ 15 h 437"/>
                <a:gd name="T72" fmla="*/ 332 w 415"/>
                <a:gd name="T73" fmla="*/ 23 h 437"/>
                <a:gd name="T74" fmla="*/ 339 w 415"/>
                <a:gd name="T75" fmla="*/ 30 h 437"/>
                <a:gd name="T76" fmla="*/ 347 w 415"/>
                <a:gd name="T77" fmla="*/ 38 h 437"/>
                <a:gd name="T78" fmla="*/ 354 w 415"/>
                <a:gd name="T79" fmla="*/ 45 h 437"/>
                <a:gd name="T80" fmla="*/ 362 w 415"/>
                <a:gd name="T81" fmla="*/ 53 h 437"/>
                <a:gd name="T82" fmla="*/ 362 w 415"/>
                <a:gd name="T83" fmla="*/ 60 h 437"/>
                <a:gd name="T84" fmla="*/ 369 w 415"/>
                <a:gd name="T85" fmla="*/ 76 h 437"/>
                <a:gd name="T86" fmla="*/ 369 w 415"/>
                <a:gd name="T87" fmla="*/ 76 h 437"/>
                <a:gd name="T88" fmla="*/ 415 w 415"/>
                <a:gd name="T89" fmla="*/ 143 h 4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5"/>
                <a:gd name="T136" fmla="*/ 0 h 437"/>
                <a:gd name="T137" fmla="*/ 415 w 415"/>
                <a:gd name="T138" fmla="*/ 437 h 4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5" h="437">
                  <a:moveTo>
                    <a:pt x="415" y="143"/>
                  </a:moveTo>
                  <a:lnTo>
                    <a:pt x="256" y="437"/>
                  </a:lnTo>
                  <a:lnTo>
                    <a:pt x="0" y="294"/>
                  </a:lnTo>
                  <a:lnTo>
                    <a:pt x="105" y="98"/>
                  </a:lnTo>
                  <a:lnTo>
                    <a:pt x="113" y="98"/>
                  </a:lnTo>
                  <a:lnTo>
                    <a:pt x="113" y="91"/>
                  </a:lnTo>
                  <a:lnTo>
                    <a:pt x="120" y="83"/>
                  </a:lnTo>
                  <a:lnTo>
                    <a:pt x="128" y="76"/>
                  </a:lnTo>
                  <a:lnTo>
                    <a:pt x="135" y="68"/>
                  </a:lnTo>
                  <a:lnTo>
                    <a:pt x="135" y="60"/>
                  </a:lnTo>
                  <a:lnTo>
                    <a:pt x="143" y="60"/>
                  </a:lnTo>
                  <a:lnTo>
                    <a:pt x="150" y="53"/>
                  </a:lnTo>
                  <a:lnTo>
                    <a:pt x="158" y="45"/>
                  </a:lnTo>
                  <a:lnTo>
                    <a:pt x="166" y="38"/>
                  </a:lnTo>
                  <a:lnTo>
                    <a:pt x="173" y="30"/>
                  </a:lnTo>
                  <a:lnTo>
                    <a:pt x="181" y="30"/>
                  </a:lnTo>
                  <a:lnTo>
                    <a:pt x="188" y="23"/>
                  </a:lnTo>
                  <a:lnTo>
                    <a:pt x="196" y="15"/>
                  </a:lnTo>
                  <a:lnTo>
                    <a:pt x="203" y="15"/>
                  </a:lnTo>
                  <a:lnTo>
                    <a:pt x="211" y="15"/>
                  </a:lnTo>
                  <a:lnTo>
                    <a:pt x="218" y="8"/>
                  </a:lnTo>
                  <a:lnTo>
                    <a:pt x="226" y="8"/>
                  </a:lnTo>
                  <a:lnTo>
                    <a:pt x="233" y="0"/>
                  </a:lnTo>
                  <a:lnTo>
                    <a:pt x="241" y="0"/>
                  </a:lnTo>
                  <a:lnTo>
                    <a:pt x="249" y="0"/>
                  </a:lnTo>
                  <a:lnTo>
                    <a:pt x="256" y="0"/>
                  </a:lnTo>
                  <a:lnTo>
                    <a:pt x="264" y="0"/>
                  </a:lnTo>
                  <a:lnTo>
                    <a:pt x="271" y="0"/>
                  </a:lnTo>
                  <a:lnTo>
                    <a:pt x="279" y="0"/>
                  </a:lnTo>
                  <a:lnTo>
                    <a:pt x="286" y="0"/>
                  </a:lnTo>
                  <a:lnTo>
                    <a:pt x="294" y="8"/>
                  </a:lnTo>
                  <a:lnTo>
                    <a:pt x="301" y="8"/>
                  </a:lnTo>
                  <a:lnTo>
                    <a:pt x="309" y="15"/>
                  </a:lnTo>
                  <a:lnTo>
                    <a:pt x="324" y="15"/>
                  </a:lnTo>
                  <a:lnTo>
                    <a:pt x="332" y="23"/>
                  </a:lnTo>
                  <a:lnTo>
                    <a:pt x="339" y="30"/>
                  </a:lnTo>
                  <a:lnTo>
                    <a:pt x="347" y="38"/>
                  </a:lnTo>
                  <a:lnTo>
                    <a:pt x="354" y="45"/>
                  </a:lnTo>
                  <a:lnTo>
                    <a:pt x="362" y="53"/>
                  </a:lnTo>
                  <a:lnTo>
                    <a:pt x="362" y="60"/>
                  </a:lnTo>
                  <a:lnTo>
                    <a:pt x="369" y="76"/>
                  </a:lnTo>
                  <a:lnTo>
                    <a:pt x="415" y="14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1" name="Freeform 221"/>
            <p:cNvSpPr>
              <a:spLocks/>
            </p:cNvSpPr>
            <p:nvPr/>
          </p:nvSpPr>
          <p:spPr bwMode="auto">
            <a:xfrm>
              <a:off x="4520" y="1870"/>
              <a:ext cx="672" cy="391"/>
            </a:xfrm>
            <a:custGeom>
              <a:avLst/>
              <a:gdLst>
                <a:gd name="T0" fmla="*/ 0 w 672"/>
                <a:gd name="T1" fmla="*/ 0 h 391"/>
                <a:gd name="T2" fmla="*/ 53 w 672"/>
                <a:gd name="T3" fmla="*/ 7 h 391"/>
                <a:gd name="T4" fmla="*/ 98 w 672"/>
                <a:gd name="T5" fmla="*/ 22 h 391"/>
                <a:gd name="T6" fmla="*/ 136 w 672"/>
                <a:gd name="T7" fmla="*/ 75 h 391"/>
                <a:gd name="T8" fmla="*/ 136 w 672"/>
                <a:gd name="T9" fmla="*/ 75 h 391"/>
                <a:gd name="T10" fmla="*/ 279 w 672"/>
                <a:gd name="T11" fmla="*/ 308 h 391"/>
                <a:gd name="T12" fmla="*/ 151 w 672"/>
                <a:gd name="T13" fmla="*/ 391 h 391"/>
                <a:gd name="T14" fmla="*/ 513 w 672"/>
                <a:gd name="T15" fmla="*/ 384 h 391"/>
                <a:gd name="T16" fmla="*/ 672 w 672"/>
                <a:gd name="T17" fmla="*/ 82 h 391"/>
                <a:gd name="T18" fmla="*/ 536 w 672"/>
                <a:gd name="T19" fmla="*/ 158 h 391"/>
                <a:gd name="T20" fmla="*/ 483 w 672"/>
                <a:gd name="T21" fmla="*/ 67 h 391"/>
                <a:gd name="T22" fmla="*/ 476 w 672"/>
                <a:gd name="T23" fmla="*/ 60 h 391"/>
                <a:gd name="T24" fmla="*/ 468 w 672"/>
                <a:gd name="T25" fmla="*/ 52 h 391"/>
                <a:gd name="T26" fmla="*/ 461 w 672"/>
                <a:gd name="T27" fmla="*/ 45 h 391"/>
                <a:gd name="T28" fmla="*/ 453 w 672"/>
                <a:gd name="T29" fmla="*/ 37 h 391"/>
                <a:gd name="T30" fmla="*/ 445 w 672"/>
                <a:gd name="T31" fmla="*/ 37 h 391"/>
                <a:gd name="T32" fmla="*/ 438 w 672"/>
                <a:gd name="T33" fmla="*/ 30 h 391"/>
                <a:gd name="T34" fmla="*/ 430 w 672"/>
                <a:gd name="T35" fmla="*/ 22 h 391"/>
                <a:gd name="T36" fmla="*/ 423 w 672"/>
                <a:gd name="T37" fmla="*/ 22 h 391"/>
                <a:gd name="T38" fmla="*/ 415 w 672"/>
                <a:gd name="T39" fmla="*/ 15 h 391"/>
                <a:gd name="T40" fmla="*/ 408 w 672"/>
                <a:gd name="T41" fmla="*/ 15 h 391"/>
                <a:gd name="T42" fmla="*/ 400 w 672"/>
                <a:gd name="T43" fmla="*/ 7 h 391"/>
                <a:gd name="T44" fmla="*/ 393 w 672"/>
                <a:gd name="T45" fmla="*/ 7 h 391"/>
                <a:gd name="T46" fmla="*/ 385 w 672"/>
                <a:gd name="T47" fmla="*/ 7 h 391"/>
                <a:gd name="T48" fmla="*/ 378 w 672"/>
                <a:gd name="T49" fmla="*/ 7 h 391"/>
                <a:gd name="T50" fmla="*/ 378 w 672"/>
                <a:gd name="T51" fmla="*/ 0 h 391"/>
                <a:gd name="T52" fmla="*/ 370 w 672"/>
                <a:gd name="T53" fmla="*/ 0 h 391"/>
                <a:gd name="T54" fmla="*/ 362 w 672"/>
                <a:gd name="T55" fmla="*/ 0 h 391"/>
                <a:gd name="T56" fmla="*/ 355 w 672"/>
                <a:gd name="T57" fmla="*/ 0 h 391"/>
                <a:gd name="T58" fmla="*/ 347 w 672"/>
                <a:gd name="T59" fmla="*/ 0 h 391"/>
                <a:gd name="T60" fmla="*/ 347 w 672"/>
                <a:gd name="T61" fmla="*/ 0 h 391"/>
                <a:gd name="T62" fmla="*/ 340 w 672"/>
                <a:gd name="T63" fmla="*/ 0 h 391"/>
                <a:gd name="T64" fmla="*/ 332 w 672"/>
                <a:gd name="T65" fmla="*/ 0 h 391"/>
                <a:gd name="T66" fmla="*/ 332 w 672"/>
                <a:gd name="T67" fmla="*/ 0 h 391"/>
                <a:gd name="T68" fmla="*/ 0 w 672"/>
                <a:gd name="T69" fmla="*/ 0 h 3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2"/>
                <a:gd name="T106" fmla="*/ 0 h 391"/>
                <a:gd name="T107" fmla="*/ 672 w 672"/>
                <a:gd name="T108" fmla="*/ 391 h 3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2" h="391">
                  <a:moveTo>
                    <a:pt x="0" y="0"/>
                  </a:moveTo>
                  <a:lnTo>
                    <a:pt x="53" y="7"/>
                  </a:lnTo>
                  <a:lnTo>
                    <a:pt x="98" y="22"/>
                  </a:lnTo>
                  <a:lnTo>
                    <a:pt x="136" y="75"/>
                  </a:lnTo>
                  <a:lnTo>
                    <a:pt x="279" y="308"/>
                  </a:lnTo>
                  <a:lnTo>
                    <a:pt x="151" y="391"/>
                  </a:lnTo>
                  <a:lnTo>
                    <a:pt x="513" y="384"/>
                  </a:lnTo>
                  <a:lnTo>
                    <a:pt x="672" y="82"/>
                  </a:lnTo>
                  <a:lnTo>
                    <a:pt x="536" y="158"/>
                  </a:lnTo>
                  <a:lnTo>
                    <a:pt x="483" y="67"/>
                  </a:lnTo>
                  <a:lnTo>
                    <a:pt x="476" y="60"/>
                  </a:lnTo>
                  <a:lnTo>
                    <a:pt x="468" y="52"/>
                  </a:lnTo>
                  <a:lnTo>
                    <a:pt x="461" y="45"/>
                  </a:lnTo>
                  <a:lnTo>
                    <a:pt x="453" y="37"/>
                  </a:lnTo>
                  <a:lnTo>
                    <a:pt x="445" y="37"/>
                  </a:lnTo>
                  <a:lnTo>
                    <a:pt x="438" y="30"/>
                  </a:lnTo>
                  <a:lnTo>
                    <a:pt x="430" y="22"/>
                  </a:lnTo>
                  <a:lnTo>
                    <a:pt x="423" y="22"/>
                  </a:lnTo>
                  <a:lnTo>
                    <a:pt x="415" y="15"/>
                  </a:lnTo>
                  <a:lnTo>
                    <a:pt x="408" y="15"/>
                  </a:lnTo>
                  <a:lnTo>
                    <a:pt x="400" y="7"/>
                  </a:lnTo>
                  <a:lnTo>
                    <a:pt x="393" y="7"/>
                  </a:lnTo>
                  <a:lnTo>
                    <a:pt x="385" y="7"/>
                  </a:lnTo>
                  <a:lnTo>
                    <a:pt x="378" y="7"/>
                  </a:lnTo>
                  <a:lnTo>
                    <a:pt x="378" y="0"/>
                  </a:lnTo>
                  <a:lnTo>
                    <a:pt x="370" y="0"/>
                  </a:lnTo>
                  <a:lnTo>
                    <a:pt x="362" y="0"/>
                  </a:lnTo>
                  <a:lnTo>
                    <a:pt x="355" y="0"/>
                  </a:lnTo>
                  <a:lnTo>
                    <a:pt x="347" y="0"/>
                  </a:lnTo>
                  <a:lnTo>
                    <a:pt x="340" y="0"/>
                  </a:lnTo>
                  <a:lnTo>
                    <a:pt x="332" y="0"/>
                  </a:lnTo>
                  <a:lnTo>
                    <a:pt x="0" y="0"/>
                  </a:lnTo>
                  <a:close/>
                </a:path>
              </a:pathLst>
            </a:custGeom>
            <a:solidFill>
              <a:schemeClr val="folHlink"/>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37942" name="Freeform 222"/>
            <p:cNvSpPr>
              <a:spLocks/>
            </p:cNvSpPr>
            <p:nvPr/>
          </p:nvSpPr>
          <p:spPr bwMode="auto">
            <a:xfrm>
              <a:off x="4286" y="2788"/>
              <a:ext cx="400" cy="301"/>
            </a:xfrm>
            <a:custGeom>
              <a:avLst/>
              <a:gdLst>
                <a:gd name="T0" fmla="*/ 68 w 400"/>
                <a:gd name="T1" fmla="*/ 8 h 301"/>
                <a:gd name="T2" fmla="*/ 400 w 400"/>
                <a:gd name="T3" fmla="*/ 0 h 301"/>
                <a:gd name="T4" fmla="*/ 400 w 400"/>
                <a:gd name="T5" fmla="*/ 301 h 301"/>
                <a:gd name="T6" fmla="*/ 181 w 400"/>
                <a:gd name="T7" fmla="*/ 294 h 301"/>
                <a:gd name="T8" fmla="*/ 174 w 400"/>
                <a:gd name="T9" fmla="*/ 294 h 301"/>
                <a:gd name="T10" fmla="*/ 159 w 400"/>
                <a:gd name="T11" fmla="*/ 294 h 301"/>
                <a:gd name="T12" fmla="*/ 144 w 400"/>
                <a:gd name="T13" fmla="*/ 294 h 301"/>
                <a:gd name="T14" fmla="*/ 129 w 400"/>
                <a:gd name="T15" fmla="*/ 286 h 301"/>
                <a:gd name="T16" fmla="*/ 114 w 400"/>
                <a:gd name="T17" fmla="*/ 279 h 301"/>
                <a:gd name="T18" fmla="*/ 91 w 400"/>
                <a:gd name="T19" fmla="*/ 279 h 301"/>
                <a:gd name="T20" fmla="*/ 76 w 400"/>
                <a:gd name="T21" fmla="*/ 271 h 301"/>
                <a:gd name="T22" fmla="*/ 61 w 400"/>
                <a:gd name="T23" fmla="*/ 264 h 301"/>
                <a:gd name="T24" fmla="*/ 53 w 400"/>
                <a:gd name="T25" fmla="*/ 249 h 301"/>
                <a:gd name="T26" fmla="*/ 38 w 400"/>
                <a:gd name="T27" fmla="*/ 241 h 301"/>
                <a:gd name="T28" fmla="*/ 23 w 400"/>
                <a:gd name="T29" fmla="*/ 226 h 301"/>
                <a:gd name="T30" fmla="*/ 15 w 400"/>
                <a:gd name="T31" fmla="*/ 219 h 301"/>
                <a:gd name="T32" fmla="*/ 8 w 400"/>
                <a:gd name="T33" fmla="*/ 203 h 301"/>
                <a:gd name="T34" fmla="*/ 0 w 400"/>
                <a:gd name="T35" fmla="*/ 188 h 301"/>
                <a:gd name="T36" fmla="*/ 0 w 400"/>
                <a:gd name="T37" fmla="*/ 166 h 301"/>
                <a:gd name="T38" fmla="*/ 0 w 400"/>
                <a:gd name="T39" fmla="*/ 151 h 301"/>
                <a:gd name="T40" fmla="*/ 8 w 400"/>
                <a:gd name="T41" fmla="*/ 128 h 301"/>
                <a:gd name="T42" fmla="*/ 15 w 400"/>
                <a:gd name="T43" fmla="*/ 106 h 301"/>
                <a:gd name="T44" fmla="*/ 23 w 400"/>
                <a:gd name="T45" fmla="*/ 83 h 301"/>
                <a:gd name="T46" fmla="*/ 23 w 400"/>
                <a:gd name="T47" fmla="*/ 83 h 301"/>
                <a:gd name="T48" fmla="*/ 68 w 400"/>
                <a:gd name="T49" fmla="*/ 8 h 3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0"/>
                <a:gd name="T76" fmla="*/ 0 h 301"/>
                <a:gd name="T77" fmla="*/ 400 w 400"/>
                <a:gd name="T78" fmla="*/ 301 h 3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0" h="301">
                  <a:moveTo>
                    <a:pt x="68" y="8"/>
                  </a:moveTo>
                  <a:lnTo>
                    <a:pt x="400" y="0"/>
                  </a:lnTo>
                  <a:lnTo>
                    <a:pt x="400" y="301"/>
                  </a:lnTo>
                  <a:lnTo>
                    <a:pt x="181" y="294"/>
                  </a:lnTo>
                  <a:lnTo>
                    <a:pt x="174" y="294"/>
                  </a:lnTo>
                  <a:lnTo>
                    <a:pt x="159" y="294"/>
                  </a:lnTo>
                  <a:lnTo>
                    <a:pt x="144" y="294"/>
                  </a:lnTo>
                  <a:lnTo>
                    <a:pt x="129" y="286"/>
                  </a:lnTo>
                  <a:lnTo>
                    <a:pt x="114" y="279"/>
                  </a:lnTo>
                  <a:lnTo>
                    <a:pt x="91" y="279"/>
                  </a:lnTo>
                  <a:lnTo>
                    <a:pt x="76" y="271"/>
                  </a:lnTo>
                  <a:lnTo>
                    <a:pt x="61" y="264"/>
                  </a:lnTo>
                  <a:lnTo>
                    <a:pt x="53" y="249"/>
                  </a:lnTo>
                  <a:lnTo>
                    <a:pt x="38" y="241"/>
                  </a:lnTo>
                  <a:lnTo>
                    <a:pt x="23" y="226"/>
                  </a:lnTo>
                  <a:lnTo>
                    <a:pt x="15" y="219"/>
                  </a:lnTo>
                  <a:lnTo>
                    <a:pt x="8" y="203"/>
                  </a:lnTo>
                  <a:lnTo>
                    <a:pt x="0" y="188"/>
                  </a:lnTo>
                  <a:lnTo>
                    <a:pt x="0" y="166"/>
                  </a:lnTo>
                  <a:lnTo>
                    <a:pt x="0" y="151"/>
                  </a:lnTo>
                  <a:lnTo>
                    <a:pt x="8" y="128"/>
                  </a:lnTo>
                  <a:lnTo>
                    <a:pt x="15" y="106"/>
                  </a:lnTo>
                  <a:lnTo>
                    <a:pt x="23" y="83"/>
                  </a:lnTo>
                  <a:lnTo>
                    <a:pt x="68" y="8"/>
                  </a:lnTo>
                  <a:close/>
                </a:path>
              </a:pathLst>
            </a:custGeom>
            <a:solidFill>
              <a:schemeClr val="folHlink"/>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37943" name="Freeform 223"/>
            <p:cNvSpPr>
              <a:spLocks/>
            </p:cNvSpPr>
            <p:nvPr/>
          </p:nvSpPr>
          <p:spPr bwMode="auto">
            <a:xfrm>
              <a:off x="3985" y="2374"/>
              <a:ext cx="528" cy="633"/>
            </a:xfrm>
            <a:custGeom>
              <a:avLst/>
              <a:gdLst>
                <a:gd name="T0" fmla="*/ 256 w 528"/>
                <a:gd name="T1" fmla="*/ 633 h 633"/>
                <a:gd name="T2" fmla="*/ 256 w 528"/>
                <a:gd name="T3" fmla="*/ 617 h 633"/>
                <a:gd name="T4" fmla="*/ 249 w 528"/>
                <a:gd name="T5" fmla="*/ 610 h 633"/>
                <a:gd name="T6" fmla="*/ 241 w 528"/>
                <a:gd name="T7" fmla="*/ 602 h 633"/>
                <a:gd name="T8" fmla="*/ 241 w 528"/>
                <a:gd name="T9" fmla="*/ 587 h 633"/>
                <a:gd name="T10" fmla="*/ 233 w 528"/>
                <a:gd name="T11" fmla="*/ 580 h 633"/>
                <a:gd name="T12" fmla="*/ 233 w 528"/>
                <a:gd name="T13" fmla="*/ 572 h 633"/>
                <a:gd name="T14" fmla="*/ 233 w 528"/>
                <a:gd name="T15" fmla="*/ 557 h 633"/>
                <a:gd name="T16" fmla="*/ 233 w 528"/>
                <a:gd name="T17" fmla="*/ 550 h 633"/>
                <a:gd name="T18" fmla="*/ 233 w 528"/>
                <a:gd name="T19" fmla="*/ 535 h 633"/>
                <a:gd name="T20" fmla="*/ 241 w 528"/>
                <a:gd name="T21" fmla="*/ 520 h 633"/>
                <a:gd name="T22" fmla="*/ 241 w 528"/>
                <a:gd name="T23" fmla="*/ 512 h 633"/>
                <a:gd name="T24" fmla="*/ 249 w 528"/>
                <a:gd name="T25" fmla="*/ 497 h 633"/>
                <a:gd name="T26" fmla="*/ 256 w 528"/>
                <a:gd name="T27" fmla="*/ 482 h 633"/>
                <a:gd name="T28" fmla="*/ 256 w 528"/>
                <a:gd name="T29" fmla="*/ 482 h 633"/>
                <a:gd name="T30" fmla="*/ 392 w 528"/>
                <a:gd name="T31" fmla="*/ 241 h 633"/>
                <a:gd name="T32" fmla="*/ 528 w 528"/>
                <a:gd name="T33" fmla="*/ 309 h 633"/>
                <a:gd name="T34" fmla="*/ 339 w 528"/>
                <a:gd name="T35" fmla="*/ 0 h 633"/>
                <a:gd name="T36" fmla="*/ 0 w 528"/>
                <a:gd name="T37" fmla="*/ 15 h 633"/>
                <a:gd name="T38" fmla="*/ 128 w 528"/>
                <a:gd name="T39" fmla="*/ 98 h 633"/>
                <a:gd name="T40" fmla="*/ 83 w 528"/>
                <a:gd name="T41" fmla="*/ 188 h 633"/>
                <a:gd name="T42" fmla="*/ 75 w 528"/>
                <a:gd name="T43" fmla="*/ 196 h 633"/>
                <a:gd name="T44" fmla="*/ 75 w 528"/>
                <a:gd name="T45" fmla="*/ 203 h 633"/>
                <a:gd name="T46" fmla="*/ 67 w 528"/>
                <a:gd name="T47" fmla="*/ 218 h 633"/>
                <a:gd name="T48" fmla="*/ 67 w 528"/>
                <a:gd name="T49" fmla="*/ 226 h 633"/>
                <a:gd name="T50" fmla="*/ 67 w 528"/>
                <a:gd name="T51" fmla="*/ 241 h 633"/>
                <a:gd name="T52" fmla="*/ 67 w 528"/>
                <a:gd name="T53" fmla="*/ 249 h 633"/>
                <a:gd name="T54" fmla="*/ 67 w 528"/>
                <a:gd name="T55" fmla="*/ 256 h 633"/>
                <a:gd name="T56" fmla="*/ 67 w 528"/>
                <a:gd name="T57" fmla="*/ 271 h 633"/>
                <a:gd name="T58" fmla="*/ 67 w 528"/>
                <a:gd name="T59" fmla="*/ 279 h 633"/>
                <a:gd name="T60" fmla="*/ 67 w 528"/>
                <a:gd name="T61" fmla="*/ 286 h 633"/>
                <a:gd name="T62" fmla="*/ 75 w 528"/>
                <a:gd name="T63" fmla="*/ 294 h 633"/>
                <a:gd name="T64" fmla="*/ 75 w 528"/>
                <a:gd name="T65" fmla="*/ 301 h 633"/>
                <a:gd name="T66" fmla="*/ 75 w 528"/>
                <a:gd name="T67" fmla="*/ 309 h 633"/>
                <a:gd name="T68" fmla="*/ 83 w 528"/>
                <a:gd name="T69" fmla="*/ 316 h 633"/>
                <a:gd name="T70" fmla="*/ 83 w 528"/>
                <a:gd name="T71" fmla="*/ 324 h 633"/>
                <a:gd name="T72" fmla="*/ 83 w 528"/>
                <a:gd name="T73" fmla="*/ 331 h 633"/>
                <a:gd name="T74" fmla="*/ 90 w 528"/>
                <a:gd name="T75" fmla="*/ 339 h 633"/>
                <a:gd name="T76" fmla="*/ 90 w 528"/>
                <a:gd name="T77" fmla="*/ 339 h 633"/>
                <a:gd name="T78" fmla="*/ 98 w 528"/>
                <a:gd name="T79" fmla="*/ 346 h 633"/>
                <a:gd name="T80" fmla="*/ 98 w 528"/>
                <a:gd name="T81" fmla="*/ 346 h 633"/>
                <a:gd name="T82" fmla="*/ 256 w 528"/>
                <a:gd name="T83" fmla="*/ 633 h 6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8"/>
                <a:gd name="T127" fmla="*/ 0 h 633"/>
                <a:gd name="T128" fmla="*/ 528 w 528"/>
                <a:gd name="T129" fmla="*/ 633 h 6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8" h="633">
                  <a:moveTo>
                    <a:pt x="256" y="633"/>
                  </a:moveTo>
                  <a:lnTo>
                    <a:pt x="256" y="617"/>
                  </a:lnTo>
                  <a:lnTo>
                    <a:pt x="249" y="610"/>
                  </a:lnTo>
                  <a:lnTo>
                    <a:pt x="241" y="602"/>
                  </a:lnTo>
                  <a:lnTo>
                    <a:pt x="241" y="587"/>
                  </a:lnTo>
                  <a:lnTo>
                    <a:pt x="233" y="580"/>
                  </a:lnTo>
                  <a:lnTo>
                    <a:pt x="233" y="572"/>
                  </a:lnTo>
                  <a:lnTo>
                    <a:pt x="233" y="557"/>
                  </a:lnTo>
                  <a:lnTo>
                    <a:pt x="233" y="550"/>
                  </a:lnTo>
                  <a:lnTo>
                    <a:pt x="233" y="535"/>
                  </a:lnTo>
                  <a:lnTo>
                    <a:pt x="241" y="520"/>
                  </a:lnTo>
                  <a:lnTo>
                    <a:pt x="241" y="512"/>
                  </a:lnTo>
                  <a:lnTo>
                    <a:pt x="249" y="497"/>
                  </a:lnTo>
                  <a:lnTo>
                    <a:pt x="256" y="482"/>
                  </a:lnTo>
                  <a:lnTo>
                    <a:pt x="392" y="241"/>
                  </a:lnTo>
                  <a:lnTo>
                    <a:pt x="528" y="309"/>
                  </a:lnTo>
                  <a:lnTo>
                    <a:pt x="339" y="0"/>
                  </a:lnTo>
                  <a:lnTo>
                    <a:pt x="0" y="15"/>
                  </a:lnTo>
                  <a:lnTo>
                    <a:pt x="128" y="98"/>
                  </a:lnTo>
                  <a:lnTo>
                    <a:pt x="83" y="188"/>
                  </a:lnTo>
                  <a:lnTo>
                    <a:pt x="75" y="196"/>
                  </a:lnTo>
                  <a:lnTo>
                    <a:pt x="75" y="203"/>
                  </a:lnTo>
                  <a:lnTo>
                    <a:pt x="67" y="218"/>
                  </a:lnTo>
                  <a:lnTo>
                    <a:pt x="67" y="226"/>
                  </a:lnTo>
                  <a:lnTo>
                    <a:pt x="67" y="241"/>
                  </a:lnTo>
                  <a:lnTo>
                    <a:pt x="67" y="249"/>
                  </a:lnTo>
                  <a:lnTo>
                    <a:pt x="67" y="256"/>
                  </a:lnTo>
                  <a:lnTo>
                    <a:pt x="67" y="271"/>
                  </a:lnTo>
                  <a:lnTo>
                    <a:pt x="67" y="279"/>
                  </a:lnTo>
                  <a:lnTo>
                    <a:pt x="67" y="286"/>
                  </a:lnTo>
                  <a:lnTo>
                    <a:pt x="75" y="294"/>
                  </a:lnTo>
                  <a:lnTo>
                    <a:pt x="75" y="301"/>
                  </a:lnTo>
                  <a:lnTo>
                    <a:pt x="75" y="309"/>
                  </a:lnTo>
                  <a:lnTo>
                    <a:pt x="83" y="316"/>
                  </a:lnTo>
                  <a:lnTo>
                    <a:pt x="83" y="324"/>
                  </a:lnTo>
                  <a:lnTo>
                    <a:pt x="83" y="331"/>
                  </a:lnTo>
                  <a:lnTo>
                    <a:pt x="90" y="339"/>
                  </a:lnTo>
                  <a:lnTo>
                    <a:pt x="98" y="346"/>
                  </a:lnTo>
                  <a:lnTo>
                    <a:pt x="256" y="63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4" name="Freeform 224"/>
            <p:cNvSpPr>
              <a:spLocks/>
            </p:cNvSpPr>
            <p:nvPr/>
          </p:nvSpPr>
          <p:spPr bwMode="auto">
            <a:xfrm>
              <a:off x="4973" y="2291"/>
              <a:ext cx="392" cy="429"/>
            </a:xfrm>
            <a:custGeom>
              <a:avLst/>
              <a:gdLst>
                <a:gd name="T0" fmla="*/ 174 w 392"/>
                <a:gd name="T1" fmla="*/ 429 h 429"/>
                <a:gd name="T2" fmla="*/ 0 w 392"/>
                <a:gd name="T3" fmla="*/ 143 h 429"/>
                <a:gd name="T4" fmla="*/ 257 w 392"/>
                <a:gd name="T5" fmla="*/ 0 h 429"/>
                <a:gd name="T6" fmla="*/ 362 w 392"/>
                <a:gd name="T7" fmla="*/ 188 h 429"/>
                <a:gd name="T8" fmla="*/ 370 w 392"/>
                <a:gd name="T9" fmla="*/ 196 h 429"/>
                <a:gd name="T10" fmla="*/ 377 w 392"/>
                <a:gd name="T11" fmla="*/ 211 h 429"/>
                <a:gd name="T12" fmla="*/ 377 w 392"/>
                <a:gd name="T13" fmla="*/ 226 h 429"/>
                <a:gd name="T14" fmla="*/ 385 w 392"/>
                <a:gd name="T15" fmla="*/ 234 h 429"/>
                <a:gd name="T16" fmla="*/ 385 w 392"/>
                <a:gd name="T17" fmla="*/ 249 h 429"/>
                <a:gd name="T18" fmla="*/ 392 w 392"/>
                <a:gd name="T19" fmla="*/ 264 h 429"/>
                <a:gd name="T20" fmla="*/ 392 w 392"/>
                <a:gd name="T21" fmla="*/ 279 h 429"/>
                <a:gd name="T22" fmla="*/ 392 w 392"/>
                <a:gd name="T23" fmla="*/ 294 h 429"/>
                <a:gd name="T24" fmla="*/ 392 w 392"/>
                <a:gd name="T25" fmla="*/ 309 h 429"/>
                <a:gd name="T26" fmla="*/ 392 w 392"/>
                <a:gd name="T27" fmla="*/ 324 h 429"/>
                <a:gd name="T28" fmla="*/ 392 w 392"/>
                <a:gd name="T29" fmla="*/ 339 h 429"/>
                <a:gd name="T30" fmla="*/ 385 w 392"/>
                <a:gd name="T31" fmla="*/ 354 h 429"/>
                <a:gd name="T32" fmla="*/ 377 w 392"/>
                <a:gd name="T33" fmla="*/ 369 h 429"/>
                <a:gd name="T34" fmla="*/ 370 w 392"/>
                <a:gd name="T35" fmla="*/ 384 h 429"/>
                <a:gd name="T36" fmla="*/ 362 w 392"/>
                <a:gd name="T37" fmla="*/ 392 h 429"/>
                <a:gd name="T38" fmla="*/ 347 w 392"/>
                <a:gd name="T39" fmla="*/ 407 h 429"/>
                <a:gd name="T40" fmla="*/ 340 w 392"/>
                <a:gd name="T41" fmla="*/ 414 h 429"/>
                <a:gd name="T42" fmla="*/ 317 w 392"/>
                <a:gd name="T43" fmla="*/ 422 h 429"/>
                <a:gd name="T44" fmla="*/ 302 w 392"/>
                <a:gd name="T45" fmla="*/ 422 h 429"/>
                <a:gd name="T46" fmla="*/ 279 w 392"/>
                <a:gd name="T47" fmla="*/ 429 h 429"/>
                <a:gd name="T48" fmla="*/ 257 w 392"/>
                <a:gd name="T49" fmla="*/ 429 h 429"/>
                <a:gd name="T50" fmla="*/ 257 w 392"/>
                <a:gd name="T51" fmla="*/ 429 h 429"/>
                <a:gd name="T52" fmla="*/ 174 w 392"/>
                <a:gd name="T53" fmla="*/ 429 h 4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92"/>
                <a:gd name="T82" fmla="*/ 0 h 429"/>
                <a:gd name="T83" fmla="*/ 392 w 392"/>
                <a:gd name="T84" fmla="*/ 429 h 4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92" h="429">
                  <a:moveTo>
                    <a:pt x="174" y="429"/>
                  </a:moveTo>
                  <a:lnTo>
                    <a:pt x="0" y="143"/>
                  </a:lnTo>
                  <a:lnTo>
                    <a:pt x="257" y="0"/>
                  </a:lnTo>
                  <a:lnTo>
                    <a:pt x="362" y="188"/>
                  </a:lnTo>
                  <a:lnTo>
                    <a:pt x="370" y="196"/>
                  </a:lnTo>
                  <a:lnTo>
                    <a:pt x="377" y="211"/>
                  </a:lnTo>
                  <a:lnTo>
                    <a:pt x="377" y="226"/>
                  </a:lnTo>
                  <a:lnTo>
                    <a:pt x="385" y="234"/>
                  </a:lnTo>
                  <a:lnTo>
                    <a:pt x="385" y="249"/>
                  </a:lnTo>
                  <a:lnTo>
                    <a:pt x="392" y="264"/>
                  </a:lnTo>
                  <a:lnTo>
                    <a:pt x="392" y="279"/>
                  </a:lnTo>
                  <a:lnTo>
                    <a:pt x="392" y="294"/>
                  </a:lnTo>
                  <a:lnTo>
                    <a:pt x="392" y="309"/>
                  </a:lnTo>
                  <a:lnTo>
                    <a:pt x="392" y="324"/>
                  </a:lnTo>
                  <a:lnTo>
                    <a:pt x="392" y="339"/>
                  </a:lnTo>
                  <a:lnTo>
                    <a:pt x="385" y="354"/>
                  </a:lnTo>
                  <a:lnTo>
                    <a:pt x="377" y="369"/>
                  </a:lnTo>
                  <a:lnTo>
                    <a:pt x="370" y="384"/>
                  </a:lnTo>
                  <a:lnTo>
                    <a:pt x="362" y="392"/>
                  </a:lnTo>
                  <a:lnTo>
                    <a:pt x="347" y="407"/>
                  </a:lnTo>
                  <a:lnTo>
                    <a:pt x="340" y="414"/>
                  </a:lnTo>
                  <a:lnTo>
                    <a:pt x="317" y="422"/>
                  </a:lnTo>
                  <a:lnTo>
                    <a:pt x="302" y="422"/>
                  </a:lnTo>
                  <a:lnTo>
                    <a:pt x="279" y="429"/>
                  </a:lnTo>
                  <a:lnTo>
                    <a:pt x="257" y="429"/>
                  </a:lnTo>
                  <a:lnTo>
                    <a:pt x="174" y="429"/>
                  </a:lnTo>
                  <a:close/>
                </a:path>
              </a:pathLst>
            </a:custGeom>
            <a:solidFill>
              <a:schemeClr val="folHlink"/>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37945" name="Freeform 225"/>
            <p:cNvSpPr>
              <a:spLocks/>
            </p:cNvSpPr>
            <p:nvPr/>
          </p:nvSpPr>
          <p:spPr bwMode="auto">
            <a:xfrm>
              <a:off x="4792" y="2645"/>
              <a:ext cx="588" cy="602"/>
            </a:xfrm>
            <a:custGeom>
              <a:avLst/>
              <a:gdLst>
                <a:gd name="T0" fmla="*/ 588 w 588"/>
                <a:gd name="T1" fmla="*/ 68 h 602"/>
                <a:gd name="T2" fmla="*/ 581 w 588"/>
                <a:gd name="T3" fmla="*/ 75 h 602"/>
                <a:gd name="T4" fmla="*/ 581 w 588"/>
                <a:gd name="T5" fmla="*/ 83 h 602"/>
                <a:gd name="T6" fmla="*/ 573 w 588"/>
                <a:gd name="T7" fmla="*/ 90 h 602"/>
                <a:gd name="T8" fmla="*/ 566 w 588"/>
                <a:gd name="T9" fmla="*/ 106 h 602"/>
                <a:gd name="T10" fmla="*/ 558 w 588"/>
                <a:gd name="T11" fmla="*/ 106 h 602"/>
                <a:gd name="T12" fmla="*/ 551 w 588"/>
                <a:gd name="T13" fmla="*/ 113 h 602"/>
                <a:gd name="T14" fmla="*/ 551 w 588"/>
                <a:gd name="T15" fmla="*/ 121 h 602"/>
                <a:gd name="T16" fmla="*/ 543 w 588"/>
                <a:gd name="T17" fmla="*/ 128 h 602"/>
                <a:gd name="T18" fmla="*/ 528 w 588"/>
                <a:gd name="T19" fmla="*/ 128 h 602"/>
                <a:gd name="T20" fmla="*/ 521 w 588"/>
                <a:gd name="T21" fmla="*/ 136 h 602"/>
                <a:gd name="T22" fmla="*/ 513 w 588"/>
                <a:gd name="T23" fmla="*/ 136 h 602"/>
                <a:gd name="T24" fmla="*/ 498 w 588"/>
                <a:gd name="T25" fmla="*/ 143 h 602"/>
                <a:gd name="T26" fmla="*/ 490 w 588"/>
                <a:gd name="T27" fmla="*/ 143 h 602"/>
                <a:gd name="T28" fmla="*/ 475 w 588"/>
                <a:gd name="T29" fmla="*/ 143 h 602"/>
                <a:gd name="T30" fmla="*/ 460 w 588"/>
                <a:gd name="T31" fmla="*/ 143 h 602"/>
                <a:gd name="T32" fmla="*/ 460 w 588"/>
                <a:gd name="T33" fmla="*/ 143 h 602"/>
                <a:gd name="T34" fmla="*/ 181 w 588"/>
                <a:gd name="T35" fmla="*/ 151 h 602"/>
                <a:gd name="T36" fmla="*/ 173 w 588"/>
                <a:gd name="T37" fmla="*/ 0 h 602"/>
                <a:gd name="T38" fmla="*/ 0 w 588"/>
                <a:gd name="T39" fmla="*/ 316 h 602"/>
                <a:gd name="T40" fmla="*/ 181 w 588"/>
                <a:gd name="T41" fmla="*/ 602 h 602"/>
                <a:gd name="T42" fmla="*/ 189 w 588"/>
                <a:gd name="T43" fmla="*/ 452 h 602"/>
                <a:gd name="T44" fmla="*/ 294 w 588"/>
                <a:gd name="T45" fmla="*/ 444 h 602"/>
                <a:gd name="T46" fmla="*/ 302 w 588"/>
                <a:gd name="T47" fmla="*/ 444 h 602"/>
                <a:gd name="T48" fmla="*/ 309 w 588"/>
                <a:gd name="T49" fmla="*/ 444 h 602"/>
                <a:gd name="T50" fmla="*/ 324 w 588"/>
                <a:gd name="T51" fmla="*/ 437 h 602"/>
                <a:gd name="T52" fmla="*/ 332 w 588"/>
                <a:gd name="T53" fmla="*/ 437 h 602"/>
                <a:gd name="T54" fmla="*/ 347 w 588"/>
                <a:gd name="T55" fmla="*/ 429 h 602"/>
                <a:gd name="T56" fmla="*/ 355 w 588"/>
                <a:gd name="T57" fmla="*/ 429 h 602"/>
                <a:gd name="T58" fmla="*/ 362 w 588"/>
                <a:gd name="T59" fmla="*/ 422 h 602"/>
                <a:gd name="T60" fmla="*/ 370 w 588"/>
                <a:gd name="T61" fmla="*/ 414 h 602"/>
                <a:gd name="T62" fmla="*/ 377 w 588"/>
                <a:gd name="T63" fmla="*/ 407 h 602"/>
                <a:gd name="T64" fmla="*/ 385 w 588"/>
                <a:gd name="T65" fmla="*/ 407 h 602"/>
                <a:gd name="T66" fmla="*/ 392 w 588"/>
                <a:gd name="T67" fmla="*/ 399 h 602"/>
                <a:gd name="T68" fmla="*/ 400 w 588"/>
                <a:gd name="T69" fmla="*/ 392 h 602"/>
                <a:gd name="T70" fmla="*/ 400 w 588"/>
                <a:gd name="T71" fmla="*/ 384 h 602"/>
                <a:gd name="T72" fmla="*/ 407 w 588"/>
                <a:gd name="T73" fmla="*/ 377 h 602"/>
                <a:gd name="T74" fmla="*/ 415 w 588"/>
                <a:gd name="T75" fmla="*/ 377 h 602"/>
                <a:gd name="T76" fmla="*/ 415 w 588"/>
                <a:gd name="T77" fmla="*/ 369 h 602"/>
                <a:gd name="T78" fmla="*/ 422 w 588"/>
                <a:gd name="T79" fmla="*/ 362 h 602"/>
                <a:gd name="T80" fmla="*/ 422 w 588"/>
                <a:gd name="T81" fmla="*/ 354 h 602"/>
                <a:gd name="T82" fmla="*/ 422 w 588"/>
                <a:gd name="T83" fmla="*/ 354 h 602"/>
                <a:gd name="T84" fmla="*/ 422 w 588"/>
                <a:gd name="T85" fmla="*/ 354 h 602"/>
                <a:gd name="T86" fmla="*/ 588 w 588"/>
                <a:gd name="T87" fmla="*/ 68 h 6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8"/>
                <a:gd name="T133" fmla="*/ 0 h 602"/>
                <a:gd name="T134" fmla="*/ 588 w 588"/>
                <a:gd name="T135" fmla="*/ 602 h 6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8" h="602">
                  <a:moveTo>
                    <a:pt x="588" y="68"/>
                  </a:moveTo>
                  <a:lnTo>
                    <a:pt x="581" y="75"/>
                  </a:lnTo>
                  <a:lnTo>
                    <a:pt x="581" y="83"/>
                  </a:lnTo>
                  <a:lnTo>
                    <a:pt x="573" y="90"/>
                  </a:lnTo>
                  <a:lnTo>
                    <a:pt x="566" y="106"/>
                  </a:lnTo>
                  <a:lnTo>
                    <a:pt x="558" y="106"/>
                  </a:lnTo>
                  <a:lnTo>
                    <a:pt x="551" y="113"/>
                  </a:lnTo>
                  <a:lnTo>
                    <a:pt x="551" y="121"/>
                  </a:lnTo>
                  <a:lnTo>
                    <a:pt x="543" y="128"/>
                  </a:lnTo>
                  <a:lnTo>
                    <a:pt x="528" y="128"/>
                  </a:lnTo>
                  <a:lnTo>
                    <a:pt x="521" y="136"/>
                  </a:lnTo>
                  <a:lnTo>
                    <a:pt x="513" y="136"/>
                  </a:lnTo>
                  <a:lnTo>
                    <a:pt x="498" y="143"/>
                  </a:lnTo>
                  <a:lnTo>
                    <a:pt x="490" y="143"/>
                  </a:lnTo>
                  <a:lnTo>
                    <a:pt x="475" y="143"/>
                  </a:lnTo>
                  <a:lnTo>
                    <a:pt x="460" y="143"/>
                  </a:lnTo>
                  <a:lnTo>
                    <a:pt x="181" y="151"/>
                  </a:lnTo>
                  <a:lnTo>
                    <a:pt x="173" y="0"/>
                  </a:lnTo>
                  <a:lnTo>
                    <a:pt x="0" y="316"/>
                  </a:lnTo>
                  <a:lnTo>
                    <a:pt x="181" y="602"/>
                  </a:lnTo>
                  <a:lnTo>
                    <a:pt x="189" y="452"/>
                  </a:lnTo>
                  <a:lnTo>
                    <a:pt x="294" y="444"/>
                  </a:lnTo>
                  <a:lnTo>
                    <a:pt x="302" y="444"/>
                  </a:lnTo>
                  <a:lnTo>
                    <a:pt x="309" y="444"/>
                  </a:lnTo>
                  <a:lnTo>
                    <a:pt x="324" y="437"/>
                  </a:lnTo>
                  <a:lnTo>
                    <a:pt x="332" y="437"/>
                  </a:lnTo>
                  <a:lnTo>
                    <a:pt x="347" y="429"/>
                  </a:lnTo>
                  <a:lnTo>
                    <a:pt x="355" y="429"/>
                  </a:lnTo>
                  <a:lnTo>
                    <a:pt x="362" y="422"/>
                  </a:lnTo>
                  <a:lnTo>
                    <a:pt x="370" y="414"/>
                  </a:lnTo>
                  <a:lnTo>
                    <a:pt x="377" y="407"/>
                  </a:lnTo>
                  <a:lnTo>
                    <a:pt x="385" y="407"/>
                  </a:lnTo>
                  <a:lnTo>
                    <a:pt x="392" y="399"/>
                  </a:lnTo>
                  <a:lnTo>
                    <a:pt x="400" y="392"/>
                  </a:lnTo>
                  <a:lnTo>
                    <a:pt x="400" y="384"/>
                  </a:lnTo>
                  <a:lnTo>
                    <a:pt x="407" y="377"/>
                  </a:lnTo>
                  <a:lnTo>
                    <a:pt x="415" y="377"/>
                  </a:lnTo>
                  <a:lnTo>
                    <a:pt x="415" y="369"/>
                  </a:lnTo>
                  <a:lnTo>
                    <a:pt x="422" y="362"/>
                  </a:lnTo>
                  <a:lnTo>
                    <a:pt x="422" y="354"/>
                  </a:lnTo>
                  <a:lnTo>
                    <a:pt x="588" y="68"/>
                  </a:lnTo>
                  <a:close/>
                </a:path>
              </a:pathLst>
            </a:custGeom>
            <a:solidFill>
              <a:schemeClr val="folHlink"/>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grpSp>
      <p:sp>
        <p:nvSpPr>
          <p:cNvPr id="37929" name="Line 227"/>
          <p:cNvSpPr>
            <a:spLocks noChangeShapeType="1"/>
          </p:cNvSpPr>
          <p:nvPr/>
        </p:nvSpPr>
        <p:spPr bwMode="auto">
          <a:xfrm rot="13734348" flipV="1">
            <a:off x="5915819" y="4672807"/>
            <a:ext cx="1095375" cy="33337"/>
          </a:xfrm>
          <a:prstGeom prst="line">
            <a:avLst/>
          </a:prstGeom>
          <a:noFill/>
          <a:ln w="76200">
            <a:solidFill>
              <a:srgbClr val="3366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30" name="Text Box 237"/>
          <p:cNvSpPr txBox="1">
            <a:spLocks noChangeArrowheads="1"/>
          </p:cNvSpPr>
          <p:nvPr/>
        </p:nvSpPr>
        <p:spPr bwMode="auto">
          <a:xfrm>
            <a:off x="140179" y="1392238"/>
            <a:ext cx="21780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Tx/>
              <a:buNone/>
            </a:pPr>
            <a:r>
              <a:rPr lang="en-GB" altLang="en-US" sz="1800" i="1" dirty="0">
                <a:solidFill>
                  <a:srgbClr val="CC0000"/>
                </a:solidFill>
              </a:rPr>
              <a:t>Improve equipment and process control</a:t>
            </a:r>
          </a:p>
        </p:txBody>
      </p:sp>
      <p:sp>
        <p:nvSpPr>
          <p:cNvPr id="37931" name="Text Box 239"/>
          <p:cNvSpPr txBox="1">
            <a:spLocks noChangeArrowheads="1"/>
          </p:cNvSpPr>
          <p:nvPr/>
        </p:nvSpPr>
        <p:spPr bwMode="auto">
          <a:xfrm>
            <a:off x="7243763" y="1681163"/>
            <a:ext cx="2352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l" eaLnBrk="1" hangingPunct="1">
              <a:spcBef>
                <a:spcPct val="50000"/>
              </a:spcBef>
              <a:buClrTx/>
              <a:buSzTx/>
              <a:buFontTx/>
              <a:buNone/>
            </a:pPr>
            <a:r>
              <a:rPr lang="en-GB" altLang="en-US" sz="1800" i="1" dirty="0">
                <a:solidFill>
                  <a:srgbClr val="CC0000"/>
                </a:solidFill>
              </a:rPr>
              <a:t>Improved management</a:t>
            </a:r>
          </a:p>
        </p:txBody>
      </p:sp>
      <p:sp>
        <p:nvSpPr>
          <p:cNvPr id="37932" name="Text Box 240"/>
          <p:cNvSpPr txBox="1">
            <a:spLocks noChangeArrowheads="1"/>
          </p:cNvSpPr>
          <p:nvPr/>
        </p:nvSpPr>
        <p:spPr bwMode="auto">
          <a:xfrm>
            <a:off x="6429375" y="2576513"/>
            <a:ext cx="2352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l" eaLnBrk="1" hangingPunct="1">
              <a:spcBef>
                <a:spcPct val="50000"/>
              </a:spcBef>
              <a:buClrTx/>
              <a:buSzTx/>
              <a:buFontTx/>
              <a:buNone/>
            </a:pPr>
            <a:r>
              <a:rPr lang="en-GB" altLang="en-US" sz="1800" i="1" dirty="0">
                <a:solidFill>
                  <a:srgbClr val="CC0000"/>
                </a:solidFill>
              </a:rPr>
              <a:t>Workers skills &amp; process control</a:t>
            </a:r>
          </a:p>
        </p:txBody>
      </p:sp>
      <p:sp>
        <p:nvSpPr>
          <p:cNvPr id="37933" name="Text Box 241"/>
          <p:cNvSpPr txBox="1">
            <a:spLocks noChangeArrowheads="1"/>
          </p:cNvSpPr>
          <p:nvPr/>
        </p:nvSpPr>
        <p:spPr bwMode="auto">
          <a:xfrm>
            <a:off x="7464425" y="4122738"/>
            <a:ext cx="1690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en-US" sz="1800"/>
              <a:t>PRODUCTS</a:t>
            </a:r>
            <a:br>
              <a:rPr lang="en-GB" altLang="en-US" sz="1800"/>
            </a:br>
            <a:r>
              <a:rPr lang="en-GB" altLang="en-US" sz="1800" i="1">
                <a:solidFill>
                  <a:srgbClr val="CC0000"/>
                </a:solidFill>
              </a:rPr>
              <a:t>modification</a:t>
            </a:r>
            <a:endParaRPr lang="en-US" altLang="en-US" sz="1800" i="1">
              <a:solidFill>
                <a:srgbClr val="CC0000"/>
              </a:solidFill>
            </a:endParaRPr>
          </a:p>
        </p:txBody>
      </p:sp>
      <p:sp>
        <p:nvSpPr>
          <p:cNvPr id="37934" name="Text Box 228"/>
          <p:cNvSpPr txBox="1">
            <a:spLocks noChangeArrowheads="1"/>
          </p:cNvSpPr>
          <p:nvPr/>
        </p:nvSpPr>
        <p:spPr bwMode="auto">
          <a:xfrm>
            <a:off x="5681663" y="6073775"/>
            <a:ext cx="2646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Tx/>
              <a:buNone/>
            </a:pPr>
            <a:r>
              <a:rPr lang="en-GB" altLang="en-US" sz="1800" i="1">
                <a:solidFill>
                  <a:srgbClr val="CC0000"/>
                </a:solidFill>
              </a:rPr>
              <a:t>Re-use and recycling</a:t>
            </a:r>
            <a:endParaRPr lang="en-US" altLang="en-US" sz="1800" i="1">
              <a:solidFill>
                <a:srgbClr val="CC0000"/>
              </a:solidFill>
            </a:endParaRPr>
          </a:p>
        </p:txBody>
      </p:sp>
      <p:sp>
        <p:nvSpPr>
          <p:cNvPr id="37935" name="Text Box 243"/>
          <p:cNvSpPr txBox="1">
            <a:spLocks noChangeArrowheads="1"/>
          </p:cNvSpPr>
          <p:nvPr/>
        </p:nvSpPr>
        <p:spPr bwMode="auto">
          <a:xfrm>
            <a:off x="0" y="4043363"/>
            <a:ext cx="3357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Tx/>
              <a:buNone/>
            </a:pPr>
            <a:r>
              <a:rPr lang="en-GB" altLang="en-US" sz="1800" i="1">
                <a:solidFill>
                  <a:srgbClr val="CC0000"/>
                </a:solidFill>
              </a:rPr>
              <a:t>Change</a:t>
            </a:r>
            <a:r>
              <a:rPr lang="en-GB" altLang="en-US" sz="1800" b="0"/>
              <a:t> </a:t>
            </a:r>
            <a:r>
              <a:rPr lang="en-GB" altLang="en-US" sz="1800"/>
              <a:t>INPUT MATERIALS</a:t>
            </a:r>
          </a:p>
        </p:txBody>
      </p:sp>
      <p:sp>
        <p:nvSpPr>
          <p:cNvPr id="37936" name="Text Box 244"/>
          <p:cNvSpPr txBox="1">
            <a:spLocks noChangeArrowheads="1"/>
          </p:cNvSpPr>
          <p:nvPr/>
        </p:nvSpPr>
        <p:spPr bwMode="auto">
          <a:xfrm>
            <a:off x="3516313" y="1384300"/>
            <a:ext cx="2151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l" eaLnBrk="1" hangingPunct="1">
              <a:spcBef>
                <a:spcPct val="50000"/>
              </a:spcBef>
              <a:buClrTx/>
              <a:buSzTx/>
              <a:buFontTx/>
              <a:buNone/>
            </a:pPr>
            <a:r>
              <a:rPr lang="en-GB" altLang="en-US" sz="1800" i="1" dirty="0">
                <a:solidFill>
                  <a:srgbClr val="CC0000"/>
                </a:solidFill>
              </a:rPr>
              <a:t>New technology</a:t>
            </a:r>
          </a:p>
        </p:txBody>
      </p:sp>
      <p:sp>
        <p:nvSpPr>
          <p:cNvPr id="37937" name="Rectangle 2"/>
          <p:cNvSpPr>
            <a:spLocks noGrp="1" noChangeArrowheads="1"/>
          </p:cNvSpPr>
          <p:nvPr>
            <p:ph type="title" idx="4294967295"/>
          </p:nvPr>
        </p:nvSpPr>
        <p:spPr>
          <a:xfrm>
            <a:off x="107950" y="692150"/>
            <a:ext cx="7848600" cy="836613"/>
          </a:xfrm>
        </p:spPr>
        <p:txBody>
          <a:bodyPr/>
          <a:lstStyle/>
          <a:p>
            <a:r>
              <a:rPr lang="en-AU" altLang="en-US" dirty="0" smtClean="0">
                <a:latin typeface="Arial" panose="020B0604020202020204" pitchFamily="34" charset="0"/>
              </a:rPr>
              <a:t>Reuse and Recycle</a:t>
            </a:r>
          </a:p>
        </p:txBody>
      </p:sp>
    </p:spTree>
    <p:extLst>
      <p:ext uri="{BB962C8B-B14F-4D97-AF65-F5344CB8AC3E}">
        <p14:creationId xmlns:p14="http://schemas.microsoft.com/office/powerpoint/2010/main" val="174835532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568952" cy="882458"/>
          </a:xfrm>
        </p:spPr>
        <p:style>
          <a:lnRef idx="1">
            <a:schemeClr val="accent6"/>
          </a:lnRef>
          <a:fillRef idx="3">
            <a:schemeClr val="accent6"/>
          </a:fillRef>
          <a:effectRef idx="2">
            <a:schemeClr val="accent6"/>
          </a:effectRef>
          <a:fontRef idx="minor">
            <a:schemeClr val="lt1"/>
          </a:fontRef>
        </p:style>
        <p:txBody>
          <a:bodyPr>
            <a:normAutofit/>
          </a:bodyPr>
          <a:lstStyle/>
          <a:p>
            <a:r>
              <a:rPr lang="en-US" sz="2800" b="1" dirty="0">
                <a:solidFill>
                  <a:schemeClr val="tx1"/>
                </a:solidFill>
                <a:latin typeface="Arial" panose="020B0604020202020204" pitchFamily="34" charset="0"/>
              </a:rPr>
              <a:t>Illustrative examples of RECP opportunities</a:t>
            </a:r>
            <a:endParaRPr lang="en-US" sz="2800" dirty="0">
              <a:latin typeface="Arial" panose="020B0604020202020204" pitchFamily="34" charset="0"/>
            </a:endParaRPr>
          </a:p>
        </p:txBody>
      </p:sp>
      <p:pic>
        <p:nvPicPr>
          <p:cNvPr id="4" name="Picture 3"/>
          <p:cNvPicPr>
            <a:picLocks noChangeAspect="1"/>
          </p:cNvPicPr>
          <p:nvPr/>
        </p:nvPicPr>
        <p:blipFill>
          <a:blip r:embed="rId3"/>
          <a:stretch>
            <a:fillRect/>
          </a:stretch>
        </p:blipFill>
        <p:spPr>
          <a:xfrm>
            <a:off x="421854" y="1738644"/>
            <a:ext cx="7646330" cy="3400589"/>
          </a:xfrm>
          <a:prstGeom prst="rect">
            <a:avLst/>
          </a:prstGeom>
        </p:spPr>
      </p:pic>
      <p:sp>
        <p:nvSpPr>
          <p:cNvPr id="5" name="Rectangle 4"/>
          <p:cNvSpPr/>
          <p:nvPr/>
        </p:nvSpPr>
        <p:spPr>
          <a:xfrm>
            <a:off x="323528" y="1124744"/>
            <a:ext cx="6220614" cy="369332"/>
          </a:xfrm>
          <a:prstGeom prst="rect">
            <a:avLst/>
          </a:prstGeom>
        </p:spPr>
        <p:txBody>
          <a:bodyPr wrap="none">
            <a:spAutoFit/>
          </a:bodyPr>
          <a:lstStyle/>
          <a:p>
            <a:r>
              <a:rPr lang="en-US" b="1" dirty="0"/>
              <a:t>Dairy industry — </a:t>
            </a:r>
            <a:r>
              <a:rPr lang="en-US" b="1" dirty="0" err="1"/>
              <a:t>Fromagerie</a:t>
            </a:r>
            <a:r>
              <a:rPr lang="en-US" b="1" dirty="0"/>
              <a:t> BEL </a:t>
            </a:r>
            <a:r>
              <a:rPr lang="en-US" b="1" dirty="0" err="1" smtClean="0"/>
              <a:t>Maroc</a:t>
            </a:r>
            <a:r>
              <a:rPr lang="en-US" b="1" dirty="0" smtClean="0"/>
              <a:t> from Morocco</a:t>
            </a:r>
            <a:endParaRPr lang="en-US" b="1" dirty="0"/>
          </a:p>
        </p:txBody>
      </p:sp>
    </p:spTree>
    <p:extLst>
      <p:ext uri="{BB962C8B-B14F-4D97-AF65-F5344CB8AC3E}">
        <p14:creationId xmlns:p14="http://schemas.microsoft.com/office/powerpoint/2010/main" val="1727757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noChangeArrowheads="1"/>
          </p:cNvSpPr>
          <p:nvPr>
            <p:ph type="title" idx="4294967295"/>
          </p:nvPr>
        </p:nvSpPr>
        <p:spPr>
          <a:xfrm>
            <a:off x="0" y="9119"/>
            <a:ext cx="9144000" cy="827593"/>
          </a:xfrm>
        </p:spPr>
        <p:style>
          <a:lnRef idx="1">
            <a:schemeClr val="accent6"/>
          </a:lnRef>
          <a:fillRef idx="3">
            <a:schemeClr val="accent6"/>
          </a:fillRef>
          <a:effectRef idx="2">
            <a:schemeClr val="accent6"/>
          </a:effectRef>
          <a:fontRef idx="minor">
            <a:schemeClr val="lt1"/>
          </a:fontRef>
        </p:style>
        <p:txBody>
          <a:bodyPr>
            <a:normAutofit/>
          </a:bodyPr>
          <a:lstStyle/>
          <a:p>
            <a:r>
              <a:rPr lang="en-US" sz="3200" b="1" dirty="0">
                <a:solidFill>
                  <a:schemeClr val="tx1"/>
                </a:solidFill>
                <a:latin typeface="Arial" panose="020B0604020202020204" pitchFamily="34" charset="0"/>
                <a:cs typeface="Arial" panose="020B0604020202020204" pitchFamily="34" charset="0"/>
              </a:rPr>
              <a:t>Eco-Industrial Park </a:t>
            </a:r>
            <a:r>
              <a:rPr lang="en-AU" sz="3200" b="1" dirty="0">
                <a:solidFill>
                  <a:schemeClr val="tx1"/>
                </a:solidFill>
                <a:latin typeface="Arial" panose="020B0604020202020204" pitchFamily="34" charset="0"/>
                <a:cs typeface="Arial" panose="020B0604020202020204" pitchFamily="34" charset="0"/>
              </a:rPr>
              <a:t>(EIP) </a:t>
            </a:r>
          </a:p>
        </p:txBody>
      </p:sp>
      <p:pic>
        <p:nvPicPr>
          <p:cNvPr id="8" name="Picture 7">
            <a:extLst>
              <a:ext uri="{FF2B5EF4-FFF2-40B4-BE49-F238E27FC236}">
                <a16:creationId xmlns:a16="http://schemas.microsoft.com/office/drawing/2014/main" id="{DCAA144D-6350-4B2E-BB3A-05B7B3611A17}"/>
              </a:ext>
            </a:extLst>
          </p:cNvPr>
          <p:cNvPicPr>
            <a:picLocks noChangeAspect="1"/>
          </p:cNvPicPr>
          <p:nvPr/>
        </p:nvPicPr>
        <p:blipFill rotWithShape="1">
          <a:blip r:embed="rId3"/>
          <a:srcRect t="19443"/>
          <a:stretch/>
        </p:blipFill>
        <p:spPr>
          <a:xfrm>
            <a:off x="107504" y="980728"/>
            <a:ext cx="8928992" cy="3456384"/>
          </a:xfrm>
          <a:prstGeom prst="rect">
            <a:avLst/>
          </a:prstGeom>
        </p:spPr>
      </p:pic>
      <p:sp>
        <p:nvSpPr>
          <p:cNvPr id="2" name="Rectangle 1"/>
          <p:cNvSpPr/>
          <p:nvPr/>
        </p:nvSpPr>
        <p:spPr>
          <a:xfrm>
            <a:off x="109042" y="4941168"/>
            <a:ext cx="9034958" cy="1200329"/>
          </a:xfrm>
          <a:prstGeom prst="rect">
            <a:avLst/>
          </a:prstGeom>
        </p:spPr>
        <p:txBody>
          <a:bodyPr wrap="square">
            <a:spAutoFit/>
          </a:bodyPr>
          <a:lstStyle/>
          <a:p>
            <a:pPr lvl="0" algn="l" eaLnBrk="0" hangingPunct="0">
              <a:spcBef>
                <a:spcPct val="30000"/>
              </a:spcBef>
              <a:defRPr/>
            </a:pPr>
            <a:r>
              <a:rPr lang="en-GB" dirty="0"/>
              <a:t>An eco-industrial park is… ”A community of manufacturing and service businesses located together on common property. Member businesses seek </a:t>
            </a:r>
            <a:r>
              <a:rPr lang="en-GB" dirty="0">
                <a:solidFill>
                  <a:schemeClr val="accent2"/>
                </a:solidFill>
              </a:rPr>
              <a:t>enhanced environmental, economic, and social performance</a:t>
            </a:r>
            <a:r>
              <a:rPr lang="en-GB" dirty="0"/>
              <a:t> through </a:t>
            </a:r>
            <a:r>
              <a:rPr lang="en-GB" dirty="0">
                <a:solidFill>
                  <a:schemeClr val="accent2"/>
                </a:solidFill>
              </a:rPr>
              <a:t>collaboration</a:t>
            </a:r>
            <a:r>
              <a:rPr lang="en-GB" dirty="0"/>
              <a:t> in managing environmental and resource issues. </a:t>
            </a:r>
          </a:p>
        </p:txBody>
      </p:sp>
      <p:graphicFrame>
        <p:nvGraphicFramePr>
          <p:cNvPr id="3" name="Table 2"/>
          <p:cNvGraphicFramePr>
            <a:graphicFrameLocks noGrp="1"/>
          </p:cNvGraphicFramePr>
          <p:nvPr>
            <p:extLst>
              <p:ext uri="{D42A27DB-BD31-4B8C-83A1-F6EECF244321}">
                <p14:modId xmlns:p14="http://schemas.microsoft.com/office/powerpoint/2010/main" val="2510411180"/>
              </p:ext>
            </p:extLst>
          </p:nvPr>
        </p:nvGraphicFramePr>
        <p:xfrm>
          <a:off x="2195736" y="4437638"/>
          <a:ext cx="6840760" cy="297180"/>
        </p:xfrm>
        <a:graphic>
          <a:graphicData uri="http://schemas.openxmlformats.org/drawingml/2006/table">
            <a:tbl>
              <a:tblPr firstRow="1" bandRow="1">
                <a:tableStyleId>{5C22544A-7EE6-4342-B048-85BDC9FD1C3A}</a:tableStyleId>
              </a:tblPr>
              <a:tblGrid>
                <a:gridCol w="1710190">
                  <a:extLst>
                    <a:ext uri="{9D8B030D-6E8A-4147-A177-3AD203B41FA5}">
                      <a16:colId xmlns:a16="http://schemas.microsoft.com/office/drawing/2014/main" val="3852773426"/>
                    </a:ext>
                  </a:extLst>
                </a:gridCol>
                <a:gridCol w="1710190">
                  <a:extLst>
                    <a:ext uri="{9D8B030D-6E8A-4147-A177-3AD203B41FA5}">
                      <a16:colId xmlns:a16="http://schemas.microsoft.com/office/drawing/2014/main" val="332907447"/>
                    </a:ext>
                  </a:extLst>
                </a:gridCol>
                <a:gridCol w="1710190">
                  <a:extLst>
                    <a:ext uri="{9D8B030D-6E8A-4147-A177-3AD203B41FA5}">
                      <a16:colId xmlns:a16="http://schemas.microsoft.com/office/drawing/2014/main" val="2978972200"/>
                    </a:ext>
                  </a:extLst>
                </a:gridCol>
                <a:gridCol w="1710190">
                  <a:extLst>
                    <a:ext uri="{9D8B030D-6E8A-4147-A177-3AD203B41FA5}">
                      <a16:colId xmlns:a16="http://schemas.microsoft.com/office/drawing/2014/main" val="369125639"/>
                    </a:ext>
                  </a:extLst>
                </a:gridCol>
              </a:tblGrid>
              <a:tr h="214139">
                <a:tc>
                  <a:txBody>
                    <a:bodyPr/>
                    <a:lstStyle/>
                    <a:p>
                      <a:endParaRPr lang="en-US" sz="1050" dirty="0"/>
                    </a:p>
                  </a:txBody>
                  <a:tcPr>
                    <a:solidFill>
                      <a:srgbClr val="00B050"/>
                    </a:solidFill>
                  </a:tcPr>
                </a:tc>
                <a:tc>
                  <a:txBody>
                    <a:bodyPr/>
                    <a:lstStyle/>
                    <a:p>
                      <a:endParaRPr lang="en-US" dirty="0"/>
                    </a:p>
                  </a:txBody>
                  <a:tcPr>
                    <a:solidFill>
                      <a:srgbClr val="FF9900"/>
                    </a:solidFill>
                  </a:tcPr>
                </a:tc>
                <a:tc>
                  <a:txBody>
                    <a:bodyPr/>
                    <a:lstStyle/>
                    <a:p>
                      <a:endParaRPr lang="en-US" dirty="0"/>
                    </a:p>
                  </a:txBody>
                  <a:tcPr>
                    <a:solidFill>
                      <a:srgbClr val="C00000"/>
                    </a:solidFill>
                  </a:tcPr>
                </a:tc>
                <a:tc>
                  <a:txBody>
                    <a:bodyPr/>
                    <a:lstStyle/>
                    <a:p>
                      <a:endParaRPr lang="en-US" dirty="0"/>
                    </a:p>
                  </a:txBody>
                  <a:tcPr>
                    <a:solidFill>
                      <a:srgbClr val="33CCCC"/>
                    </a:solidFill>
                  </a:tcPr>
                </a:tc>
                <a:extLst>
                  <a:ext uri="{0D108BD9-81ED-4DB2-BD59-A6C34878D82A}">
                    <a16:rowId xmlns:a16="http://schemas.microsoft.com/office/drawing/2014/main" val="2317000159"/>
                  </a:ext>
                </a:extLst>
              </a:tr>
            </a:tbl>
          </a:graphicData>
        </a:graphic>
      </p:graphicFrame>
      <p:sp>
        <p:nvSpPr>
          <p:cNvPr id="4" name="Rectangle 3"/>
          <p:cNvSpPr/>
          <p:nvPr/>
        </p:nvSpPr>
        <p:spPr>
          <a:xfrm>
            <a:off x="187400" y="4376117"/>
            <a:ext cx="2069797" cy="369332"/>
          </a:xfrm>
          <a:prstGeom prst="rect">
            <a:avLst/>
          </a:prstGeom>
        </p:spPr>
        <p:txBody>
          <a:bodyPr wrap="none">
            <a:spAutoFit/>
          </a:bodyPr>
          <a:lstStyle/>
          <a:p>
            <a:r>
              <a:rPr lang="en-US" dirty="0"/>
              <a:t>Shared </a:t>
            </a:r>
            <a:r>
              <a:rPr lang="en-US" dirty="0" smtClean="0"/>
              <a:t>resources:</a:t>
            </a:r>
            <a:endParaRPr lang="en-US" dirty="0"/>
          </a:p>
        </p:txBody>
      </p:sp>
    </p:spTree>
    <p:extLst>
      <p:ext uri="{BB962C8B-B14F-4D97-AF65-F5344CB8AC3E}">
        <p14:creationId xmlns:p14="http://schemas.microsoft.com/office/powerpoint/2010/main" val="3522446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676456" cy="720080"/>
          </a:xfrm>
        </p:spPr>
        <p:style>
          <a:lnRef idx="1">
            <a:schemeClr val="accent6"/>
          </a:lnRef>
          <a:fillRef idx="3">
            <a:schemeClr val="accent6"/>
          </a:fillRef>
          <a:effectRef idx="2">
            <a:schemeClr val="accent6"/>
          </a:effectRef>
          <a:fontRef idx="minor">
            <a:schemeClr val="lt1"/>
          </a:fontRef>
        </p:style>
        <p:txBody>
          <a:bodyPr>
            <a:normAutofit/>
          </a:bodyPr>
          <a:lstStyle/>
          <a:p>
            <a:r>
              <a:rPr lang="en-US" sz="2400" b="1" dirty="0">
                <a:solidFill>
                  <a:schemeClr val="tx1"/>
                </a:solidFill>
                <a:latin typeface="Arial" panose="020B0604020202020204" pitchFamily="34" charset="0"/>
                <a:cs typeface="Arial" panose="020B0604020202020204" pitchFamily="34" charset="0"/>
              </a:rPr>
              <a:t>Overall </a:t>
            </a:r>
            <a:r>
              <a:rPr lang="en-US" sz="2400" b="1" dirty="0" smtClean="0">
                <a:solidFill>
                  <a:schemeClr val="tx1"/>
                </a:solidFill>
                <a:latin typeface="Arial" panose="020B0604020202020204" pitchFamily="34" charset="0"/>
                <a:cs typeface="Arial" panose="020B0604020202020204" pitchFamily="34" charset="0"/>
              </a:rPr>
              <a:t>framework </a:t>
            </a:r>
            <a:r>
              <a:rPr lang="en-US" sz="2400" b="1" dirty="0">
                <a:solidFill>
                  <a:schemeClr val="tx1"/>
                </a:solidFill>
                <a:latin typeface="Arial" panose="020B0604020202020204" pitchFamily="34" charset="0"/>
                <a:cs typeface="Arial" panose="020B0604020202020204" pitchFamily="34" charset="0"/>
              </a:rPr>
              <a:t>for </a:t>
            </a:r>
            <a:r>
              <a:rPr lang="en-US" sz="2400" b="1" dirty="0" smtClean="0">
                <a:solidFill>
                  <a:schemeClr val="tx1"/>
                </a:solidFill>
                <a:latin typeface="Arial" panose="020B0604020202020204" pitchFamily="34" charset="0"/>
                <a:cs typeface="Arial" panose="020B0604020202020204" pitchFamily="34" charset="0"/>
              </a:rPr>
              <a:t>describing </a:t>
            </a:r>
            <a:r>
              <a:rPr lang="en-US" sz="2400" b="1" dirty="0">
                <a:solidFill>
                  <a:schemeClr val="tx1"/>
                </a:solidFill>
                <a:latin typeface="Arial" panose="020B0604020202020204" pitchFamily="34" charset="0"/>
                <a:cs typeface="Arial" panose="020B0604020202020204" pitchFamily="34" charset="0"/>
              </a:rPr>
              <a:t>Eco-Industrial Parks</a:t>
            </a:r>
          </a:p>
        </p:txBody>
      </p:sp>
      <p:pic>
        <p:nvPicPr>
          <p:cNvPr id="4" name="Picture 3"/>
          <p:cNvPicPr>
            <a:picLocks noChangeAspect="1"/>
          </p:cNvPicPr>
          <p:nvPr/>
        </p:nvPicPr>
        <p:blipFill>
          <a:blip r:embed="rId2"/>
          <a:stretch>
            <a:fillRect/>
          </a:stretch>
        </p:blipFill>
        <p:spPr>
          <a:xfrm>
            <a:off x="0" y="980728"/>
            <a:ext cx="7632848" cy="5374474"/>
          </a:xfrm>
          <a:prstGeom prst="rect">
            <a:avLst/>
          </a:prstGeom>
        </p:spPr>
      </p:pic>
      <p:pic>
        <p:nvPicPr>
          <p:cNvPr id="5" name="Picture 4"/>
          <p:cNvPicPr>
            <a:picLocks noChangeAspect="1"/>
          </p:cNvPicPr>
          <p:nvPr/>
        </p:nvPicPr>
        <p:blipFill rotWithShape="1">
          <a:blip r:embed="rId3"/>
          <a:srcRect l="3531" t="4442" r="3987"/>
          <a:stretch/>
        </p:blipFill>
        <p:spPr>
          <a:xfrm>
            <a:off x="6942209" y="4293096"/>
            <a:ext cx="1539393" cy="2018179"/>
          </a:xfrm>
          <a:prstGeom prst="rect">
            <a:avLst/>
          </a:prstGeom>
        </p:spPr>
      </p:pic>
      <p:pic>
        <p:nvPicPr>
          <p:cNvPr id="6" name="Picture 5"/>
          <p:cNvPicPr>
            <a:picLocks noChangeAspect="1"/>
          </p:cNvPicPr>
          <p:nvPr/>
        </p:nvPicPr>
        <p:blipFill>
          <a:blip r:embed="rId4"/>
          <a:stretch>
            <a:fillRect/>
          </a:stretch>
        </p:blipFill>
        <p:spPr>
          <a:xfrm>
            <a:off x="7880534" y="5122918"/>
            <a:ext cx="1263466" cy="1735082"/>
          </a:xfrm>
          <a:prstGeom prst="rect">
            <a:avLst/>
          </a:prstGeom>
        </p:spPr>
      </p:pic>
    </p:spTree>
    <p:extLst>
      <p:ext uri="{BB962C8B-B14F-4D97-AF65-F5344CB8AC3E}">
        <p14:creationId xmlns:p14="http://schemas.microsoft.com/office/powerpoint/2010/main" val="3828675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80928"/>
            <a:ext cx="8424863" cy="745638"/>
          </a:xfrm>
        </p:spPr>
        <p:txBody>
          <a:bodyPr/>
          <a:lstStyle/>
          <a:p>
            <a:pPr algn="ctr"/>
            <a:r>
              <a:rPr lang="en-US" b="1" dirty="0" smtClean="0">
                <a:solidFill>
                  <a:srgbClr val="00B050"/>
                </a:solidFill>
              </a:rPr>
              <a:t>Thank you </a:t>
            </a:r>
            <a:endParaRPr lang="en-US" b="1" dirty="0">
              <a:solidFill>
                <a:srgbClr val="00B050"/>
              </a:solidFill>
            </a:endParaRPr>
          </a:p>
        </p:txBody>
      </p:sp>
    </p:spTree>
    <p:extLst>
      <p:ext uri="{BB962C8B-B14F-4D97-AF65-F5344CB8AC3E}">
        <p14:creationId xmlns:p14="http://schemas.microsoft.com/office/powerpoint/2010/main" val="1990943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oogle Shape;304;p44" descr="A picture containing cable&#10;&#10;Description automatically generated">
            <a:extLst>
              <a:ext uri="{FF2B5EF4-FFF2-40B4-BE49-F238E27FC236}">
                <a16:creationId xmlns:a16="http://schemas.microsoft.com/office/drawing/2014/main" id="{84E0E639-4A3B-434B-9A4F-DCFC4A27BC8B}"/>
              </a:ext>
            </a:extLst>
          </p:cNvPr>
          <p:cNvPicPr preferRelativeResize="0"/>
          <p:nvPr/>
        </p:nvPicPr>
        <p:blipFill rotWithShape="1">
          <a:blip r:embed="rId3">
            <a:alphaModFix amt="50000"/>
          </a:blip>
          <a:srcRect/>
          <a:stretch/>
        </p:blipFill>
        <p:spPr>
          <a:xfrm>
            <a:off x="5639249" y="3815922"/>
            <a:ext cx="3340053" cy="3213478"/>
          </a:xfrm>
          <a:prstGeom prst="rect">
            <a:avLst/>
          </a:prstGeom>
          <a:noFill/>
          <a:ln>
            <a:noFill/>
          </a:ln>
        </p:spPr>
      </p:pic>
      <p:sp>
        <p:nvSpPr>
          <p:cNvPr id="2" name="Title 1">
            <a:extLst>
              <a:ext uri="{FF2B5EF4-FFF2-40B4-BE49-F238E27FC236}">
                <a16:creationId xmlns:a16="http://schemas.microsoft.com/office/drawing/2014/main" id="{B567B4A6-45FF-4B72-ADD1-F19BC8D3E705}"/>
              </a:ext>
            </a:extLst>
          </p:cNvPr>
          <p:cNvSpPr>
            <a:spLocks noGrp="1"/>
          </p:cNvSpPr>
          <p:nvPr>
            <p:ph type="title"/>
          </p:nvPr>
        </p:nvSpPr>
        <p:spPr>
          <a:xfrm>
            <a:off x="184068" y="1000172"/>
            <a:ext cx="8775864" cy="994172"/>
          </a:xfrm>
          <a:solidFill>
            <a:schemeClr val="bg1"/>
          </a:solidFill>
        </p:spPr>
        <p:txBody>
          <a:bodyPr>
            <a:normAutofit/>
          </a:bodyPr>
          <a:lstStyle/>
          <a:p>
            <a:r>
              <a:rPr lang="en-150" sz="3200" b="1" dirty="0">
                <a:solidFill>
                  <a:srgbClr val="0698DF"/>
                </a:solidFill>
                <a:latin typeface=""/>
                <a:cs typeface="Arial" panose="020B0604020202020204" pitchFamily="34" charset="0"/>
              </a:rPr>
              <a:t>Importance of Industry in Development and Green </a:t>
            </a:r>
            <a:r>
              <a:rPr lang="en-150" sz="3200" b="1" dirty="0">
                <a:solidFill>
                  <a:srgbClr val="0698DF"/>
                </a:solidFill>
                <a:latin typeface="Arial" panose="020B0604020202020204" pitchFamily="34" charset="0"/>
                <a:cs typeface="Arial" panose="020B0604020202020204" pitchFamily="34" charset="0"/>
              </a:rPr>
              <a:t>Agenda</a:t>
            </a:r>
            <a:endParaRPr lang="de-AT" sz="3200" b="1" dirty="0">
              <a:solidFill>
                <a:srgbClr val="0698DF"/>
              </a:solidFill>
              <a:latin typeface="Arial" panose="020B0604020202020204" pitchFamily="34" charset="0"/>
              <a:cs typeface="Arial" panose="020B0604020202020204" pitchFamily="34" charset="0"/>
            </a:endParaRPr>
          </a:p>
        </p:txBody>
      </p:sp>
      <p:sp>
        <p:nvSpPr>
          <p:cNvPr id="9" name="Freeform 6">
            <a:extLst>
              <a:ext uri="{FF2B5EF4-FFF2-40B4-BE49-F238E27FC236}">
                <a16:creationId xmlns:a16="http://schemas.microsoft.com/office/drawing/2014/main" id="{E15A3E84-0EE0-0D47-B406-82BCE957573E}"/>
              </a:ext>
            </a:extLst>
          </p:cNvPr>
          <p:cNvSpPr/>
          <p:nvPr/>
        </p:nvSpPr>
        <p:spPr>
          <a:xfrm>
            <a:off x="105745" y="2931914"/>
            <a:ext cx="2436522" cy="994172"/>
          </a:xfrm>
          <a:custGeom>
            <a:avLst/>
            <a:gdLst>
              <a:gd name="connsiteX0" fmla="*/ 0 w 2336169"/>
              <a:gd name="connsiteY0" fmla="*/ 0 h 2659731"/>
              <a:gd name="connsiteX1" fmla="*/ 2336169 w 2336169"/>
              <a:gd name="connsiteY1" fmla="*/ 0 h 2659731"/>
              <a:gd name="connsiteX2" fmla="*/ 2336169 w 2336169"/>
              <a:gd name="connsiteY2" fmla="*/ 2659731 h 2659731"/>
              <a:gd name="connsiteX3" fmla="*/ 0 w 2336169"/>
              <a:gd name="connsiteY3" fmla="*/ 2659731 h 2659731"/>
              <a:gd name="connsiteX4" fmla="*/ 0 w 2336169"/>
              <a:gd name="connsiteY4" fmla="*/ 0 h 2659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169" h="2659731">
                <a:moveTo>
                  <a:pt x="0" y="0"/>
                </a:moveTo>
                <a:lnTo>
                  <a:pt x="2336169" y="0"/>
                </a:lnTo>
                <a:lnTo>
                  <a:pt x="2336169" y="2659731"/>
                </a:lnTo>
                <a:lnTo>
                  <a:pt x="0" y="2659731"/>
                </a:lnTo>
                <a:lnTo>
                  <a:pt x="0" y="0"/>
                </a:lnTo>
                <a:close/>
              </a:path>
            </a:pathLst>
          </a:custGeom>
          <a:solidFill>
            <a:srgbClr val="D0EEFF">
              <a:alpha val="44000"/>
            </a:srgbClr>
          </a:solidFill>
          <a:ln>
            <a:solidFill>
              <a:schemeClr val="accent5">
                <a:hueOff val="-2252848"/>
                <a:satOff val="-5806"/>
                <a:lumOff val="-3922"/>
              </a:schemeClr>
            </a:solidFill>
          </a:ln>
        </p:spPr>
        <p:style>
          <a:lnRef idx="2">
            <a:schemeClr val="accent5">
              <a:hueOff val="-2252848"/>
              <a:satOff val="-5806"/>
              <a:lumOff val="-392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marL="285750" indent="-285750" algn="l" defTabSz="685800" fontAlgn="auto">
              <a:spcBef>
                <a:spcPts val="0"/>
              </a:spcBef>
              <a:spcAft>
                <a:spcPts val="0"/>
              </a:spcAft>
              <a:buFont typeface="Arial" panose="020B0604020202020204" pitchFamily="34" charset="0"/>
              <a:buChar char="•"/>
            </a:pPr>
            <a:r>
              <a:rPr lang="en-150" sz="1400" dirty="0">
                <a:solidFill>
                  <a:prstClr val="black">
                    <a:hueOff val="0"/>
                    <a:satOff val="0"/>
                    <a:lumOff val="0"/>
                    <a:alphaOff val="0"/>
                  </a:prstClr>
                </a:solidFill>
                <a:latin typeface=""/>
              </a:rPr>
              <a:t>Driver of  rapid economic growth</a:t>
            </a:r>
            <a:endParaRPr lang="de-AT" sz="1400" dirty="0">
              <a:solidFill>
                <a:prstClr val="black">
                  <a:hueOff val="0"/>
                  <a:satOff val="0"/>
                  <a:lumOff val="0"/>
                  <a:alphaOff val="0"/>
                </a:prstClr>
              </a:solidFill>
              <a:latin typeface=""/>
            </a:endParaRPr>
          </a:p>
          <a:p>
            <a:pPr marL="285750" indent="-285750" algn="l" defTabSz="685800" fontAlgn="auto">
              <a:spcBef>
                <a:spcPts val="0"/>
              </a:spcBef>
              <a:spcAft>
                <a:spcPts val="0"/>
              </a:spcAft>
              <a:buFont typeface="Arial" panose="020B0604020202020204" pitchFamily="34" charset="0"/>
              <a:buChar char="•"/>
            </a:pPr>
            <a:r>
              <a:rPr lang="en-150" sz="1400" dirty="0">
                <a:solidFill>
                  <a:prstClr val="black">
                    <a:hueOff val="0"/>
                    <a:satOff val="0"/>
                    <a:lumOff val="0"/>
                    <a:alphaOff val="0"/>
                  </a:prstClr>
                </a:solidFill>
                <a:latin typeface=""/>
              </a:rPr>
              <a:t>Driver of innovation</a:t>
            </a:r>
            <a:endParaRPr lang="de-AT" sz="1400" dirty="0">
              <a:solidFill>
                <a:prstClr val="black">
                  <a:hueOff val="0"/>
                  <a:satOff val="0"/>
                  <a:lumOff val="0"/>
                  <a:alphaOff val="0"/>
                </a:prstClr>
              </a:solidFill>
              <a:latin typeface=""/>
            </a:endParaRPr>
          </a:p>
          <a:p>
            <a:pPr marL="285750" indent="-285750" algn="l" defTabSz="685800" fontAlgn="auto">
              <a:spcBef>
                <a:spcPts val="0"/>
              </a:spcBef>
              <a:spcAft>
                <a:spcPts val="0"/>
              </a:spcAft>
              <a:buFont typeface="Arial" panose="020B0604020202020204" pitchFamily="34" charset="0"/>
              <a:buChar char="•"/>
            </a:pPr>
            <a:r>
              <a:rPr lang="en-150" sz="1400" dirty="0">
                <a:solidFill>
                  <a:prstClr val="black">
                    <a:hueOff val="0"/>
                    <a:satOff val="0"/>
                    <a:lumOff val="0"/>
                    <a:alphaOff val="0"/>
                  </a:prstClr>
                </a:solidFill>
                <a:latin typeface=""/>
              </a:rPr>
              <a:t>Promotes Trade</a:t>
            </a:r>
            <a:endParaRPr lang="de-AT" sz="1400" dirty="0">
              <a:solidFill>
                <a:prstClr val="black">
                  <a:hueOff val="0"/>
                  <a:satOff val="0"/>
                  <a:lumOff val="0"/>
                  <a:alphaOff val="0"/>
                </a:prstClr>
              </a:solidFill>
              <a:latin typeface=""/>
            </a:endParaRPr>
          </a:p>
          <a:p>
            <a:pPr marL="257175" indent="-257175" algn="l" defTabSz="666750" fontAlgn="auto">
              <a:lnSpc>
                <a:spcPct val="90000"/>
              </a:lnSpc>
              <a:spcBef>
                <a:spcPts val="0"/>
              </a:spcBef>
              <a:spcAft>
                <a:spcPct val="35000"/>
              </a:spcAft>
              <a:buFont typeface="Arial,Sans-Serif" panose="020B0604020202020204" pitchFamily="34" charset="0"/>
              <a:buChar char="•"/>
            </a:pPr>
            <a:endParaRPr lang="en-GB" sz="1400" dirty="0">
              <a:solidFill>
                <a:srgbClr val="000000"/>
              </a:solidFill>
              <a:latin typeface=""/>
              <a:ea typeface="+mn-lt"/>
              <a:cs typeface="Calibri"/>
            </a:endParaRPr>
          </a:p>
        </p:txBody>
      </p:sp>
      <p:sp>
        <p:nvSpPr>
          <p:cNvPr id="10" name="Freeform 6">
            <a:extLst>
              <a:ext uri="{FF2B5EF4-FFF2-40B4-BE49-F238E27FC236}">
                <a16:creationId xmlns:a16="http://schemas.microsoft.com/office/drawing/2014/main" id="{D381E648-C48A-004F-B388-1A16A741E03D}"/>
              </a:ext>
            </a:extLst>
          </p:cNvPr>
          <p:cNvSpPr/>
          <p:nvPr/>
        </p:nvSpPr>
        <p:spPr>
          <a:xfrm>
            <a:off x="2876074" y="1962751"/>
            <a:ext cx="2920847" cy="994172"/>
          </a:xfrm>
          <a:custGeom>
            <a:avLst/>
            <a:gdLst>
              <a:gd name="connsiteX0" fmla="*/ 0 w 2336169"/>
              <a:gd name="connsiteY0" fmla="*/ 0 h 2659731"/>
              <a:gd name="connsiteX1" fmla="*/ 2336169 w 2336169"/>
              <a:gd name="connsiteY1" fmla="*/ 0 h 2659731"/>
              <a:gd name="connsiteX2" fmla="*/ 2336169 w 2336169"/>
              <a:gd name="connsiteY2" fmla="*/ 2659731 h 2659731"/>
              <a:gd name="connsiteX3" fmla="*/ 0 w 2336169"/>
              <a:gd name="connsiteY3" fmla="*/ 2659731 h 2659731"/>
              <a:gd name="connsiteX4" fmla="*/ 0 w 2336169"/>
              <a:gd name="connsiteY4" fmla="*/ 0 h 2659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169" h="2659731">
                <a:moveTo>
                  <a:pt x="0" y="0"/>
                </a:moveTo>
                <a:lnTo>
                  <a:pt x="2336169" y="0"/>
                </a:lnTo>
                <a:lnTo>
                  <a:pt x="2336169" y="2659731"/>
                </a:lnTo>
                <a:lnTo>
                  <a:pt x="0" y="2659731"/>
                </a:lnTo>
                <a:lnTo>
                  <a:pt x="0" y="0"/>
                </a:lnTo>
                <a:close/>
              </a:path>
            </a:pathLst>
          </a:custGeom>
          <a:solidFill>
            <a:srgbClr val="D0EEFF">
              <a:alpha val="44000"/>
            </a:srgbClr>
          </a:solidFill>
          <a:ln>
            <a:solidFill>
              <a:schemeClr val="accent5">
                <a:hueOff val="-2252848"/>
                <a:satOff val="-5806"/>
                <a:lumOff val="-3922"/>
              </a:schemeClr>
            </a:solidFill>
          </a:ln>
        </p:spPr>
        <p:style>
          <a:lnRef idx="2">
            <a:schemeClr val="accent5">
              <a:hueOff val="-2252848"/>
              <a:satOff val="-5806"/>
              <a:lumOff val="-392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marL="285750" indent="-285750" algn="l" defTabSz="685800" fontAlgn="auto">
              <a:spcBef>
                <a:spcPts val="0"/>
              </a:spcBef>
              <a:spcAft>
                <a:spcPts val="0"/>
              </a:spcAft>
              <a:buFont typeface="Arial" panose="020B0604020202020204" pitchFamily="34" charset="0"/>
              <a:buChar char="•"/>
            </a:pPr>
            <a:r>
              <a:rPr lang="en-150" sz="1400" dirty="0">
                <a:solidFill>
                  <a:prstClr val="black">
                    <a:hueOff val="0"/>
                    <a:satOff val="0"/>
                    <a:lumOff val="0"/>
                    <a:alphaOff val="0"/>
                  </a:prstClr>
                </a:solidFill>
                <a:latin typeface=""/>
              </a:rPr>
              <a:t>High burden on natural resources</a:t>
            </a:r>
            <a:endParaRPr lang="de-AT" sz="1400" dirty="0">
              <a:solidFill>
                <a:prstClr val="black">
                  <a:hueOff val="0"/>
                  <a:satOff val="0"/>
                  <a:lumOff val="0"/>
                  <a:alphaOff val="0"/>
                </a:prstClr>
              </a:solidFill>
              <a:latin typeface=""/>
            </a:endParaRPr>
          </a:p>
          <a:p>
            <a:pPr marL="285750" indent="-285750" algn="l" defTabSz="685800" fontAlgn="auto">
              <a:spcBef>
                <a:spcPts val="0"/>
              </a:spcBef>
              <a:spcAft>
                <a:spcPts val="0"/>
              </a:spcAft>
              <a:buFont typeface="Arial" panose="020B0604020202020204" pitchFamily="34" charset="0"/>
              <a:buChar char="•"/>
            </a:pPr>
            <a:r>
              <a:rPr lang="en-150" sz="1400" dirty="0">
                <a:solidFill>
                  <a:prstClr val="black">
                    <a:hueOff val="0"/>
                    <a:satOff val="0"/>
                    <a:lumOff val="0"/>
                    <a:alphaOff val="0"/>
                  </a:prstClr>
                </a:solidFill>
                <a:latin typeface=""/>
              </a:rPr>
              <a:t>Major polluter</a:t>
            </a:r>
            <a:endParaRPr lang="de-AT" sz="1400" dirty="0">
              <a:solidFill>
                <a:prstClr val="black">
                  <a:hueOff val="0"/>
                  <a:satOff val="0"/>
                  <a:lumOff val="0"/>
                  <a:alphaOff val="0"/>
                </a:prstClr>
              </a:solidFill>
              <a:latin typeface=""/>
            </a:endParaRPr>
          </a:p>
          <a:p>
            <a:pPr marL="285750" indent="-285750" algn="l" defTabSz="685800" fontAlgn="auto">
              <a:spcBef>
                <a:spcPts val="0"/>
              </a:spcBef>
              <a:spcAft>
                <a:spcPts val="0"/>
              </a:spcAft>
              <a:buFont typeface="Arial" panose="020B0604020202020204" pitchFamily="34" charset="0"/>
              <a:buChar char="•"/>
            </a:pPr>
            <a:r>
              <a:rPr lang="en-150" sz="1400" dirty="0">
                <a:solidFill>
                  <a:prstClr val="black">
                    <a:hueOff val="0"/>
                    <a:satOff val="0"/>
                    <a:lumOff val="0"/>
                    <a:alphaOff val="0"/>
                  </a:prstClr>
                </a:solidFill>
                <a:latin typeface=""/>
              </a:rPr>
              <a:t>30% of global GHG </a:t>
            </a:r>
            <a:r>
              <a:rPr lang="en-150" sz="1600" dirty="0">
                <a:solidFill>
                  <a:prstClr val="black">
                    <a:hueOff val="0"/>
                    <a:satOff val="0"/>
                    <a:lumOff val="0"/>
                    <a:alphaOff val="0"/>
                  </a:prstClr>
                </a:solidFill>
                <a:latin typeface=""/>
              </a:rPr>
              <a:t>Emissions</a:t>
            </a:r>
            <a:endParaRPr lang="de-AT" sz="1600" dirty="0">
              <a:solidFill>
                <a:prstClr val="black">
                  <a:hueOff val="0"/>
                  <a:satOff val="0"/>
                  <a:lumOff val="0"/>
                  <a:alphaOff val="0"/>
                </a:prstClr>
              </a:solidFill>
              <a:latin typeface=""/>
            </a:endParaRPr>
          </a:p>
        </p:txBody>
      </p:sp>
      <p:sp>
        <p:nvSpPr>
          <p:cNvPr id="11" name="Freeform 6">
            <a:extLst>
              <a:ext uri="{FF2B5EF4-FFF2-40B4-BE49-F238E27FC236}">
                <a16:creationId xmlns:a16="http://schemas.microsoft.com/office/drawing/2014/main" id="{60C0F0A4-C632-844B-A065-B2F0684A8F1B}"/>
              </a:ext>
            </a:extLst>
          </p:cNvPr>
          <p:cNvSpPr/>
          <p:nvPr/>
        </p:nvSpPr>
        <p:spPr>
          <a:xfrm>
            <a:off x="6039084" y="2780928"/>
            <a:ext cx="2920848" cy="1145158"/>
          </a:xfrm>
          <a:custGeom>
            <a:avLst/>
            <a:gdLst>
              <a:gd name="connsiteX0" fmla="*/ 0 w 2336169"/>
              <a:gd name="connsiteY0" fmla="*/ 0 h 2659731"/>
              <a:gd name="connsiteX1" fmla="*/ 2336169 w 2336169"/>
              <a:gd name="connsiteY1" fmla="*/ 0 h 2659731"/>
              <a:gd name="connsiteX2" fmla="*/ 2336169 w 2336169"/>
              <a:gd name="connsiteY2" fmla="*/ 2659731 h 2659731"/>
              <a:gd name="connsiteX3" fmla="*/ 0 w 2336169"/>
              <a:gd name="connsiteY3" fmla="*/ 2659731 h 2659731"/>
              <a:gd name="connsiteX4" fmla="*/ 0 w 2336169"/>
              <a:gd name="connsiteY4" fmla="*/ 0 h 2659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169" h="2659731">
                <a:moveTo>
                  <a:pt x="0" y="0"/>
                </a:moveTo>
                <a:lnTo>
                  <a:pt x="2336169" y="0"/>
                </a:lnTo>
                <a:lnTo>
                  <a:pt x="2336169" y="2659731"/>
                </a:lnTo>
                <a:lnTo>
                  <a:pt x="0" y="2659731"/>
                </a:lnTo>
                <a:lnTo>
                  <a:pt x="0" y="0"/>
                </a:lnTo>
                <a:close/>
              </a:path>
            </a:pathLst>
          </a:custGeom>
          <a:solidFill>
            <a:srgbClr val="D0EEFF">
              <a:alpha val="44000"/>
            </a:srgbClr>
          </a:solidFill>
          <a:ln>
            <a:solidFill>
              <a:schemeClr val="accent5">
                <a:hueOff val="-2252848"/>
                <a:satOff val="-5806"/>
                <a:lumOff val="-3922"/>
              </a:schemeClr>
            </a:solidFill>
          </a:ln>
        </p:spPr>
        <p:style>
          <a:lnRef idx="2">
            <a:schemeClr val="accent5">
              <a:hueOff val="-2252848"/>
              <a:satOff val="-5806"/>
              <a:lumOff val="-392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marL="285750" indent="-285750" algn="l" defTabSz="685800" fontAlgn="auto">
              <a:spcBef>
                <a:spcPts val="0"/>
              </a:spcBef>
              <a:spcAft>
                <a:spcPts val="0"/>
              </a:spcAft>
              <a:buFont typeface="Arial" panose="020B0604020202020204" pitchFamily="34" charset="0"/>
              <a:buChar char="•"/>
            </a:pPr>
            <a:r>
              <a:rPr lang="en-GB" sz="1400" dirty="0">
                <a:solidFill>
                  <a:prstClr val="black">
                    <a:hueOff val="0"/>
                    <a:satOff val="0"/>
                    <a:lumOff val="0"/>
                    <a:alphaOff val="0"/>
                  </a:prstClr>
                </a:solidFill>
                <a:latin typeface=""/>
              </a:rPr>
              <a:t>Improves livelihoods</a:t>
            </a:r>
          </a:p>
          <a:p>
            <a:pPr marL="285750" indent="-285750" algn="l" defTabSz="685800" fontAlgn="auto">
              <a:spcBef>
                <a:spcPts val="0"/>
              </a:spcBef>
              <a:spcAft>
                <a:spcPts val="0"/>
              </a:spcAft>
              <a:buFont typeface="Arial" panose="020B0604020202020204" pitchFamily="34" charset="0"/>
              <a:buChar char="•"/>
            </a:pPr>
            <a:r>
              <a:rPr lang="en-GB" sz="1400" dirty="0">
                <a:solidFill>
                  <a:prstClr val="black">
                    <a:hueOff val="0"/>
                    <a:satOff val="0"/>
                    <a:lumOff val="0"/>
                    <a:alphaOff val="0"/>
                  </a:prstClr>
                </a:solidFill>
                <a:latin typeface=""/>
              </a:rPr>
              <a:t>25% Employment of Global Workforce</a:t>
            </a:r>
          </a:p>
          <a:p>
            <a:pPr marL="285750" indent="-285750" algn="l" defTabSz="685800" fontAlgn="auto">
              <a:spcBef>
                <a:spcPts val="0"/>
              </a:spcBef>
              <a:spcAft>
                <a:spcPts val="0"/>
              </a:spcAft>
              <a:buFont typeface="Arial" panose="020B0604020202020204" pitchFamily="34" charset="0"/>
              <a:buChar char="•"/>
            </a:pPr>
            <a:r>
              <a:rPr lang="en-GB" sz="1400" dirty="0">
                <a:solidFill>
                  <a:prstClr val="black">
                    <a:hueOff val="0"/>
                    <a:satOff val="0"/>
                    <a:lumOff val="0"/>
                    <a:alphaOff val="0"/>
                  </a:prstClr>
                </a:solidFill>
                <a:latin typeface=""/>
              </a:rPr>
              <a:t>Potential for </a:t>
            </a:r>
            <a:r>
              <a:rPr lang="en-GB" sz="1400" dirty="0" smtClean="0">
                <a:solidFill>
                  <a:prstClr val="black">
                    <a:hueOff val="0"/>
                    <a:satOff val="0"/>
                    <a:lumOff val="0"/>
                    <a:alphaOff val="0"/>
                  </a:prstClr>
                </a:solidFill>
                <a:latin typeface=""/>
              </a:rPr>
              <a:t>green technology and </a:t>
            </a:r>
            <a:r>
              <a:rPr lang="en-GB" sz="1400" dirty="0">
                <a:solidFill>
                  <a:prstClr val="black">
                    <a:hueOff val="0"/>
                    <a:satOff val="0"/>
                    <a:lumOff val="0"/>
                    <a:alphaOff val="0"/>
                  </a:prstClr>
                </a:solidFill>
                <a:latin typeface=""/>
              </a:rPr>
              <a:t>jobs</a:t>
            </a:r>
          </a:p>
          <a:p>
            <a:pPr marL="285750" indent="-285750" algn="l" defTabSz="685800" fontAlgn="auto">
              <a:spcBef>
                <a:spcPts val="0"/>
              </a:spcBef>
              <a:spcAft>
                <a:spcPts val="0"/>
              </a:spcAft>
              <a:buFont typeface="Arial" panose="020B0604020202020204" pitchFamily="34" charset="0"/>
              <a:buChar char="•"/>
            </a:pPr>
            <a:endParaRPr lang="en-GB" sz="1400" dirty="0">
              <a:solidFill>
                <a:prstClr val="black">
                  <a:hueOff val="0"/>
                  <a:satOff val="0"/>
                  <a:lumOff val="0"/>
                  <a:alphaOff val="0"/>
                </a:prstClr>
              </a:solidFill>
              <a:latin typeface=""/>
            </a:endParaRPr>
          </a:p>
        </p:txBody>
      </p:sp>
      <p:grpSp>
        <p:nvGrpSpPr>
          <p:cNvPr id="14" name="Gruppieren 13">
            <a:extLst>
              <a:ext uri="{FF2B5EF4-FFF2-40B4-BE49-F238E27FC236}">
                <a16:creationId xmlns:a16="http://schemas.microsoft.com/office/drawing/2014/main" id="{BA8E3CAC-0ABA-A44E-9F97-6F0F4A2373A9}"/>
              </a:ext>
            </a:extLst>
          </p:cNvPr>
          <p:cNvGrpSpPr/>
          <p:nvPr/>
        </p:nvGrpSpPr>
        <p:grpSpPr>
          <a:xfrm>
            <a:off x="3104918" y="3594838"/>
            <a:ext cx="2436523" cy="2262991"/>
            <a:chOff x="2869413" y="2571750"/>
            <a:chExt cx="2685343" cy="2458192"/>
          </a:xfrm>
        </p:grpSpPr>
        <p:sp>
          <p:nvSpPr>
            <p:cNvPr id="6" name="Textfeld 5">
              <a:extLst>
                <a:ext uri="{FF2B5EF4-FFF2-40B4-BE49-F238E27FC236}">
                  <a16:creationId xmlns:a16="http://schemas.microsoft.com/office/drawing/2014/main" id="{4FE8D68B-FF67-B045-8FC1-0AD640E46913}"/>
                </a:ext>
              </a:extLst>
            </p:cNvPr>
            <p:cNvSpPr txBox="1"/>
            <p:nvPr/>
          </p:nvSpPr>
          <p:spPr>
            <a:xfrm>
              <a:off x="3523706" y="4303429"/>
              <a:ext cx="1410182" cy="501487"/>
            </a:xfrm>
            <a:prstGeom prst="rect">
              <a:avLst/>
            </a:prstGeom>
            <a:noFill/>
          </p:spPr>
          <p:txBody>
            <a:bodyPr wrap="none" rtlCol="0">
              <a:spAutoFit/>
            </a:bodyPr>
            <a:lstStyle/>
            <a:p>
              <a:pPr algn="l" defTabSz="685800" fontAlgn="auto">
                <a:spcBef>
                  <a:spcPts val="0"/>
                </a:spcBef>
                <a:spcAft>
                  <a:spcPts val="0"/>
                </a:spcAft>
              </a:pPr>
              <a:r>
                <a:rPr lang="en-GB" sz="2400" dirty="0">
                  <a:solidFill>
                    <a:prstClr val="black"/>
                  </a:solidFill>
                  <a:latin typeface=""/>
                  <a:cs typeface="+mn-cs"/>
                </a:rPr>
                <a:t>Industry</a:t>
              </a:r>
            </a:p>
          </p:txBody>
        </p:sp>
        <p:grpSp>
          <p:nvGrpSpPr>
            <p:cNvPr id="13" name="Gruppieren 12">
              <a:extLst>
                <a:ext uri="{FF2B5EF4-FFF2-40B4-BE49-F238E27FC236}">
                  <a16:creationId xmlns:a16="http://schemas.microsoft.com/office/drawing/2014/main" id="{3D801A74-AB0F-204C-A8F7-6998FCE2F4F3}"/>
                </a:ext>
              </a:extLst>
            </p:cNvPr>
            <p:cNvGrpSpPr/>
            <p:nvPr/>
          </p:nvGrpSpPr>
          <p:grpSpPr>
            <a:xfrm>
              <a:off x="2869413" y="2571750"/>
              <a:ext cx="2685343" cy="2458192"/>
              <a:chOff x="3104917" y="2695699"/>
              <a:chExt cx="2685343" cy="2766950"/>
            </a:xfrm>
          </p:grpSpPr>
          <p:pic>
            <p:nvPicPr>
              <p:cNvPr id="1028" name="Picture 4" descr="Factory Icons - Free Download, PNG And S #1525303 - PNG Images - PNGio">
                <a:extLst>
                  <a:ext uri="{FF2B5EF4-FFF2-40B4-BE49-F238E27FC236}">
                    <a16:creationId xmlns:a16="http://schemas.microsoft.com/office/drawing/2014/main" id="{EBFDAC46-6045-454E-8CB1-52B473849BE9}"/>
                  </a:ext>
                </a:extLst>
              </p:cNvPr>
              <p:cNvPicPr>
                <a:picLocks noChangeAspect="1" noChangeArrowheads="1"/>
              </p:cNvPicPr>
              <p:nvPr/>
            </p:nvPicPr>
            <p:blipFill>
              <a:blip r:embed="rId4">
                <a:alphaModFix/>
                <a:duotone>
                  <a:prstClr val="black"/>
                  <a:srgbClr val="83FF3B">
                    <a:tint val="45000"/>
                    <a:satMod val="400000"/>
                  </a:srgbClr>
                </a:duotone>
                <a:extLst>
                  <a:ext uri="{BEBA8EAE-BF5A-486C-A8C5-ECC9F3942E4B}">
                    <a14:imgProps xmlns:a14="http://schemas.microsoft.com/office/drawing/2010/main">
                      <a14:imgLayer r:embed="rId5">
                        <a14:imgEffect>
                          <a14:artisticPhotocopy/>
                        </a14:imgEffect>
                        <a14:imgEffect>
                          <a14:colorTemperature colorTemp="88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759210" y="3131220"/>
                <a:ext cx="1463205" cy="1463205"/>
              </a:xfrm>
              <a:prstGeom prst="rect">
                <a:avLst/>
              </a:prstGeom>
              <a:noFill/>
              <a:effectLst/>
            </p:spPr>
          </p:pic>
          <p:sp>
            <p:nvSpPr>
              <p:cNvPr id="12" name="Oval 11">
                <a:extLst>
                  <a:ext uri="{FF2B5EF4-FFF2-40B4-BE49-F238E27FC236}">
                    <a16:creationId xmlns:a16="http://schemas.microsoft.com/office/drawing/2014/main" id="{1FB0E4F4-5DCC-7E46-8066-AA21DF098368}"/>
                  </a:ext>
                </a:extLst>
              </p:cNvPr>
              <p:cNvSpPr/>
              <p:nvPr/>
            </p:nvSpPr>
            <p:spPr>
              <a:xfrm>
                <a:off x="3104917" y="2695699"/>
                <a:ext cx="2685343" cy="2766950"/>
              </a:xfrm>
              <a:prstGeom prst="ellipse">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400">
                  <a:solidFill>
                    <a:prstClr val="white"/>
                  </a:solidFill>
                  <a:latin typeface="Calibri"/>
                </a:endParaRPr>
              </a:p>
            </p:txBody>
          </p:sp>
        </p:grpSp>
      </p:grpSp>
      <p:pic>
        <p:nvPicPr>
          <p:cNvPr id="18" name="Picture 13" descr="A picture containing window&#10;&#10;Description automatically generated">
            <a:extLst>
              <a:ext uri="{FF2B5EF4-FFF2-40B4-BE49-F238E27FC236}">
                <a16:creationId xmlns:a16="http://schemas.microsoft.com/office/drawing/2014/main" id="{3590946E-493E-A64F-B3F4-21157E34C0E1}"/>
              </a:ext>
            </a:extLst>
          </p:cNvPr>
          <p:cNvPicPr>
            <a:picLocks noChangeAspect="1"/>
          </p:cNvPicPr>
          <p:nvPr/>
        </p:nvPicPr>
        <p:blipFill rotWithShape="1">
          <a:blip r:embed="rId6"/>
          <a:srcRect l="24405" t="-610" r="-5413" b="53011"/>
          <a:stretch/>
        </p:blipFill>
        <p:spPr>
          <a:xfrm rot="10800000">
            <a:off x="6436290" y="809963"/>
            <a:ext cx="2707710" cy="1598084"/>
          </a:xfrm>
          <a:prstGeom prst="rect">
            <a:avLst/>
          </a:prstGeom>
        </p:spPr>
      </p:pic>
      <p:pic>
        <p:nvPicPr>
          <p:cNvPr id="19" name="Picture 13" descr="A picture containing window&#10;&#10;Description automatically generated">
            <a:extLst>
              <a:ext uri="{FF2B5EF4-FFF2-40B4-BE49-F238E27FC236}">
                <a16:creationId xmlns:a16="http://schemas.microsoft.com/office/drawing/2014/main" id="{9AAEAAA0-B220-5F41-B545-7B85A8135CF3}"/>
              </a:ext>
            </a:extLst>
          </p:cNvPr>
          <p:cNvPicPr>
            <a:picLocks noChangeAspect="1"/>
          </p:cNvPicPr>
          <p:nvPr/>
        </p:nvPicPr>
        <p:blipFill rotWithShape="1">
          <a:blip r:embed="rId6"/>
          <a:srcRect l="24405" t="-610" r="-5413" b="53011"/>
          <a:stretch/>
        </p:blipFill>
        <p:spPr>
          <a:xfrm>
            <a:off x="0" y="4549386"/>
            <a:ext cx="2707710" cy="1598084"/>
          </a:xfrm>
          <a:prstGeom prst="rect">
            <a:avLst/>
          </a:prstGeom>
        </p:spPr>
      </p:pic>
      <p:sp>
        <p:nvSpPr>
          <p:cNvPr id="20" name="Freeform 7">
            <a:extLst>
              <a:ext uri="{FF2B5EF4-FFF2-40B4-BE49-F238E27FC236}">
                <a16:creationId xmlns:a16="http://schemas.microsoft.com/office/drawing/2014/main" id="{7F238B47-555E-1A47-AFB1-DC829BEC0910}"/>
              </a:ext>
            </a:extLst>
          </p:cNvPr>
          <p:cNvSpPr/>
          <p:nvPr/>
        </p:nvSpPr>
        <p:spPr>
          <a:xfrm rot="18557036">
            <a:off x="5737815" y="4147997"/>
            <a:ext cx="401665" cy="301185"/>
          </a:xfrm>
          <a:custGeom>
            <a:avLst/>
            <a:gdLst>
              <a:gd name="connsiteX0" fmla="*/ 0 w 5462885"/>
              <a:gd name="connsiteY0" fmla="*/ 368884 h 1475536"/>
              <a:gd name="connsiteX1" fmla="*/ 4725117 w 5462885"/>
              <a:gd name="connsiteY1" fmla="*/ 368884 h 1475536"/>
              <a:gd name="connsiteX2" fmla="*/ 4725117 w 5462885"/>
              <a:gd name="connsiteY2" fmla="*/ 0 h 1475536"/>
              <a:gd name="connsiteX3" fmla="*/ 5462885 w 5462885"/>
              <a:gd name="connsiteY3" fmla="*/ 737768 h 1475536"/>
              <a:gd name="connsiteX4" fmla="*/ 4725117 w 5462885"/>
              <a:gd name="connsiteY4" fmla="*/ 1475536 h 1475536"/>
              <a:gd name="connsiteX5" fmla="*/ 4725117 w 5462885"/>
              <a:gd name="connsiteY5" fmla="*/ 1106652 h 1475536"/>
              <a:gd name="connsiteX6" fmla="*/ 0 w 5462885"/>
              <a:gd name="connsiteY6" fmla="*/ 1106652 h 1475536"/>
              <a:gd name="connsiteX7" fmla="*/ 0 w 5462885"/>
              <a:gd name="connsiteY7" fmla="*/ 368884 h 147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2885" h="1475536">
                <a:moveTo>
                  <a:pt x="0" y="368884"/>
                </a:moveTo>
                <a:lnTo>
                  <a:pt x="4725117" y="368884"/>
                </a:lnTo>
                <a:lnTo>
                  <a:pt x="4725117" y="0"/>
                </a:lnTo>
                <a:lnTo>
                  <a:pt x="5462885" y="737768"/>
                </a:lnTo>
                <a:lnTo>
                  <a:pt x="4725117" y="1475536"/>
                </a:lnTo>
                <a:lnTo>
                  <a:pt x="4725117" y="1106652"/>
                </a:lnTo>
                <a:lnTo>
                  <a:pt x="0" y="1106652"/>
                </a:lnTo>
                <a:lnTo>
                  <a:pt x="0" y="368884"/>
                </a:lnTo>
                <a:close/>
              </a:path>
            </a:pathLst>
          </a:custGeom>
          <a:solidFill>
            <a:srgbClr val="76B531"/>
          </a:solidFill>
        </p:spPr>
        <p:style>
          <a:lnRef idx="2">
            <a:schemeClr val="lt1">
              <a:hueOff val="0"/>
              <a:satOff val="0"/>
              <a:lumOff val="0"/>
              <a:alphaOff val="0"/>
            </a:schemeClr>
          </a:lnRef>
          <a:fillRef idx="1">
            <a:schemeClr val="accent5">
              <a:hueOff val="-4505695"/>
              <a:satOff val="-11613"/>
              <a:lumOff val="-7843"/>
              <a:alphaOff val="0"/>
            </a:schemeClr>
          </a:fillRef>
          <a:effectRef idx="0">
            <a:schemeClr val="accent5">
              <a:hueOff val="-4505695"/>
              <a:satOff val="-11613"/>
              <a:lumOff val="-7843"/>
              <a:alphaOff val="0"/>
            </a:schemeClr>
          </a:effectRef>
          <a:fontRef idx="minor">
            <a:schemeClr val="lt1"/>
          </a:fontRef>
        </p:style>
        <p:txBody>
          <a:bodyPr spcFirstLastPara="0" vert="horz" wrap="square" lIns="53579" tIns="261076" rIns="350372" bIns="339258" numCol="1" spcCol="1270" anchor="ctr" anchorCtr="0">
            <a:noAutofit/>
          </a:bodyPr>
          <a:lstStyle/>
          <a:p>
            <a:pPr algn="l" defTabSz="625079" fontAlgn="auto">
              <a:lnSpc>
                <a:spcPct val="90000"/>
              </a:lnSpc>
              <a:spcBef>
                <a:spcPts val="0"/>
              </a:spcBef>
              <a:spcAft>
                <a:spcPct val="35000"/>
              </a:spcAft>
            </a:pPr>
            <a:endParaRPr lang="en-GB" dirty="0">
              <a:solidFill>
                <a:prstClr val="white"/>
              </a:solidFill>
              <a:latin typeface="Roboto"/>
            </a:endParaRPr>
          </a:p>
        </p:txBody>
      </p:sp>
      <p:sp>
        <p:nvSpPr>
          <p:cNvPr id="21" name="Freeform 7">
            <a:extLst>
              <a:ext uri="{FF2B5EF4-FFF2-40B4-BE49-F238E27FC236}">
                <a16:creationId xmlns:a16="http://schemas.microsoft.com/office/drawing/2014/main" id="{88738196-B01D-274B-82BF-07D564AF6193}"/>
              </a:ext>
            </a:extLst>
          </p:cNvPr>
          <p:cNvSpPr/>
          <p:nvPr/>
        </p:nvSpPr>
        <p:spPr>
          <a:xfrm rot="13184674">
            <a:off x="2401498" y="4218724"/>
            <a:ext cx="401665" cy="301185"/>
          </a:xfrm>
          <a:custGeom>
            <a:avLst/>
            <a:gdLst>
              <a:gd name="connsiteX0" fmla="*/ 0 w 5462885"/>
              <a:gd name="connsiteY0" fmla="*/ 368884 h 1475536"/>
              <a:gd name="connsiteX1" fmla="*/ 4725117 w 5462885"/>
              <a:gd name="connsiteY1" fmla="*/ 368884 h 1475536"/>
              <a:gd name="connsiteX2" fmla="*/ 4725117 w 5462885"/>
              <a:gd name="connsiteY2" fmla="*/ 0 h 1475536"/>
              <a:gd name="connsiteX3" fmla="*/ 5462885 w 5462885"/>
              <a:gd name="connsiteY3" fmla="*/ 737768 h 1475536"/>
              <a:gd name="connsiteX4" fmla="*/ 4725117 w 5462885"/>
              <a:gd name="connsiteY4" fmla="*/ 1475536 h 1475536"/>
              <a:gd name="connsiteX5" fmla="*/ 4725117 w 5462885"/>
              <a:gd name="connsiteY5" fmla="*/ 1106652 h 1475536"/>
              <a:gd name="connsiteX6" fmla="*/ 0 w 5462885"/>
              <a:gd name="connsiteY6" fmla="*/ 1106652 h 1475536"/>
              <a:gd name="connsiteX7" fmla="*/ 0 w 5462885"/>
              <a:gd name="connsiteY7" fmla="*/ 368884 h 147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2885" h="1475536">
                <a:moveTo>
                  <a:pt x="0" y="368884"/>
                </a:moveTo>
                <a:lnTo>
                  <a:pt x="4725117" y="368884"/>
                </a:lnTo>
                <a:lnTo>
                  <a:pt x="4725117" y="0"/>
                </a:lnTo>
                <a:lnTo>
                  <a:pt x="5462885" y="737768"/>
                </a:lnTo>
                <a:lnTo>
                  <a:pt x="4725117" y="1475536"/>
                </a:lnTo>
                <a:lnTo>
                  <a:pt x="4725117" y="1106652"/>
                </a:lnTo>
                <a:lnTo>
                  <a:pt x="0" y="1106652"/>
                </a:lnTo>
                <a:lnTo>
                  <a:pt x="0" y="368884"/>
                </a:lnTo>
                <a:close/>
              </a:path>
            </a:pathLst>
          </a:custGeom>
          <a:solidFill>
            <a:srgbClr val="76B531"/>
          </a:solidFill>
        </p:spPr>
        <p:style>
          <a:lnRef idx="2">
            <a:schemeClr val="lt1">
              <a:hueOff val="0"/>
              <a:satOff val="0"/>
              <a:lumOff val="0"/>
              <a:alphaOff val="0"/>
            </a:schemeClr>
          </a:lnRef>
          <a:fillRef idx="1">
            <a:schemeClr val="accent5">
              <a:hueOff val="-4505695"/>
              <a:satOff val="-11613"/>
              <a:lumOff val="-7843"/>
              <a:alphaOff val="0"/>
            </a:schemeClr>
          </a:fillRef>
          <a:effectRef idx="0">
            <a:schemeClr val="accent5">
              <a:hueOff val="-4505695"/>
              <a:satOff val="-11613"/>
              <a:lumOff val="-7843"/>
              <a:alphaOff val="0"/>
            </a:schemeClr>
          </a:effectRef>
          <a:fontRef idx="minor">
            <a:schemeClr val="lt1"/>
          </a:fontRef>
        </p:style>
        <p:txBody>
          <a:bodyPr spcFirstLastPara="0" vert="horz" wrap="square" lIns="53579" tIns="261076" rIns="350372" bIns="339258" numCol="1" spcCol="1270" anchor="ctr" anchorCtr="0">
            <a:noAutofit/>
          </a:bodyPr>
          <a:lstStyle/>
          <a:p>
            <a:pPr algn="l" defTabSz="625079" fontAlgn="auto">
              <a:lnSpc>
                <a:spcPct val="90000"/>
              </a:lnSpc>
              <a:spcBef>
                <a:spcPts val="0"/>
              </a:spcBef>
              <a:spcAft>
                <a:spcPct val="35000"/>
              </a:spcAft>
            </a:pPr>
            <a:endParaRPr lang="en-GB" dirty="0">
              <a:solidFill>
                <a:prstClr val="white"/>
              </a:solidFill>
              <a:latin typeface="Roboto"/>
            </a:endParaRPr>
          </a:p>
        </p:txBody>
      </p:sp>
      <p:sp>
        <p:nvSpPr>
          <p:cNvPr id="22" name="Freeform 7">
            <a:extLst>
              <a:ext uri="{FF2B5EF4-FFF2-40B4-BE49-F238E27FC236}">
                <a16:creationId xmlns:a16="http://schemas.microsoft.com/office/drawing/2014/main" id="{B4500DFE-CE50-FB4F-9CE5-F44B8C077247}"/>
              </a:ext>
            </a:extLst>
          </p:cNvPr>
          <p:cNvSpPr/>
          <p:nvPr/>
        </p:nvSpPr>
        <p:spPr>
          <a:xfrm rot="16200000">
            <a:off x="4135664" y="3121273"/>
            <a:ext cx="401665" cy="301185"/>
          </a:xfrm>
          <a:custGeom>
            <a:avLst/>
            <a:gdLst>
              <a:gd name="connsiteX0" fmla="*/ 0 w 5462885"/>
              <a:gd name="connsiteY0" fmla="*/ 368884 h 1475536"/>
              <a:gd name="connsiteX1" fmla="*/ 4725117 w 5462885"/>
              <a:gd name="connsiteY1" fmla="*/ 368884 h 1475536"/>
              <a:gd name="connsiteX2" fmla="*/ 4725117 w 5462885"/>
              <a:gd name="connsiteY2" fmla="*/ 0 h 1475536"/>
              <a:gd name="connsiteX3" fmla="*/ 5462885 w 5462885"/>
              <a:gd name="connsiteY3" fmla="*/ 737768 h 1475536"/>
              <a:gd name="connsiteX4" fmla="*/ 4725117 w 5462885"/>
              <a:gd name="connsiteY4" fmla="*/ 1475536 h 1475536"/>
              <a:gd name="connsiteX5" fmla="*/ 4725117 w 5462885"/>
              <a:gd name="connsiteY5" fmla="*/ 1106652 h 1475536"/>
              <a:gd name="connsiteX6" fmla="*/ 0 w 5462885"/>
              <a:gd name="connsiteY6" fmla="*/ 1106652 h 1475536"/>
              <a:gd name="connsiteX7" fmla="*/ 0 w 5462885"/>
              <a:gd name="connsiteY7" fmla="*/ 368884 h 147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2885" h="1475536">
                <a:moveTo>
                  <a:pt x="0" y="368884"/>
                </a:moveTo>
                <a:lnTo>
                  <a:pt x="4725117" y="368884"/>
                </a:lnTo>
                <a:lnTo>
                  <a:pt x="4725117" y="0"/>
                </a:lnTo>
                <a:lnTo>
                  <a:pt x="5462885" y="737768"/>
                </a:lnTo>
                <a:lnTo>
                  <a:pt x="4725117" y="1475536"/>
                </a:lnTo>
                <a:lnTo>
                  <a:pt x="4725117" y="1106652"/>
                </a:lnTo>
                <a:lnTo>
                  <a:pt x="0" y="1106652"/>
                </a:lnTo>
                <a:lnTo>
                  <a:pt x="0" y="368884"/>
                </a:lnTo>
                <a:close/>
              </a:path>
            </a:pathLst>
          </a:custGeom>
          <a:solidFill>
            <a:srgbClr val="76B531"/>
          </a:solidFill>
        </p:spPr>
        <p:style>
          <a:lnRef idx="2">
            <a:schemeClr val="lt1">
              <a:hueOff val="0"/>
              <a:satOff val="0"/>
              <a:lumOff val="0"/>
              <a:alphaOff val="0"/>
            </a:schemeClr>
          </a:lnRef>
          <a:fillRef idx="1">
            <a:schemeClr val="accent5">
              <a:hueOff val="-4505695"/>
              <a:satOff val="-11613"/>
              <a:lumOff val="-7843"/>
              <a:alphaOff val="0"/>
            </a:schemeClr>
          </a:fillRef>
          <a:effectRef idx="0">
            <a:schemeClr val="accent5">
              <a:hueOff val="-4505695"/>
              <a:satOff val="-11613"/>
              <a:lumOff val="-7843"/>
              <a:alphaOff val="0"/>
            </a:schemeClr>
          </a:effectRef>
          <a:fontRef idx="minor">
            <a:schemeClr val="lt1"/>
          </a:fontRef>
        </p:style>
        <p:txBody>
          <a:bodyPr spcFirstLastPara="0" vert="horz" wrap="square" lIns="53579" tIns="261076" rIns="350372" bIns="339258" numCol="1" spcCol="1270" anchor="ctr" anchorCtr="0">
            <a:noAutofit/>
          </a:bodyPr>
          <a:lstStyle/>
          <a:p>
            <a:pPr algn="l" defTabSz="625079" fontAlgn="auto">
              <a:lnSpc>
                <a:spcPct val="90000"/>
              </a:lnSpc>
              <a:spcBef>
                <a:spcPts val="0"/>
              </a:spcBef>
              <a:spcAft>
                <a:spcPct val="35000"/>
              </a:spcAft>
            </a:pPr>
            <a:endParaRPr lang="en-GB" dirty="0">
              <a:solidFill>
                <a:prstClr val="white"/>
              </a:solidFill>
              <a:latin typeface="Roboto"/>
            </a:endParaRPr>
          </a:p>
        </p:txBody>
      </p:sp>
      <p:pic>
        <p:nvPicPr>
          <p:cNvPr id="26" name="Picture 6" descr="Sustainable Development Goal 9: Industry, Innovation and Infrastructure">
            <a:extLst>
              <a:ext uri="{FF2B5EF4-FFF2-40B4-BE49-F238E27FC236}">
                <a16:creationId xmlns:a16="http://schemas.microsoft.com/office/drawing/2014/main" id="{4DD2E676-C333-784F-ACBE-9803A37F9D9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40606" y="4753162"/>
            <a:ext cx="1104667" cy="110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56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25660" y="34501"/>
            <a:ext cx="8466819" cy="864096"/>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698DF"/>
                </a:solidFill>
                <a:latin typeface="+mn-lt"/>
                <a:ea typeface="+mj-ea"/>
                <a:cs typeface="Arial" panose="020B0604020202020204" pitchFamily="34" charset="0"/>
              </a:defRPr>
            </a:lvl1pPr>
          </a:lstStyle>
          <a:p>
            <a:pPr fontAlgn="auto">
              <a:spcAft>
                <a:spcPts val="0"/>
              </a:spcAft>
            </a:pPr>
            <a:r>
              <a:rPr lang="en-US" sz="3200" b="1" dirty="0" smtClean="0">
                <a:solidFill>
                  <a:schemeClr val="tx1"/>
                </a:solidFill>
                <a:latin typeface="Arial" panose="020B0604020202020204" pitchFamily="34" charset="0"/>
              </a:rPr>
              <a:t>What is Green Industry? </a:t>
            </a:r>
            <a:endParaRPr lang="en-US" sz="3200" b="1" dirty="0">
              <a:solidFill>
                <a:schemeClr val="tx1"/>
              </a:solidFill>
              <a:latin typeface="Arial" panose="020B0604020202020204" pitchFamily="34" charset="0"/>
            </a:endParaRPr>
          </a:p>
        </p:txBody>
      </p:sp>
      <p:grpSp>
        <p:nvGrpSpPr>
          <p:cNvPr id="7" name="Group 6"/>
          <p:cNvGrpSpPr/>
          <p:nvPr/>
        </p:nvGrpSpPr>
        <p:grpSpPr>
          <a:xfrm>
            <a:off x="755576" y="1340768"/>
            <a:ext cx="7560840" cy="4645266"/>
            <a:chOff x="899592" y="1736062"/>
            <a:chExt cx="7560840" cy="4645266"/>
          </a:xfrm>
        </p:grpSpPr>
        <p:sp>
          <p:nvSpPr>
            <p:cNvPr id="2" name="Rectangle 1"/>
            <p:cNvSpPr/>
            <p:nvPr/>
          </p:nvSpPr>
          <p:spPr>
            <a:xfrm>
              <a:off x="2354256" y="1736062"/>
              <a:ext cx="4555465" cy="61281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Enabling Green Industry Framework</a:t>
              </a:r>
              <a:endParaRPr lang="en-GB" dirty="0"/>
            </a:p>
          </p:txBody>
        </p:sp>
        <p:sp>
          <p:nvSpPr>
            <p:cNvPr id="17" name="Up-Down Arrow 16"/>
            <p:cNvSpPr/>
            <p:nvPr/>
          </p:nvSpPr>
          <p:spPr>
            <a:xfrm>
              <a:off x="2932736" y="2348880"/>
              <a:ext cx="388295" cy="582500"/>
            </a:xfrm>
            <a:prstGeom prst="up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9" name="Up-Down Arrow 18"/>
            <p:cNvSpPr/>
            <p:nvPr/>
          </p:nvSpPr>
          <p:spPr>
            <a:xfrm>
              <a:off x="6017962" y="2420888"/>
              <a:ext cx="364437" cy="546168"/>
            </a:xfrm>
            <a:prstGeom prst="up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32" name="Left-Right Arrow 31"/>
            <p:cNvSpPr/>
            <p:nvPr/>
          </p:nvSpPr>
          <p:spPr>
            <a:xfrm>
              <a:off x="4411073" y="4727253"/>
              <a:ext cx="436121" cy="437727"/>
            </a:xfrm>
            <a:prstGeom prst="leftRightArrow">
              <a:avLst>
                <a:gd name="adj1" fmla="val 0"/>
                <a:gd name="adj2"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grpSp>
          <p:nvGrpSpPr>
            <p:cNvPr id="4" name="Group 32"/>
            <p:cNvGrpSpPr/>
            <p:nvPr/>
          </p:nvGrpSpPr>
          <p:grpSpPr>
            <a:xfrm>
              <a:off x="899592" y="2967056"/>
              <a:ext cx="3511481" cy="3414272"/>
              <a:chOff x="107504" y="3501008"/>
              <a:chExt cx="4162935" cy="2808312"/>
            </a:xfrm>
          </p:grpSpPr>
          <p:sp>
            <p:nvSpPr>
              <p:cNvPr id="22" name="Rectangle 21"/>
              <p:cNvSpPr/>
              <p:nvPr/>
            </p:nvSpPr>
            <p:spPr>
              <a:xfrm>
                <a:off x="162423" y="3573016"/>
                <a:ext cx="4025308" cy="46085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Greening of Industries</a:t>
                </a:r>
                <a:endParaRPr lang="en-GB" dirty="0"/>
              </a:p>
            </p:txBody>
          </p:sp>
          <p:sp>
            <p:nvSpPr>
              <p:cNvPr id="23" name="Rectangle 22"/>
              <p:cNvSpPr/>
              <p:nvPr/>
            </p:nvSpPr>
            <p:spPr>
              <a:xfrm>
                <a:off x="2483768" y="4149080"/>
                <a:ext cx="1728192" cy="72419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b="1" dirty="0"/>
                  <a:t>Pollution Prevention </a:t>
                </a:r>
                <a:r>
                  <a:rPr lang="en-US" sz="1200" dirty="0"/>
                  <a:t>(waste &amp; emissions)</a:t>
                </a:r>
                <a:endParaRPr lang="en-GB" sz="1200" dirty="0"/>
              </a:p>
            </p:txBody>
          </p:sp>
          <p:sp>
            <p:nvSpPr>
              <p:cNvPr id="24" name="Rectangle 23"/>
              <p:cNvSpPr/>
              <p:nvPr/>
            </p:nvSpPr>
            <p:spPr>
              <a:xfrm>
                <a:off x="1403648" y="5517232"/>
                <a:ext cx="1728192" cy="72008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b="1" dirty="0"/>
                  <a:t>Responsible Chemicals’ Solutions</a:t>
                </a:r>
                <a:endParaRPr lang="en-GB" sz="1600" dirty="0"/>
              </a:p>
            </p:txBody>
          </p:sp>
          <p:sp>
            <p:nvSpPr>
              <p:cNvPr id="25" name="Rectangle 24"/>
              <p:cNvSpPr/>
              <p:nvPr/>
            </p:nvSpPr>
            <p:spPr>
              <a:xfrm>
                <a:off x="179511" y="4149080"/>
                <a:ext cx="1995566" cy="72419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b="1" dirty="0" smtClean="0"/>
                  <a:t>Resource </a:t>
                </a:r>
                <a:r>
                  <a:rPr lang="en-US" sz="1600" b="1" dirty="0"/>
                  <a:t>Efficiency</a:t>
                </a:r>
              </a:p>
              <a:p>
                <a:pPr algn="ctr"/>
                <a:r>
                  <a:rPr lang="en-US" sz="1600" b="1" dirty="0"/>
                  <a:t> </a:t>
                </a:r>
                <a:r>
                  <a:rPr lang="en-US" sz="1000" dirty="0"/>
                  <a:t>(materials, water &amp; energy)</a:t>
                </a:r>
                <a:endParaRPr lang="en-GB" sz="1000" dirty="0"/>
              </a:p>
            </p:txBody>
          </p:sp>
          <p:sp>
            <p:nvSpPr>
              <p:cNvPr id="30" name="Rectangle 29"/>
              <p:cNvSpPr/>
              <p:nvPr/>
            </p:nvSpPr>
            <p:spPr>
              <a:xfrm>
                <a:off x="107504" y="3501008"/>
                <a:ext cx="4162935" cy="2808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p:cNvCxnSpPr>
                <a:stCxn id="25" idx="3"/>
                <a:endCxn id="23" idx="1"/>
              </p:cNvCxnSpPr>
              <p:nvPr/>
            </p:nvCxnSpPr>
            <p:spPr>
              <a:xfrm>
                <a:off x="2175077" y="4511178"/>
                <a:ext cx="308691"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23" idx="2"/>
                <a:endCxn id="24" idx="3"/>
              </p:cNvCxnSpPr>
              <p:nvPr/>
            </p:nvCxnSpPr>
            <p:spPr>
              <a:xfrm rot="5400000">
                <a:off x="2737854" y="5267261"/>
                <a:ext cx="1003997" cy="216024"/>
              </a:xfrm>
              <a:prstGeom prst="bentConnector2">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25" idx="2"/>
                <a:endCxn id="24" idx="1"/>
              </p:cNvCxnSpPr>
              <p:nvPr/>
            </p:nvCxnSpPr>
            <p:spPr>
              <a:xfrm rot="16200000" flipH="1">
                <a:off x="788473" y="5262096"/>
                <a:ext cx="1003997" cy="226354"/>
              </a:xfrm>
              <a:prstGeom prst="bentConnector2">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5" name="Group 34"/>
            <p:cNvGrpSpPr/>
            <p:nvPr/>
          </p:nvGrpSpPr>
          <p:grpSpPr>
            <a:xfrm>
              <a:off x="4876799" y="2967056"/>
              <a:ext cx="3583633" cy="3414272"/>
              <a:chOff x="4788024" y="3501008"/>
              <a:chExt cx="4248472" cy="2808312"/>
            </a:xfrm>
          </p:grpSpPr>
          <p:sp>
            <p:nvSpPr>
              <p:cNvPr id="21" name="Rectangle 20"/>
              <p:cNvSpPr/>
              <p:nvPr/>
            </p:nvSpPr>
            <p:spPr>
              <a:xfrm>
                <a:off x="4872930" y="3589412"/>
                <a:ext cx="4091558" cy="44586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Creating Green Industries</a:t>
                </a:r>
                <a:endParaRPr lang="en-GB" dirty="0"/>
              </a:p>
            </p:txBody>
          </p:sp>
          <p:sp>
            <p:nvSpPr>
              <p:cNvPr id="26" name="Rectangle 25"/>
              <p:cNvSpPr/>
              <p:nvPr/>
            </p:nvSpPr>
            <p:spPr>
              <a:xfrm>
                <a:off x="7069137" y="4149080"/>
                <a:ext cx="1895351" cy="72419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b="1" dirty="0"/>
                  <a:t>Materials Recovery (3RS) &amp; Recycling</a:t>
                </a:r>
                <a:endParaRPr lang="en-GB" sz="1600" dirty="0"/>
              </a:p>
            </p:txBody>
          </p:sp>
          <p:sp>
            <p:nvSpPr>
              <p:cNvPr id="27" name="Rectangle 26"/>
              <p:cNvSpPr/>
              <p:nvPr/>
            </p:nvSpPr>
            <p:spPr>
              <a:xfrm>
                <a:off x="6012160" y="5513117"/>
                <a:ext cx="1751335" cy="72419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b="1" dirty="0"/>
                  <a:t>Pollution Control (POPs, e-waste)</a:t>
                </a:r>
                <a:endParaRPr lang="en-GB" sz="1600" dirty="0"/>
              </a:p>
            </p:txBody>
          </p:sp>
          <p:sp>
            <p:nvSpPr>
              <p:cNvPr id="28" name="Rectangle 27"/>
              <p:cNvSpPr/>
              <p:nvPr/>
            </p:nvSpPr>
            <p:spPr>
              <a:xfrm>
                <a:off x="4872930" y="4149080"/>
                <a:ext cx="1777702" cy="72419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b="1" dirty="0"/>
                  <a:t>Renewable and Efficient Energy</a:t>
                </a:r>
                <a:endParaRPr lang="en-GB" sz="1200" dirty="0"/>
              </a:p>
            </p:txBody>
          </p:sp>
          <p:sp>
            <p:nvSpPr>
              <p:cNvPr id="29" name="Oval 28"/>
              <p:cNvSpPr/>
              <p:nvPr/>
            </p:nvSpPr>
            <p:spPr>
              <a:xfrm>
                <a:off x="5964087" y="4978201"/>
                <a:ext cx="1869059" cy="395015"/>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b="1" dirty="0"/>
                  <a:t>Environmental Services</a:t>
                </a:r>
                <a:endParaRPr lang="en-GB" sz="1200" b="1" dirty="0"/>
              </a:p>
            </p:txBody>
          </p:sp>
          <p:sp>
            <p:nvSpPr>
              <p:cNvPr id="31" name="Rectangle 30"/>
              <p:cNvSpPr/>
              <p:nvPr/>
            </p:nvSpPr>
            <p:spPr>
              <a:xfrm>
                <a:off x="4788024" y="3501008"/>
                <a:ext cx="4248472" cy="2808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Arrow Connector 37"/>
              <p:cNvCxnSpPr>
                <a:stCxn id="28" idx="3"/>
                <a:endCxn id="26" idx="1"/>
              </p:cNvCxnSpPr>
              <p:nvPr/>
            </p:nvCxnSpPr>
            <p:spPr>
              <a:xfrm>
                <a:off x="6650632" y="4511178"/>
                <a:ext cx="418505"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26" idx="2"/>
                <a:endCxn id="27" idx="3"/>
              </p:cNvCxnSpPr>
              <p:nvPr/>
            </p:nvCxnSpPr>
            <p:spPr>
              <a:xfrm rot="5400000">
                <a:off x="7389184" y="5247586"/>
                <a:ext cx="1001940" cy="253318"/>
              </a:xfrm>
              <a:prstGeom prst="bentConnector2">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28" idx="2"/>
                <a:endCxn id="27" idx="1"/>
              </p:cNvCxnSpPr>
              <p:nvPr/>
            </p:nvCxnSpPr>
            <p:spPr>
              <a:xfrm rot="16200000" flipH="1">
                <a:off x="5386000" y="5249055"/>
                <a:ext cx="1001940" cy="250379"/>
              </a:xfrm>
              <a:prstGeom prst="bentConnector2">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59384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555" y="116632"/>
            <a:ext cx="8550875" cy="720080"/>
          </a:xfrm>
        </p:spPr>
        <p:style>
          <a:lnRef idx="1">
            <a:schemeClr val="accent6"/>
          </a:lnRef>
          <a:fillRef idx="3">
            <a:schemeClr val="accent6"/>
          </a:fillRef>
          <a:effectRef idx="2">
            <a:schemeClr val="accent6"/>
          </a:effectRef>
          <a:fontRef idx="minor">
            <a:schemeClr val="lt1"/>
          </a:fontRef>
        </p:style>
        <p:txBody>
          <a:bodyPr>
            <a:noAutofit/>
          </a:bodyPr>
          <a:lstStyle/>
          <a:p>
            <a:r>
              <a:rPr lang="en-US" sz="3200" b="1" dirty="0">
                <a:solidFill>
                  <a:schemeClr val="tx1"/>
                </a:solidFill>
                <a:latin typeface="Arial" panose="020B0604020202020204" pitchFamily="34" charset="0"/>
                <a:cs typeface="Arial" panose="020B0604020202020204" pitchFamily="34" charset="0"/>
              </a:rPr>
              <a:t>What are green industries?</a:t>
            </a:r>
          </a:p>
        </p:txBody>
      </p:sp>
      <p:graphicFrame>
        <p:nvGraphicFramePr>
          <p:cNvPr id="4" name="Table 3"/>
          <p:cNvGraphicFramePr>
            <a:graphicFrameLocks noGrp="1"/>
          </p:cNvGraphicFramePr>
          <p:nvPr>
            <p:extLst>
              <p:ext uri="{D42A27DB-BD31-4B8C-83A1-F6EECF244321}">
                <p14:modId xmlns:p14="http://schemas.microsoft.com/office/powerpoint/2010/main" val="1902962097"/>
              </p:ext>
            </p:extLst>
          </p:nvPr>
        </p:nvGraphicFramePr>
        <p:xfrm>
          <a:off x="439554" y="980729"/>
          <a:ext cx="8550875" cy="5400600"/>
        </p:xfrm>
        <a:graphic>
          <a:graphicData uri="http://schemas.openxmlformats.org/drawingml/2006/table">
            <a:tbl>
              <a:tblPr firstRow="1" bandRow="1">
                <a:tableStyleId>{93296810-A885-4BE3-A3E7-6D5BEEA58F35}</a:tableStyleId>
              </a:tblPr>
              <a:tblGrid>
                <a:gridCol w="984337">
                  <a:extLst>
                    <a:ext uri="{9D8B030D-6E8A-4147-A177-3AD203B41FA5}">
                      <a16:colId xmlns:a16="http://schemas.microsoft.com/office/drawing/2014/main" val="20000"/>
                    </a:ext>
                  </a:extLst>
                </a:gridCol>
                <a:gridCol w="1793611">
                  <a:extLst>
                    <a:ext uri="{9D8B030D-6E8A-4147-A177-3AD203B41FA5}">
                      <a16:colId xmlns:a16="http://schemas.microsoft.com/office/drawing/2014/main" val="20001"/>
                    </a:ext>
                  </a:extLst>
                </a:gridCol>
                <a:gridCol w="2040846">
                  <a:extLst>
                    <a:ext uri="{9D8B030D-6E8A-4147-A177-3AD203B41FA5}">
                      <a16:colId xmlns:a16="http://schemas.microsoft.com/office/drawing/2014/main" val="20002"/>
                    </a:ext>
                  </a:extLst>
                </a:gridCol>
                <a:gridCol w="1960481">
                  <a:extLst>
                    <a:ext uri="{9D8B030D-6E8A-4147-A177-3AD203B41FA5}">
                      <a16:colId xmlns:a16="http://schemas.microsoft.com/office/drawing/2014/main" val="20003"/>
                    </a:ext>
                  </a:extLst>
                </a:gridCol>
                <a:gridCol w="1771600">
                  <a:extLst>
                    <a:ext uri="{9D8B030D-6E8A-4147-A177-3AD203B41FA5}">
                      <a16:colId xmlns:a16="http://schemas.microsoft.com/office/drawing/2014/main" val="20004"/>
                    </a:ext>
                  </a:extLst>
                </a:gridCol>
              </a:tblGrid>
              <a:tr h="454715">
                <a:tc>
                  <a:txBody>
                    <a:bodyPr/>
                    <a:lstStyle/>
                    <a:p>
                      <a:pPr>
                        <a:lnSpc>
                          <a:spcPct val="100000"/>
                        </a:lnSpc>
                      </a:pPr>
                      <a:endParaRPr lang="en-US" sz="1100" dirty="0">
                        <a:effectLst/>
                        <a:latin typeface="Arial" panose="020B0604020202020204" pitchFamily="34" charset="0"/>
                        <a:cs typeface="Arial" panose="020B0604020202020204" pitchFamily="34" charset="0"/>
                      </a:endParaRPr>
                    </a:p>
                  </a:txBody>
                  <a:tcPr marL="64082" marR="64082" marT="32041" marB="32041"/>
                </a:tc>
                <a:tc>
                  <a:txBody>
                    <a:bodyPr/>
                    <a:lstStyle/>
                    <a:p>
                      <a:pPr algn="ctr">
                        <a:lnSpc>
                          <a:spcPct val="100000"/>
                        </a:lnSpc>
                        <a:spcAft>
                          <a:spcPts val="0"/>
                        </a:spcAft>
                      </a:pPr>
                      <a:r>
                        <a:rPr lang="en-US" sz="1100" dirty="0">
                          <a:effectLst/>
                        </a:rPr>
                        <a:t>Solid waste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4082" marR="64082" marT="32041" marB="32041" anchor="ctr"/>
                </a:tc>
                <a:tc>
                  <a:txBody>
                    <a:bodyPr/>
                    <a:lstStyle/>
                    <a:p>
                      <a:pPr algn="ctr">
                        <a:lnSpc>
                          <a:spcPct val="100000"/>
                        </a:lnSpc>
                        <a:spcAft>
                          <a:spcPts val="0"/>
                        </a:spcAft>
                      </a:pPr>
                      <a:r>
                        <a:rPr lang="en-US" sz="1100" dirty="0">
                          <a:effectLst/>
                        </a:rPr>
                        <a:t>Water pollution</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4082" marR="64082" marT="32041" marB="32041" anchor="ctr"/>
                </a:tc>
                <a:tc>
                  <a:txBody>
                    <a:bodyPr/>
                    <a:lstStyle/>
                    <a:p>
                      <a:pPr algn="ctr">
                        <a:lnSpc>
                          <a:spcPct val="100000"/>
                        </a:lnSpc>
                        <a:spcAft>
                          <a:spcPts val="0"/>
                        </a:spcAft>
                      </a:pPr>
                      <a:r>
                        <a:rPr lang="en-US" sz="1100" dirty="0">
                          <a:effectLst/>
                        </a:rPr>
                        <a:t>Air pollution</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4082" marR="64082" marT="32041" marB="32041" anchor="ctr"/>
                </a:tc>
                <a:tc>
                  <a:txBody>
                    <a:bodyPr/>
                    <a:lstStyle/>
                    <a:p>
                      <a:pPr algn="ctr">
                        <a:lnSpc>
                          <a:spcPct val="100000"/>
                        </a:lnSpc>
                        <a:spcAft>
                          <a:spcPts val="0"/>
                        </a:spcAft>
                      </a:pPr>
                      <a:r>
                        <a:rPr lang="en-US" sz="1100" dirty="0">
                          <a:effectLst/>
                        </a:rPr>
                        <a:t>Soil pollution</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0"/>
                  </a:ext>
                </a:extLst>
              </a:tr>
              <a:tr h="755999">
                <a:tc>
                  <a:txBody>
                    <a:bodyPr/>
                    <a:lstStyle/>
                    <a:p>
                      <a:pPr>
                        <a:lnSpc>
                          <a:spcPct val="100000"/>
                        </a:lnSpc>
                        <a:spcAft>
                          <a:spcPts val="0"/>
                        </a:spcAft>
                      </a:pPr>
                      <a:r>
                        <a:rPr lang="en-US" sz="1100" dirty="0">
                          <a:effectLst/>
                        </a:rPr>
                        <a:t>Waste processing</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4082" marR="64082" marT="32041" marB="32041"/>
                </a:tc>
                <a:tc>
                  <a:txBody>
                    <a:bodyPr/>
                    <a:lstStyle/>
                    <a:p>
                      <a:pPr>
                        <a:lnSpc>
                          <a:spcPct val="100000"/>
                        </a:lnSpc>
                        <a:spcAft>
                          <a:spcPts val="0"/>
                        </a:spcAft>
                      </a:pPr>
                      <a:r>
                        <a:rPr lang="en-US" sz="1100" dirty="0">
                          <a:effectLst/>
                        </a:rPr>
                        <a:t>recycle wastes;</a:t>
                      </a:r>
                    </a:p>
                    <a:p>
                      <a:pPr>
                        <a:lnSpc>
                          <a:spcPct val="100000"/>
                        </a:lnSpc>
                        <a:spcAft>
                          <a:spcPts val="0"/>
                        </a:spcAft>
                      </a:pPr>
                      <a:r>
                        <a:rPr lang="en-US" sz="1100" dirty="0">
                          <a:effectLst/>
                        </a:rPr>
                        <a:t>treat wastes;</a:t>
                      </a:r>
                    </a:p>
                    <a:p>
                      <a:pPr>
                        <a:lnSpc>
                          <a:spcPct val="100000"/>
                        </a:lnSpc>
                        <a:spcAft>
                          <a:spcPts val="0"/>
                        </a:spcAft>
                      </a:pPr>
                      <a:r>
                        <a:rPr lang="en-US" sz="1100" baseline="0" dirty="0">
                          <a:effectLst/>
                        </a:rPr>
                        <a:t>landfill</a:t>
                      </a:r>
                      <a:r>
                        <a:rPr lang="en-US" sz="1100" dirty="0">
                          <a:effectLst/>
                        </a:rPr>
                        <a:t> wastes</a:t>
                      </a:r>
                      <a:endParaRPr lang="en-US" sz="1100" i="1" dirty="0">
                        <a:effectLst/>
                        <a:latin typeface="Arial" panose="020B0604020202020204" pitchFamily="34" charset="0"/>
                        <a:ea typeface="Calibri" panose="020F0502020204030204" pitchFamily="34" charset="0"/>
                        <a:cs typeface="Arial" panose="020B0604020202020204" pitchFamily="34" charset="0"/>
                      </a:endParaRPr>
                    </a:p>
                  </a:txBody>
                  <a:tcPr marL="64082" marR="64082" marT="32041" marB="32041"/>
                </a:tc>
                <a:tc>
                  <a:txBody>
                    <a:bodyPr/>
                    <a:lstStyle/>
                    <a:p>
                      <a:pPr>
                        <a:lnSpc>
                          <a:spcPct val="100000"/>
                        </a:lnSpc>
                        <a:spcAft>
                          <a:spcPts val="0"/>
                        </a:spcAft>
                      </a:pPr>
                      <a:r>
                        <a:rPr lang="en-US" sz="1100" dirty="0">
                          <a:effectLst/>
                        </a:rPr>
                        <a:t>run centralized WWT plants</a:t>
                      </a:r>
                      <a:endParaRPr lang="en-US" sz="1100" i="1" dirty="0">
                        <a:effectLst/>
                        <a:latin typeface="Arial" panose="020B0604020202020204" pitchFamily="34" charset="0"/>
                        <a:ea typeface="Calibri" panose="020F0502020204030204" pitchFamily="34" charset="0"/>
                        <a:cs typeface="Arial" panose="020B0604020202020204" pitchFamily="34" charset="0"/>
                      </a:endParaRPr>
                    </a:p>
                  </a:txBody>
                  <a:tcPr marL="64082" marR="64082" marT="32041" marB="32041"/>
                </a:tc>
                <a:tc>
                  <a:txBody>
                    <a:bodyPr/>
                    <a:lstStyle/>
                    <a:p>
                      <a:pPr>
                        <a:lnSpc>
                          <a:spcPct val="100000"/>
                        </a:lnSpc>
                      </a:pPr>
                      <a:endParaRPr lang="en-US" sz="1100" i="1" dirty="0">
                        <a:effectLst/>
                        <a:latin typeface="Arial" panose="020B0604020202020204" pitchFamily="34" charset="0"/>
                        <a:cs typeface="Arial" panose="020B0604020202020204" pitchFamily="34" charset="0"/>
                      </a:endParaRPr>
                    </a:p>
                  </a:txBody>
                  <a:tcPr marL="64082" marR="64082" marT="32041" marB="32041"/>
                </a:tc>
                <a:tc>
                  <a:txBody>
                    <a:bodyPr/>
                    <a:lstStyle/>
                    <a:p>
                      <a:pPr>
                        <a:lnSpc>
                          <a:spcPct val="100000"/>
                        </a:lnSpc>
                        <a:spcAft>
                          <a:spcPts val="0"/>
                        </a:spcAft>
                      </a:pPr>
                      <a:r>
                        <a:rPr lang="en-US" sz="1100" dirty="0">
                          <a:effectLst/>
                        </a:rPr>
                        <a:t>run soil/groundwater decontamination plants </a:t>
                      </a:r>
                      <a:endParaRPr lang="en-US" sz="1100" i="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01"/>
                  </a:ext>
                </a:extLst>
              </a:tr>
              <a:tr h="1367918">
                <a:tc>
                  <a:txBody>
                    <a:bodyPr/>
                    <a:lstStyle/>
                    <a:p>
                      <a:pPr>
                        <a:lnSpc>
                          <a:spcPct val="100000"/>
                        </a:lnSpc>
                        <a:spcAft>
                          <a:spcPts val="0"/>
                        </a:spcAft>
                      </a:pPr>
                      <a:r>
                        <a:rPr lang="en-US" sz="1100" dirty="0" smtClean="0">
                          <a:effectLst/>
                        </a:rPr>
                        <a:t>Engineering</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4082" marR="64082" marT="32041" marB="32041"/>
                </a:tc>
                <a:tc>
                  <a:txBody>
                    <a:bodyPr/>
                    <a:lstStyle/>
                    <a:p>
                      <a:pPr>
                        <a:lnSpc>
                          <a:spcPct val="100000"/>
                        </a:lnSpc>
                        <a:spcAft>
                          <a:spcPts val="0"/>
                        </a:spcAft>
                      </a:pPr>
                      <a:r>
                        <a:rPr lang="en-US" sz="1100" dirty="0">
                          <a:effectLst/>
                        </a:rPr>
                        <a:t>build recycling facilities; </a:t>
                      </a:r>
                    </a:p>
                    <a:p>
                      <a:pPr>
                        <a:lnSpc>
                          <a:spcPct val="100000"/>
                        </a:lnSpc>
                        <a:spcAft>
                          <a:spcPts val="0"/>
                        </a:spcAft>
                      </a:pPr>
                      <a:r>
                        <a:rPr lang="en-US" sz="1100" dirty="0">
                          <a:effectLst/>
                        </a:rPr>
                        <a:t>build treatment facilities;</a:t>
                      </a:r>
                    </a:p>
                    <a:p>
                      <a:pPr>
                        <a:lnSpc>
                          <a:spcPct val="100000"/>
                        </a:lnSpc>
                        <a:spcAft>
                          <a:spcPts val="0"/>
                        </a:spcAft>
                      </a:pPr>
                      <a:r>
                        <a:rPr lang="en-US" sz="1100" dirty="0" smtClean="0">
                          <a:effectLst/>
                        </a:rPr>
                        <a:t>build landfills;</a:t>
                      </a:r>
                    </a:p>
                    <a:p>
                      <a:pPr>
                        <a:lnSpc>
                          <a:spcPct val="100000"/>
                        </a:lnSpc>
                        <a:spcAft>
                          <a:spcPts val="0"/>
                        </a:spcAft>
                      </a:pPr>
                      <a:r>
                        <a:rPr lang="en-GB" sz="1100" dirty="0" smtClean="0">
                          <a:effectLst/>
                        </a:rPr>
                        <a:t>manufacture</a:t>
                      </a:r>
                      <a:r>
                        <a:rPr lang="en-GB" sz="1100" baseline="0" dirty="0" smtClean="0">
                          <a:effectLst/>
                        </a:rPr>
                        <a:t> the technologies</a:t>
                      </a:r>
                      <a:endParaRPr lang="en-US" sz="1100" i="1" dirty="0">
                        <a:effectLst/>
                        <a:latin typeface="Arial" panose="020B0604020202020204" pitchFamily="34" charset="0"/>
                        <a:ea typeface="Calibri" panose="020F0502020204030204" pitchFamily="34" charset="0"/>
                        <a:cs typeface="Arial" panose="020B0604020202020204" pitchFamily="34" charset="0"/>
                      </a:endParaRPr>
                    </a:p>
                  </a:txBody>
                  <a:tcPr marL="64082" marR="64082" marT="32041" marB="32041"/>
                </a:tc>
                <a:tc>
                  <a:txBody>
                    <a:bodyPr/>
                    <a:lstStyle/>
                    <a:p>
                      <a:pPr>
                        <a:lnSpc>
                          <a:spcPct val="100000"/>
                        </a:lnSpc>
                        <a:spcAft>
                          <a:spcPts val="0"/>
                        </a:spcAft>
                      </a:pPr>
                      <a:r>
                        <a:rPr lang="en-US" sz="1100" dirty="0">
                          <a:effectLst/>
                        </a:rPr>
                        <a:t>build WWT plants that:</a:t>
                      </a:r>
                    </a:p>
                    <a:p>
                      <a:pPr marL="180000" lvl="1" indent="-180000">
                        <a:lnSpc>
                          <a:spcPct val="100000"/>
                        </a:lnSpc>
                        <a:spcAft>
                          <a:spcPts val="0"/>
                        </a:spcAft>
                        <a:buFont typeface="Wingdings" panose="05000000000000000000" pitchFamily="2" charset="2"/>
                        <a:buChar char=""/>
                        <a:tabLst>
                          <a:tab pos="914400" algn="l"/>
                        </a:tabLst>
                      </a:pPr>
                      <a:r>
                        <a:rPr lang="en-US" sz="1100" dirty="0" smtClean="0">
                          <a:effectLst/>
                        </a:rPr>
                        <a:t>recycle</a:t>
                      </a:r>
                      <a:r>
                        <a:rPr lang="en-US" sz="1100" dirty="0">
                          <a:effectLst/>
                        </a:rPr>
                        <a:t>, reuse, </a:t>
                      </a:r>
                      <a:r>
                        <a:rPr lang="en-US" sz="1100" dirty="0" smtClean="0">
                          <a:effectLst/>
                        </a:rPr>
                        <a:t>cascade wastewater;</a:t>
                      </a:r>
                      <a:endParaRPr lang="en-US" sz="1100" dirty="0">
                        <a:effectLst/>
                      </a:endParaRPr>
                    </a:p>
                    <a:p>
                      <a:pPr marL="180000" lvl="1" indent="-180000">
                        <a:lnSpc>
                          <a:spcPct val="100000"/>
                        </a:lnSpc>
                        <a:spcAft>
                          <a:spcPts val="0"/>
                        </a:spcAft>
                        <a:buFont typeface="Wingdings" panose="05000000000000000000" pitchFamily="2" charset="2"/>
                        <a:buChar char=""/>
                        <a:tabLst>
                          <a:tab pos="914400" algn="l"/>
                        </a:tabLst>
                      </a:pPr>
                      <a:r>
                        <a:rPr lang="en-GB" sz="1100" dirty="0" smtClean="0">
                          <a:effectLst/>
                        </a:rPr>
                        <a:t>treat wastewater </a:t>
                      </a:r>
                      <a:endParaRPr lang="en-US" sz="1100" dirty="0" smtClean="0">
                        <a:effectLst/>
                      </a:endParaRPr>
                    </a:p>
                    <a:p>
                      <a:pPr marL="0" lvl="1" indent="0">
                        <a:lnSpc>
                          <a:spcPct val="100000"/>
                        </a:lnSpc>
                        <a:spcAft>
                          <a:spcPts val="0"/>
                        </a:spcAft>
                        <a:buFont typeface="Wingdings" panose="05000000000000000000" pitchFamily="2" charset="2"/>
                        <a:buNone/>
                        <a:tabLst>
                          <a:tab pos="914400" algn="l"/>
                        </a:tabLst>
                      </a:pPr>
                      <a:r>
                        <a:rPr lang="en-GB" sz="1100" dirty="0" smtClean="0">
                          <a:effectLst/>
                        </a:rPr>
                        <a:t>manufacture the technologies</a:t>
                      </a:r>
                      <a:endParaRPr lang="en-US" sz="1100" i="1" dirty="0">
                        <a:effectLst/>
                        <a:latin typeface="Arial" panose="020B0604020202020204" pitchFamily="34" charset="0"/>
                        <a:ea typeface="Calibri" panose="020F0502020204030204" pitchFamily="34" charset="0"/>
                        <a:cs typeface="Arial" panose="020B0604020202020204" pitchFamily="34" charset="0"/>
                      </a:endParaRPr>
                    </a:p>
                  </a:txBody>
                  <a:tcPr marL="64082" marR="64082" marT="32041" marB="32041"/>
                </a:tc>
                <a:tc>
                  <a:txBody>
                    <a:bodyPr/>
                    <a:lstStyle/>
                    <a:p>
                      <a:pPr>
                        <a:lnSpc>
                          <a:spcPct val="100000"/>
                        </a:lnSpc>
                        <a:spcAft>
                          <a:spcPts val="0"/>
                        </a:spcAft>
                      </a:pPr>
                      <a:r>
                        <a:rPr lang="en-US" sz="1100" dirty="0">
                          <a:effectLst/>
                        </a:rPr>
                        <a:t>build air pollution treatment plants that:</a:t>
                      </a:r>
                    </a:p>
                    <a:p>
                      <a:pPr marL="180000" lvl="1" indent="-180000">
                        <a:lnSpc>
                          <a:spcPct val="100000"/>
                        </a:lnSpc>
                        <a:spcAft>
                          <a:spcPts val="0"/>
                        </a:spcAft>
                        <a:buFont typeface="Wingdings" panose="05000000000000000000" pitchFamily="2" charset="2"/>
                        <a:buChar char=""/>
                        <a:tabLst>
                          <a:tab pos="914400" algn="l"/>
                        </a:tabLst>
                      </a:pPr>
                      <a:r>
                        <a:rPr lang="en-US" sz="1100" dirty="0" smtClean="0">
                          <a:effectLst/>
                        </a:rPr>
                        <a:t>reuse </a:t>
                      </a:r>
                      <a:r>
                        <a:rPr lang="en-US" sz="1100" dirty="0">
                          <a:effectLst/>
                        </a:rPr>
                        <a:t>waste </a:t>
                      </a:r>
                      <a:r>
                        <a:rPr lang="en-US" sz="1100" dirty="0" smtClean="0">
                          <a:effectLst/>
                        </a:rPr>
                        <a:t>heat;</a:t>
                      </a:r>
                      <a:endParaRPr lang="en-US" sz="1100" dirty="0">
                        <a:effectLst/>
                      </a:endParaRPr>
                    </a:p>
                    <a:p>
                      <a:pPr marL="180000" lvl="1" indent="-180000">
                        <a:lnSpc>
                          <a:spcPct val="100000"/>
                        </a:lnSpc>
                        <a:spcAft>
                          <a:spcPts val="0"/>
                        </a:spcAft>
                        <a:buFont typeface="Wingdings" panose="05000000000000000000" pitchFamily="2" charset="2"/>
                        <a:buChar char=""/>
                        <a:tabLst>
                          <a:tab pos="914400" algn="l"/>
                        </a:tabLst>
                      </a:pPr>
                      <a:r>
                        <a:rPr lang="en-US" sz="1100" dirty="0" smtClean="0">
                          <a:effectLst/>
                        </a:rPr>
                        <a:t>treat air emissions</a:t>
                      </a:r>
                      <a:endParaRPr lang="en-US" sz="1100" dirty="0">
                        <a:effectLst/>
                      </a:endParaRPr>
                    </a:p>
                    <a:p>
                      <a:pPr marL="0" lvl="1" indent="0">
                        <a:lnSpc>
                          <a:spcPct val="100000"/>
                        </a:lnSpc>
                        <a:spcAft>
                          <a:spcPts val="0"/>
                        </a:spcAft>
                        <a:buFont typeface="Wingdings" panose="05000000000000000000" pitchFamily="2" charset="2"/>
                        <a:buNone/>
                        <a:tabLst>
                          <a:tab pos="914400" algn="l"/>
                        </a:tabLst>
                      </a:pPr>
                      <a:r>
                        <a:rPr lang="en-GB" sz="1100" dirty="0" smtClean="0">
                          <a:effectLst/>
                        </a:rPr>
                        <a:t>manufacture the technologies</a:t>
                      </a:r>
                      <a:endParaRPr lang="en-US" sz="1100" i="1" dirty="0">
                        <a:effectLst/>
                        <a:latin typeface="Arial" panose="020B0604020202020204" pitchFamily="34" charset="0"/>
                        <a:ea typeface="Calibri" panose="020F0502020204030204" pitchFamily="34" charset="0"/>
                        <a:cs typeface="Arial" panose="020B0604020202020204" pitchFamily="34" charset="0"/>
                      </a:endParaRPr>
                    </a:p>
                  </a:txBody>
                  <a:tcPr marL="64082" marR="64082" marT="32041" marB="32041"/>
                </a:tc>
                <a:tc>
                  <a:txBody>
                    <a:bodyPr/>
                    <a:lstStyle/>
                    <a:p>
                      <a:pPr>
                        <a:lnSpc>
                          <a:spcPct val="100000"/>
                        </a:lnSpc>
                        <a:spcAft>
                          <a:spcPts val="0"/>
                        </a:spcAft>
                      </a:pPr>
                      <a:r>
                        <a:rPr lang="en-US" sz="1100" dirty="0" smtClean="0">
                          <a:effectLst/>
                        </a:rPr>
                        <a:t>Build soil/</a:t>
                      </a:r>
                      <a:r>
                        <a:rPr lang="en-US" sz="1100" dirty="0" err="1" smtClean="0">
                          <a:effectLst/>
                        </a:rPr>
                        <a:t>gw</a:t>
                      </a:r>
                      <a:r>
                        <a:rPr lang="en-US" sz="1100" baseline="0" dirty="0" smtClean="0">
                          <a:effectLst/>
                        </a:rPr>
                        <a:t> </a:t>
                      </a:r>
                      <a:r>
                        <a:rPr lang="en-US" sz="1100" dirty="0" smtClean="0">
                          <a:effectLst/>
                        </a:rPr>
                        <a:t>decontamination plants </a:t>
                      </a:r>
                    </a:p>
                    <a:p>
                      <a:pPr>
                        <a:lnSpc>
                          <a:spcPct val="100000"/>
                        </a:lnSpc>
                        <a:spcAft>
                          <a:spcPts val="0"/>
                        </a:spcAft>
                      </a:pPr>
                      <a:r>
                        <a:rPr lang="en-US" sz="1100" dirty="0" smtClean="0">
                          <a:effectLst/>
                        </a:rPr>
                        <a:t>manufacture the technologies</a:t>
                      </a:r>
                      <a:endParaRPr lang="en-US" sz="1100" i="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02"/>
                  </a:ext>
                </a:extLst>
              </a:tr>
              <a:tr h="801524">
                <a:tc>
                  <a:txBody>
                    <a:bodyPr/>
                    <a:lstStyle/>
                    <a:p>
                      <a:pPr>
                        <a:lnSpc>
                          <a:spcPct val="100000"/>
                        </a:lnSpc>
                        <a:spcAft>
                          <a:spcPts val="0"/>
                        </a:spcAft>
                      </a:pPr>
                      <a:r>
                        <a:rPr lang="en-US" sz="1100">
                          <a:effectLst/>
                        </a:rPr>
                        <a:t>Transport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4082" marR="64082" marT="32041" marB="32041"/>
                </a:tc>
                <a:tc>
                  <a:txBody>
                    <a:bodyPr/>
                    <a:lstStyle/>
                    <a:p>
                      <a:pPr>
                        <a:lnSpc>
                          <a:spcPct val="100000"/>
                        </a:lnSpc>
                        <a:spcAft>
                          <a:spcPts val="0"/>
                        </a:spcAft>
                      </a:pPr>
                      <a:r>
                        <a:rPr lang="en-US" sz="1100" dirty="0">
                          <a:effectLst/>
                        </a:rPr>
                        <a:t>collect, transport wastes;</a:t>
                      </a:r>
                    </a:p>
                    <a:p>
                      <a:pPr>
                        <a:lnSpc>
                          <a:spcPct val="100000"/>
                        </a:lnSpc>
                        <a:spcAft>
                          <a:spcPts val="0"/>
                        </a:spcAft>
                      </a:pPr>
                      <a:r>
                        <a:rPr lang="en-US" sz="1100" dirty="0">
                          <a:effectLst/>
                        </a:rPr>
                        <a:t>manufacture collection/ transportation equipment</a:t>
                      </a:r>
                      <a:endParaRPr lang="en-US" sz="1100" i="1" dirty="0">
                        <a:effectLst/>
                        <a:latin typeface="Arial" panose="020B0604020202020204" pitchFamily="34" charset="0"/>
                        <a:ea typeface="Calibri" panose="020F0502020204030204" pitchFamily="34" charset="0"/>
                        <a:cs typeface="Arial" panose="020B0604020202020204" pitchFamily="34" charset="0"/>
                      </a:endParaRPr>
                    </a:p>
                  </a:txBody>
                  <a:tcPr marL="64082" marR="64082" marT="32041" marB="32041"/>
                </a:tc>
                <a:tc>
                  <a:txBody>
                    <a:bodyPr/>
                    <a:lstStyle/>
                    <a:p>
                      <a:pPr>
                        <a:lnSpc>
                          <a:spcPct val="100000"/>
                        </a:lnSpc>
                      </a:pPr>
                      <a:endParaRPr lang="en-US" sz="1100" i="1">
                        <a:effectLst/>
                        <a:latin typeface="Arial" panose="020B0604020202020204" pitchFamily="34" charset="0"/>
                        <a:cs typeface="Arial" panose="020B0604020202020204" pitchFamily="34" charset="0"/>
                      </a:endParaRPr>
                    </a:p>
                  </a:txBody>
                  <a:tcPr marL="64082" marR="64082" marT="32041" marB="32041"/>
                </a:tc>
                <a:tc>
                  <a:txBody>
                    <a:bodyPr/>
                    <a:lstStyle/>
                    <a:p>
                      <a:pPr>
                        <a:lnSpc>
                          <a:spcPct val="100000"/>
                        </a:lnSpc>
                      </a:pPr>
                      <a:endParaRPr lang="en-US" sz="1100" i="1" dirty="0">
                        <a:effectLst/>
                        <a:latin typeface="Arial" panose="020B0604020202020204" pitchFamily="34" charset="0"/>
                        <a:cs typeface="Arial" panose="020B0604020202020204" pitchFamily="34" charset="0"/>
                      </a:endParaRPr>
                    </a:p>
                  </a:txBody>
                  <a:tcPr marL="64082" marR="64082" marT="32041" marB="32041"/>
                </a:tc>
                <a:tc>
                  <a:txBody>
                    <a:bodyPr/>
                    <a:lstStyle/>
                    <a:p>
                      <a:pPr>
                        <a:lnSpc>
                          <a:spcPct val="100000"/>
                        </a:lnSpc>
                        <a:spcAft>
                          <a:spcPts val="0"/>
                        </a:spcAft>
                      </a:pPr>
                      <a:r>
                        <a:rPr lang="en-US" sz="1100" dirty="0">
                          <a:effectLst/>
                        </a:rPr>
                        <a:t>Collect, transport contaminated soil</a:t>
                      </a:r>
                      <a:endParaRPr lang="en-US" sz="1100" i="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03"/>
                  </a:ext>
                </a:extLst>
              </a:tr>
              <a:tr h="406907">
                <a:tc rowSpan="2">
                  <a:txBody>
                    <a:bodyPr/>
                    <a:lstStyle/>
                    <a:p>
                      <a:pPr>
                        <a:lnSpc>
                          <a:spcPct val="100000"/>
                        </a:lnSpc>
                        <a:spcAft>
                          <a:spcPts val="600"/>
                        </a:spcAft>
                      </a:pPr>
                      <a:r>
                        <a:rPr lang="en-US" sz="1100" dirty="0">
                          <a:effectLst/>
                        </a:rPr>
                        <a:t>Labs to measure</a:t>
                      </a:r>
                    </a:p>
                    <a:p>
                      <a:pPr>
                        <a:lnSpc>
                          <a:spcPct val="100000"/>
                        </a:lnSpc>
                        <a:spcAft>
                          <a:spcPts val="0"/>
                        </a:spcAft>
                      </a:pPr>
                      <a:r>
                        <a:rPr lang="en-US" sz="1100" dirty="0">
                          <a:effectLst/>
                        </a:rPr>
                        <a:t>Lab </a:t>
                      </a:r>
                      <a:r>
                        <a:rPr lang="en-US" sz="1100" dirty="0" smtClean="0">
                          <a:effectLst/>
                        </a:rPr>
                        <a:t>equip.</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4082" marR="64082" marT="32041" marB="32041"/>
                </a:tc>
                <a:tc>
                  <a:txBody>
                    <a:bodyPr/>
                    <a:lstStyle/>
                    <a:p>
                      <a:pPr>
                        <a:lnSpc>
                          <a:spcPct val="100000"/>
                        </a:lnSpc>
                        <a:spcAft>
                          <a:spcPts val="0"/>
                        </a:spcAft>
                      </a:pPr>
                      <a:r>
                        <a:rPr lang="en-US" sz="1100">
                          <a:effectLst/>
                        </a:rPr>
                        <a:t>waste characteristics </a:t>
                      </a:r>
                      <a:endParaRPr lang="en-US" sz="1100" i="1">
                        <a:effectLst/>
                        <a:latin typeface="Arial" panose="020B0604020202020204" pitchFamily="34" charset="0"/>
                        <a:ea typeface="Calibri" panose="020F0502020204030204" pitchFamily="34" charset="0"/>
                        <a:cs typeface="Arial" panose="020B0604020202020204" pitchFamily="34" charset="0"/>
                      </a:endParaRPr>
                    </a:p>
                  </a:txBody>
                  <a:tcPr marL="64082" marR="64082" marT="32041" marB="32041"/>
                </a:tc>
                <a:tc>
                  <a:txBody>
                    <a:bodyPr/>
                    <a:lstStyle/>
                    <a:p>
                      <a:pPr>
                        <a:lnSpc>
                          <a:spcPct val="100000"/>
                        </a:lnSpc>
                        <a:spcAft>
                          <a:spcPts val="0"/>
                        </a:spcAft>
                      </a:pPr>
                      <a:r>
                        <a:rPr lang="en-US" sz="1100">
                          <a:effectLst/>
                        </a:rPr>
                        <a:t>wastewater characteristics </a:t>
                      </a:r>
                      <a:endParaRPr lang="en-US" sz="1100" i="1">
                        <a:effectLst/>
                        <a:latin typeface="Arial" panose="020B0604020202020204" pitchFamily="34" charset="0"/>
                        <a:ea typeface="Calibri" panose="020F0502020204030204" pitchFamily="34" charset="0"/>
                        <a:cs typeface="Arial" panose="020B0604020202020204" pitchFamily="34" charset="0"/>
                      </a:endParaRPr>
                    </a:p>
                  </a:txBody>
                  <a:tcPr marL="64082" marR="64082" marT="32041" marB="32041"/>
                </a:tc>
                <a:tc>
                  <a:txBody>
                    <a:bodyPr/>
                    <a:lstStyle/>
                    <a:p>
                      <a:pPr>
                        <a:lnSpc>
                          <a:spcPct val="100000"/>
                        </a:lnSpc>
                        <a:spcAft>
                          <a:spcPts val="0"/>
                        </a:spcAft>
                      </a:pPr>
                      <a:r>
                        <a:rPr lang="en-US" sz="1100" dirty="0">
                          <a:effectLst/>
                        </a:rPr>
                        <a:t>air stream characteristics </a:t>
                      </a:r>
                      <a:endParaRPr lang="en-US" sz="1100" i="1" dirty="0">
                        <a:effectLst/>
                        <a:latin typeface="Arial" panose="020B0604020202020204" pitchFamily="34" charset="0"/>
                        <a:ea typeface="Calibri" panose="020F0502020204030204" pitchFamily="34" charset="0"/>
                        <a:cs typeface="Arial" panose="020B0604020202020204" pitchFamily="34" charset="0"/>
                      </a:endParaRPr>
                    </a:p>
                  </a:txBody>
                  <a:tcPr marL="64082" marR="64082" marT="32041" marB="32041"/>
                </a:tc>
                <a:tc>
                  <a:txBody>
                    <a:bodyPr/>
                    <a:lstStyle/>
                    <a:p>
                      <a:pPr>
                        <a:lnSpc>
                          <a:spcPct val="100000"/>
                        </a:lnSpc>
                        <a:spcAft>
                          <a:spcPts val="0"/>
                        </a:spcAft>
                      </a:pPr>
                      <a:r>
                        <a:rPr lang="en-US" sz="1100" dirty="0" smtClean="0">
                          <a:effectLst/>
                        </a:rPr>
                        <a:t>soil </a:t>
                      </a:r>
                      <a:r>
                        <a:rPr lang="en-US" sz="1100" dirty="0">
                          <a:effectLst/>
                        </a:rPr>
                        <a:t>characteristics</a:t>
                      </a:r>
                      <a:endParaRPr lang="en-US" sz="1100" i="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04"/>
                  </a:ext>
                </a:extLst>
              </a:tr>
              <a:tr h="395339">
                <a:tc vMerge="1">
                  <a:txBody>
                    <a:bodyPr/>
                    <a:lstStyle/>
                    <a:p>
                      <a:pPr>
                        <a:lnSpc>
                          <a:spcPct val="100000"/>
                        </a:lnSpc>
                        <a:spcAft>
                          <a:spcPts val="0"/>
                        </a:spcAft>
                      </a:pPr>
                      <a:endParaRPr lang="en-US" sz="1200" dirty="0">
                        <a:effectLst/>
                        <a:latin typeface="Calibri" panose="020F0502020204030204" pitchFamily="34" charset="0"/>
                        <a:ea typeface="Calibri" panose="020F0502020204030204" pitchFamily="34" charset="0"/>
                        <a:cs typeface="Cordia New" panose="020B0304020202020204" pitchFamily="34" charset="-34"/>
                      </a:endParaRPr>
                    </a:p>
                  </a:txBody>
                  <a:tcPr marL="85442" marR="85442" marT="42721" marB="42721"/>
                </a:tc>
                <a:tc gridSpan="4">
                  <a:txBody>
                    <a:bodyPr/>
                    <a:lstStyle/>
                    <a:p>
                      <a:pPr algn="ctr">
                        <a:lnSpc>
                          <a:spcPct val="100000"/>
                        </a:lnSpc>
                        <a:spcAft>
                          <a:spcPts val="0"/>
                        </a:spcAft>
                      </a:pPr>
                      <a:r>
                        <a:rPr lang="en-US" sz="1100" dirty="0">
                          <a:effectLst/>
                        </a:rPr>
                        <a:t>manufacture the necessary lab </a:t>
                      </a:r>
                      <a:r>
                        <a:rPr lang="en-US" sz="1100" dirty="0" smtClean="0">
                          <a:effectLst/>
                        </a:rPr>
                        <a:t>equipment</a:t>
                      </a:r>
                      <a:r>
                        <a:rPr lang="en-US" sz="1100" baseline="0" dirty="0" smtClean="0">
                          <a:effectLst/>
                        </a:rPr>
                        <a:t> for specialized measurements in all these areas</a:t>
                      </a:r>
                      <a:endParaRPr lang="en-US" sz="1100" i="1" dirty="0">
                        <a:effectLst/>
                        <a:latin typeface="Arial" panose="020B0604020202020204" pitchFamily="34" charset="0"/>
                        <a:ea typeface="Calibri" panose="020F0502020204030204" pitchFamily="34" charset="0"/>
                        <a:cs typeface="Arial" panose="020B0604020202020204" pitchFamily="34" charset="0"/>
                      </a:endParaRPr>
                    </a:p>
                  </a:txBody>
                  <a:tcPr marL="64082" marR="64082" marT="32041" marB="32041"/>
                </a:tc>
                <a:tc hMerge="1">
                  <a:txBody>
                    <a:bodyPr/>
                    <a:lstStyle/>
                    <a:p>
                      <a:endParaRPr lang="th-TH"/>
                    </a:p>
                  </a:txBody>
                  <a:tcPr/>
                </a:tc>
                <a:tc hMerge="1">
                  <a:txBody>
                    <a:bodyPr/>
                    <a:lstStyle/>
                    <a:p>
                      <a:endParaRPr lang="th-TH"/>
                    </a:p>
                  </a:txBody>
                  <a:tcPr/>
                </a:tc>
                <a:tc hMerge="1">
                  <a:txBody>
                    <a:bodyPr/>
                    <a:lstStyle/>
                    <a:p>
                      <a:pPr>
                        <a:lnSpc>
                          <a:spcPct val="100000"/>
                        </a:lnSpc>
                        <a:spcAft>
                          <a:spcPts val="0"/>
                        </a:spcAft>
                      </a:pPr>
                      <a:endParaRPr lang="en-US" sz="1100" i="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05"/>
                  </a:ext>
                </a:extLst>
              </a:tr>
              <a:tr h="406066">
                <a:tc>
                  <a:txBody>
                    <a:bodyPr/>
                    <a:lstStyle/>
                    <a:p>
                      <a:pPr>
                        <a:lnSpc>
                          <a:spcPct val="100000"/>
                        </a:lnSpc>
                        <a:spcAft>
                          <a:spcPts val="0"/>
                        </a:spcAft>
                      </a:pPr>
                      <a:r>
                        <a:rPr lang="en-US" sz="1100">
                          <a:effectLst/>
                        </a:rPr>
                        <a:t>Consulting</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4082" marR="64082" marT="32041" marB="32041"/>
                </a:tc>
                <a:tc gridSpan="4">
                  <a:txBody>
                    <a:bodyPr/>
                    <a:lstStyle/>
                    <a:p>
                      <a:pPr algn="ctr">
                        <a:lnSpc>
                          <a:spcPct val="100000"/>
                        </a:lnSpc>
                        <a:spcAft>
                          <a:spcPts val="0"/>
                        </a:spcAft>
                      </a:pPr>
                      <a:r>
                        <a:rPr lang="en-US" sz="1100" dirty="0">
                          <a:effectLst/>
                        </a:rPr>
                        <a:t>offer specialized consulting </a:t>
                      </a:r>
                      <a:r>
                        <a:rPr lang="en-US" sz="1100" dirty="0" smtClean="0">
                          <a:effectLst/>
                        </a:rPr>
                        <a:t>services in all these areas</a:t>
                      </a:r>
                      <a:endParaRPr lang="en-US" sz="1100" i="1" dirty="0">
                        <a:effectLst/>
                        <a:latin typeface="Arial" panose="020B0604020202020204" pitchFamily="34" charset="0"/>
                        <a:ea typeface="Calibri" panose="020F0502020204030204" pitchFamily="34" charset="0"/>
                        <a:cs typeface="Arial" panose="020B0604020202020204" pitchFamily="34" charset="0"/>
                      </a:endParaRPr>
                    </a:p>
                  </a:txBody>
                  <a:tcPr marL="64082" marR="64082" marT="32041" marB="32041"/>
                </a:tc>
                <a:tc hMerge="1">
                  <a:txBody>
                    <a:bodyPr/>
                    <a:lstStyle/>
                    <a:p>
                      <a:endParaRPr lang="th-TH"/>
                    </a:p>
                  </a:txBody>
                  <a:tcPr/>
                </a:tc>
                <a:tc hMerge="1">
                  <a:txBody>
                    <a:bodyPr/>
                    <a:lstStyle/>
                    <a:p>
                      <a:endParaRPr lang="th-TH"/>
                    </a:p>
                  </a:txBody>
                  <a:tcPr/>
                </a:tc>
                <a:tc hMerge="1">
                  <a:txBody>
                    <a:bodyPr/>
                    <a:lstStyle/>
                    <a:p>
                      <a:pPr>
                        <a:lnSpc>
                          <a:spcPct val="100000"/>
                        </a:lnSpc>
                        <a:spcAft>
                          <a:spcPts val="0"/>
                        </a:spcAft>
                      </a:pPr>
                      <a:endParaRPr lang="en-US" sz="1100" i="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06"/>
                  </a:ext>
                </a:extLst>
              </a:tr>
              <a:tr h="406066">
                <a:tc gridSpan="5">
                  <a:txBody>
                    <a:bodyPr/>
                    <a:lstStyle/>
                    <a:p>
                      <a:pPr algn="ctr">
                        <a:lnSpc>
                          <a:spcPct val="100000"/>
                        </a:lnSpc>
                        <a:spcAft>
                          <a:spcPts val="0"/>
                        </a:spcAft>
                      </a:pPr>
                      <a:r>
                        <a:rPr lang="en-US" sz="1100" kern="1200" dirty="0" smtClean="0">
                          <a:effectLst/>
                        </a:rPr>
                        <a:t>Companies that develop, produce and install Renewable energy equipment </a:t>
                      </a:r>
                      <a:endParaRPr lang="en-US" sz="1100" i="1" kern="1200" dirty="0">
                        <a:solidFill>
                          <a:schemeClr val="dk1"/>
                        </a:solidFill>
                        <a:effectLst/>
                        <a:latin typeface="Arial" panose="020B0604020202020204" pitchFamily="34" charset="0"/>
                        <a:ea typeface="+mn-ea"/>
                        <a:cs typeface="Arial" panose="020B0604020202020204" pitchFamily="34" charset="0"/>
                      </a:endParaRPr>
                    </a:p>
                  </a:txBody>
                  <a:tcPr marL="64082" marR="64082" marT="32041" marB="32041"/>
                </a:tc>
                <a:tc hMerge="1">
                  <a:txBody>
                    <a:bodyPr/>
                    <a:lstStyle/>
                    <a:p>
                      <a:pPr algn="ctr">
                        <a:lnSpc>
                          <a:spcPct val="100000"/>
                        </a:lnSpc>
                        <a:spcAft>
                          <a:spcPts val="0"/>
                        </a:spcAft>
                      </a:pPr>
                      <a:endParaRPr lang="en-US" sz="1100" i="1" dirty="0">
                        <a:effectLst/>
                        <a:latin typeface="Arial" panose="020B0604020202020204" pitchFamily="34" charset="0"/>
                        <a:ea typeface="Calibri" panose="020F0502020204030204" pitchFamily="34" charset="0"/>
                        <a:cs typeface="Arial" panose="020B0604020202020204" pitchFamily="34" charset="0"/>
                      </a:endParaRPr>
                    </a:p>
                  </a:txBody>
                  <a:tcPr marL="64082" marR="64082" marT="32041" marB="3204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0820519"/>
                  </a:ext>
                </a:extLst>
              </a:tr>
              <a:tr h="406066">
                <a:tc gridSpan="5">
                  <a:txBody>
                    <a:bodyPr/>
                    <a:lstStyle/>
                    <a:p>
                      <a:pPr algn="ctr">
                        <a:lnSpc>
                          <a:spcPct val="100000"/>
                        </a:lnSpc>
                        <a:spcAft>
                          <a:spcPts val="0"/>
                        </a:spcAft>
                      </a:pPr>
                      <a:r>
                        <a:rPr lang="en-US" sz="1100" kern="1200" dirty="0" smtClean="0">
                          <a:solidFill>
                            <a:schemeClr val="dk1"/>
                          </a:solidFill>
                          <a:effectLst/>
                          <a:latin typeface="+mn-lt"/>
                          <a:ea typeface="+mn-ea"/>
                          <a:cs typeface="+mn-cs"/>
                        </a:rPr>
                        <a:t>Industries applying and continuously improving their environmental performance</a:t>
                      </a:r>
                      <a:endParaRPr lang="en-US" sz="1100" kern="1200" dirty="0">
                        <a:solidFill>
                          <a:schemeClr val="dk1"/>
                        </a:solidFill>
                        <a:effectLst/>
                        <a:latin typeface="+mn-lt"/>
                        <a:ea typeface="+mn-ea"/>
                        <a:cs typeface="+mn-cs"/>
                      </a:endParaRPr>
                    </a:p>
                  </a:txBody>
                  <a:tcPr marL="64082" marR="64082" marT="32041" marB="3204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1981896"/>
                  </a:ext>
                </a:extLst>
              </a:tr>
            </a:tbl>
          </a:graphicData>
        </a:graphic>
      </p:graphicFrame>
    </p:spTree>
    <p:extLst>
      <p:ext uri="{BB962C8B-B14F-4D97-AF65-F5344CB8AC3E}">
        <p14:creationId xmlns:p14="http://schemas.microsoft.com/office/powerpoint/2010/main" val="4106648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616499" y="1844824"/>
            <a:ext cx="7416824" cy="4176464"/>
          </a:xfrm>
        </p:spPr>
        <p:txBody>
          <a:bodyPr>
            <a:normAutofit/>
          </a:bodyPr>
          <a:lstStyle/>
          <a:p>
            <a:pPr marL="0" indent="0">
              <a:buNone/>
            </a:pPr>
            <a:endParaRPr lang="en-US" altLang="en-US" sz="1400" b="1" dirty="0" smtClean="0">
              <a:latin typeface="Times New Roman" panose="02020603050405020304" pitchFamily="18" charset="0"/>
              <a:cs typeface="Times New Roman" panose="02020603050405020304" pitchFamily="18" charset="0"/>
            </a:endParaRPr>
          </a:p>
          <a:p>
            <a:pPr lvl="0"/>
            <a:endParaRPr lang="en-US" sz="1400" dirty="0">
              <a:latin typeface="Times New Roman" panose="02020603050405020304" pitchFamily="18" charset="0"/>
              <a:cs typeface="Times New Roman" panose="02020603050405020304" pitchFamily="18" charset="0"/>
            </a:endParaRPr>
          </a:p>
        </p:txBody>
      </p:sp>
      <p:sp>
        <p:nvSpPr>
          <p:cNvPr id="2" name="Rectangle 1"/>
          <p:cNvSpPr/>
          <p:nvPr/>
        </p:nvSpPr>
        <p:spPr>
          <a:xfrm>
            <a:off x="395536" y="38100"/>
            <a:ext cx="8280920" cy="769441"/>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l"/>
            <a:r>
              <a:rPr lang="en-US" sz="2800" b="1" dirty="0">
                <a:solidFill>
                  <a:schemeClr val="tx1"/>
                </a:solidFill>
                <a:latin typeface="Arial" panose="020B0604020202020204" pitchFamily="34" charset="0"/>
                <a:cs typeface="Arial" panose="020B0604020202020204" pitchFamily="34" charset="0"/>
              </a:rPr>
              <a:t>Greening Industries: Approaches and </a:t>
            </a:r>
            <a:r>
              <a:rPr lang="en-US" sz="2800" b="1" dirty="0" smtClean="0">
                <a:solidFill>
                  <a:schemeClr val="tx1"/>
                </a:solidFill>
                <a:latin typeface="Arial" panose="020B0604020202020204" pitchFamily="34" charset="0"/>
                <a:cs typeface="Arial" panose="020B0604020202020204" pitchFamily="34" charset="0"/>
              </a:rPr>
              <a:t>Methods</a:t>
            </a:r>
          </a:p>
          <a:p>
            <a:pPr algn="l"/>
            <a:endParaRPr lang="en-US" sz="1600" dirty="0">
              <a:solidFill>
                <a:schemeClr val="tx1"/>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2095172757"/>
              </p:ext>
            </p:extLst>
          </p:nvPr>
        </p:nvGraphicFramePr>
        <p:xfrm>
          <a:off x="1232267" y="1124744"/>
          <a:ext cx="7012141"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3526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8"/>
          <p:cNvSpPr txBox="1"/>
          <p:nvPr/>
        </p:nvSpPr>
        <p:spPr>
          <a:xfrm>
            <a:off x="5890148" y="2383452"/>
            <a:ext cx="118575" cy="251325"/>
          </a:xfrm>
          <a:prstGeom prst="rect">
            <a:avLst/>
          </a:prstGeom>
          <a:noFill/>
          <a:ln>
            <a:noFill/>
          </a:ln>
        </p:spPr>
        <p:txBody>
          <a:bodyPr spcFirstLastPara="1" wrap="square" lIns="59831" tIns="29906" rIns="59831" bIns="29906" anchor="t" anchorCtr="0">
            <a:noAutofit/>
          </a:bodyPr>
          <a:lstStyle/>
          <a:p>
            <a:endParaRPr sz="1200">
              <a:solidFill>
                <a:schemeClr val="dk1"/>
              </a:solidFill>
              <a:latin typeface="Calibri"/>
              <a:ea typeface="Calibri"/>
              <a:cs typeface="Calibri"/>
              <a:sym typeface="Calibri"/>
            </a:endParaRPr>
          </a:p>
        </p:txBody>
      </p:sp>
      <p:sp>
        <p:nvSpPr>
          <p:cNvPr id="3" name="Rechteck 2">
            <a:extLst>
              <a:ext uri="{FF2B5EF4-FFF2-40B4-BE49-F238E27FC236}">
                <a16:creationId xmlns:a16="http://schemas.microsoft.com/office/drawing/2014/main" id="{ED19F80F-5C01-B642-B64B-9F465D169738}"/>
              </a:ext>
            </a:extLst>
          </p:cNvPr>
          <p:cNvSpPr/>
          <p:nvPr/>
        </p:nvSpPr>
        <p:spPr>
          <a:xfrm>
            <a:off x="384574" y="58202"/>
            <a:ext cx="8601954" cy="730969"/>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l">
              <a:spcBef>
                <a:spcPts val="0"/>
              </a:spcBef>
            </a:pPr>
            <a:endParaRPr lang="en-US" altLang="zh-CN" sz="1100" b="1" dirty="0" smtClean="0">
              <a:solidFill>
                <a:schemeClr val="tx1"/>
              </a:solidFill>
              <a:latin typeface="Arial" panose="020B0604020202020204" pitchFamily="34" charset="0"/>
              <a:cs typeface="Arial" panose="020B0604020202020204" pitchFamily="34" charset="0"/>
            </a:endParaRPr>
          </a:p>
          <a:p>
            <a:pPr algn="l">
              <a:spcBef>
                <a:spcPts val="0"/>
              </a:spcBef>
            </a:pPr>
            <a:r>
              <a:rPr lang="en-US" altLang="zh-CN" sz="2000" b="1" dirty="0" smtClean="0">
                <a:solidFill>
                  <a:schemeClr val="tx1"/>
                </a:solidFill>
                <a:latin typeface="Arial" panose="020B0604020202020204" pitchFamily="34" charset="0"/>
                <a:cs typeface="Arial" panose="020B0604020202020204" pitchFamily="34" charset="0"/>
              </a:rPr>
              <a:t>Resource </a:t>
            </a:r>
            <a:r>
              <a:rPr lang="en-US" altLang="zh-CN" sz="2000" b="1" dirty="0">
                <a:solidFill>
                  <a:schemeClr val="tx1"/>
                </a:solidFill>
                <a:latin typeface="Arial" panose="020B0604020202020204" pitchFamily="34" charset="0"/>
                <a:cs typeface="Arial" panose="020B0604020202020204" pitchFamily="34" charset="0"/>
              </a:rPr>
              <a:t>Efficient and Cleaner </a:t>
            </a:r>
            <a:r>
              <a:rPr lang="en-US" altLang="zh-CN" sz="2000" b="1" dirty="0" smtClean="0">
                <a:solidFill>
                  <a:schemeClr val="tx1"/>
                </a:solidFill>
                <a:latin typeface="Arial" panose="020B0604020202020204" pitchFamily="34" charset="0"/>
                <a:cs typeface="Arial" panose="020B0604020202020204" pitchFamily="34" charset="0"/>
              </a:rPr>
              <a:t>Production (RECP): </a:t>
            </a:r>
            <a:r>
              <a:rPr lang="en-US" altLang="zh-CN" sz="2000" b="1" dirty="0">
                <a:solidFill>
                  <a:schemeClr val="tx1"/>
                </a:solidFill>
                <a:latin typeface="Arial" panose="020B0604020202020204" pitchFamily="34" charset="0"/>
                <a:cs typeface="Arial" panose="020B0604020202020204" pitchFamily="34" charset="0"/>
              </a:rPr>
              <a:t>What is it</a:t>
            </a:r>
            <a:r>
              <a:rPr lang="en-US" altLang="zh-CN" sz="2000" b="1" dirty="0" smtClean="0">
                <a:solidFill>
                  <a:schemeClr val="tx1"/>
                </a:solidFill>
                <a:latin typeface="Arial" panose="020B0604020202020204" pitchFamily="34" charset="0"/>
                <a:cs typeface="Arial" panose="020B0604020202020204" pitchFamily="34" charset="0"/>
              </a:rPr>
              <a:t>?</a:t>
            </a:r>
          </a:p>
          <a:p>
            <a:pPr algn="l">
              <a:spcBef>
                <a:spcPts val="0"/>
              </a:spcBef>
            </a:pPr>
            <a:endParaRPr lang="en-US" altLang="zh-CN" sz="1000" b="1" dirty="0" smtClean="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251521" y="1126771"/>
            <a:ext cx="8892480" cy="4170372"/>
          </a:xfrm>
          <a:prstGeom prst="rect">
            <a:avLst/>
          </a:prstGeom>
        </p:spPr>
        <p:txBody>
          <a:bodyPr wrap="square">
            <a:spAutoFit/>
          </a:bodyPr>
          <a:lstStyle/>
          <a:p>
            <a:pPr algn="l">
              <a:spcBef>
                <a:spcPct val="0"/>
              </a:spcBef>
            </a:pPr>
            <a:r>
              <a:rPr lang="en-US" altLang="en-US" sz="2000" b="1" dirty="0"/>
              <a:t>RECP is …</a:t>
            </a:r>
          </a:p>
          <a:p>
            <a:pPr algn="l">
              <a:spcBef>
                <a:spcPct val="0"/>
              </a:spcBef>
            </a:pPr>
            <a:r>
              <a:rPr lang="en-GB" altLang="en-US" dirty="0"/>
              <a:t>… a </a:t>
            </a:r>
            <a:r>
              <a:rPr lang="en-GB" altLang="en-US" dirty="0">
                <a:solidFill>
                  <a:srgbClr val="CC0000"/>
                </a:solidFill>
              </a:rPr>
              <a:t>tool </a:t>
            </a:r>
            <a:r>
              <a:rPr lang="en-GB" altLang="en-US" dirty="0"/>
              <a:t>to answer 3 questions:</a:t>
            </a:r>
          </a:p>
          <a:p>
            <a:pPr algn="l">
              <a:spcBef>
                <a:spcPct val="0"/>
              </a:spcBef>
            </a:pPr>
            <a:endParaRPr lang="en-GB" altLang="en-US" dirty="0">
              <a:solidFill>
                <a:srgbClr val="CC0000"/>
              </a:solidFill>
            </a:endParaRPr>
          </a:p>
          <a:p>
            <a:pPr algn="l">
              <a:spcBef>
                <a:spcPts val="600"/>
              </a:spcBef>
              <a:buClr>
                <a:schemeClr val="tx1"/>
              </a:buClr>
              <a:buFont typeface="Arial" panose="020B0604020202020204" pitchFamily="34" charset="0"/>
              <a:buAutoNum type="arabicPeriod"/>
            </a:pPr>
            <a:r>
              <a:rPr lang="en-GB" altLang="en-US" u="sng" dirty="0">
                <a:solidFill>
                  <a:srgbClr val="CC0000"/>
                </a:solidFill>
              </a:rPr>
              <a:t>Where</a:t>
            </a:r>
            <a:r>
              <a:rPr lang="en-GB" altLang="en-US" dirty="0">
                <a:solidFill>
                  <a:srgbClr val="CC0000"/>
                </a:solidFill>
              </a:rPr>
              <a:t>:</a:t>
            </a:r>
            <a:r>
              <a:rPr lang="en-GB" altLang="en-US" dirty="0"/>
              <a:t>	is my factory losing resources in the form</a:t>
            </a:r>
          </a:p>
          <a:p>
            <a:pPr algn="l">
              <a:spcAft>
                <a:spcPts val="600"/>
              </a:spcAft>
              <a:buClr>
                <a:schemeClr val="tx1"/>
              </a:buClr>
            </a:pPr>
            <a:r>
              <a:rPr lang="en-GB" altLang="en-US" dirty="0"/>
              <a:t> 		of waste and pollution?</a:t>
            </a:r>
          </a:p>
          <a:p>
            <a:pPr algn="l">
              <a:spcBef>
                <a:spcPts val="600"/>
              </a:spcBef>
              <a:spcAft>
                <a:spcPts val="600"/>
              </a:spcAft>
              <a:buClr>
                <a:schemeClr val="tx1"/>
              </a:buClr>
              <a:buFont typeface="Arial" panose="020B0604020202020204" pitchFamily="34" charset="0"/>
              <a:buAutoNum type="arabicPeriod"/>
            </a:pPr>
            <a:r>
              <a:rPr lang="en-GB" altLang="en-US" u="sng" dirty="0">
                <a:solidFill>
                  <a:srgbClr val="CC0000"/>
                </a:solidFill>
              </a:rPr>
              <a:t>Why</a:t>
            </a:r>
            <a:r>
              <a:rPr lang="en-GB" altLang="en-US" dirty="0">
                <a:solidFill>
                  <a:srgbClr val="CC0000"/>
                </a:solidFill>
              </a:rPr>
              <a:t>:</a:t>
            </a:r>
            <a:r>
              <a:rPr lang="en-GB" altLang="en-US" dirty="0"/>
              <a:t> 	is it losing them?</a:t>
            </a:r>
          </a:p>
          <a:p>
            <a:pPr algn="l">
              <a:spcBef>
                <a:spcPts val="600"/>
              </a:spcBef>
              <a:spcAft>
                <a:spcPts val="600"/>
              </a:spcAft>
              <a:buClr>
                <a:schemeClr val="tx1"/>
              </a:buClr>
              <a:buFont typeface="Arial" panose="020B0604020202020204" pitchFamily="34" charset="0"/>
              <a:buAutoNum type="arabicPeriod"/>
            </a:pPr>
            <a:r>
              <a:rPr lang="en-GB" altLang="en-US" u="sng" dirty="0">
                <a:solidFill>
                  <a:srgbClr val="CC0000"/>
                </a:solidFill>
              </a:rPr>
              <a:t>How</a:t>
            </a:r>
            <a:r>
              <a:rPr lang="en-GB" altLang="en-US" dirty="0">
                <a:solidFill>
                  <a:srgbClr val="CC0000"/>
                </a:solidFill>
              </a:rPr>
              <a:t>:</a:t>
            </a:r>
            <a:r>
              <a:rPr lang="en-GB" altLang="en-US" dirty="0"/>
              <a:t> 	can these losses can be minimized? </a:t>
            </a:r>
            <a:endParaRPr lang="en-GB" altLang="en-US" dirty="0" smtClean="0"/>
          </a:p>
          <a:p>
            <a:pPr algn="l">
              <a:spcBef>
                <a:spcPts val="600"/>
              </a:spcBef>
              <a:spcAft>
                <a:spcPts val="600"/>
              </a:spcAft>
              <a:buClr>
                <a:schemeClr val="tx1"/>
              </a:buClr>
            </a:pPr>
            <a:endParaRPr lang="en-GB" altLang="en-US" dirty="0"/>
          </a:p>
          <a:p>
            <a:pPr lvl="2" algn="l">
              <a:spcBef>
                <a:spcPts val="600"/>
              </a:spcBef>
              <a:spcAft>
                <a:spcPts val="600"/>
              </a:spcAft>
            </a:pPr>
            <a:r>
              <a:rPr lang="en-GB" altLang="en-US" dirty="0"/>
              <a:t>RECP assessment 			RECP options</a:t>
            </a:r>
          </a:p>
          <a:p>
            <a:pPr lvl="2" algn="l">
              <a:spcBef>
                <a:spcPts val="600"/>
              </a:spcBef>
              <a:spcAft>
                <a:spcPts val="600"/>
              </a:spcAft>
            </a:pPr>
            <a:r>
              <a:rPr lang="en-US" altLang="en-US" dirty="0"/>
              <a:t>RECP options 		   		</a:t>
            </a:r>
            <a:r>
              <a:rPr lang="en-US" altLang="en-US" dirty="0" smtClean="0"/>
              <a:t>Less waste, less emission</a:t>
            </a:r>
            <a:endParaRPr lang="en-US" altLang="en-US" dirty="0"/>
          </a:p>
          <a:p>
            <a:pPr lvl="2" algn="l">
              <a:spcBef>
                <a:spcPts val="600"/>
              </a:spcBef>
              <a:spcAft>
                <a:spcPts val="600"/>
              </a:spcAft>
            </a:pPr>
            <a:r>
              <a:rPr lang="en-US" altLang="en-US" dirty="0"/>
              <a:t>Less waste, Emission 		   	</a:t>
            </a:r>
            <a:r>
              <a:rPr lang="en-US" altLang="en-US" dirty="0" smtClean="0"/>
              <a:t>Improved </a:t>
            </a:r>
            <a:r>
              <a:rPr lang="en-US" altLang="en-US" dirty="0"/>
              <a:t>productivity</a:t>
            </a:r>
            <a:endParaRPr lang="en-GB" altLang="en-US" dirty="0"/>
          </a:p>
        </p:txBody>
      </p:sp>
      <p:sp>
        <p:nvSpPr>
          <p:cNvPr id="7" name="Line 33"/>
          <p:cNvSpPr>
            <a:spLocks noChangeShapeType="1"/>
          </p:cNvSpPr>
          <p:nvPr/>
        </p:nvSpPr>
        <p:spPr bwMode="auto">
          <a:xfrm>
            <a:off x="4067944" y="4221088"/>
            <a:ext cx="1344307" cy="0"/>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34"/>
          <p:cNvSpPr>
            <a:spLocks noChangeShapeType="1"/>
          </p:cNvSpPr>
          <p:nvPr/>
        </p:nvSpPr>
        <p:spPr bwMode="auto">
          <a:xfrm>
            <a:off x="4067943" y="4869160"/>
            <a:ext cx="1344307" cy="0"/>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34"/>
          <p:cNvSpPr>
            <a:spLocks noChangeShapeType="1"/>
          </p:cNvSpPr>
          <p:nvPr/>
        </p:nvSpPr>
        <p:spPr bwMode="auto">
          <a:xfrm>
            <a:off x="4067943" y="5157192"/>
            <a:ext cx="1344307" cy="0"/>
          </a:xfrm>
          <a:prstGeom prst="line">
            <a:avLst/>
          </a:prstGeom>
          <a:noFill/>
          <a:ln w="254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35663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969" name="Oval 209"/>
          <p:cNvSpPr>
            <a:spLocks noChangeArrowheads="1"/>
          </p:cNvSpPr>
          <p:nvPr/>
        </p:nvSpPr>
        <p:spPr bwMode="auto">
          <a:xfrm>
            <a:off x="6604000" y="4468813"/>
            <a:ext cx="2343150" cy="2008187"/>
          </a:xfrm>
          <a:prstGeom prst="ellipse">
            <a:avLst/>
          </a:prstGeom>
          <a:solidFill>
            <a:srgbClr val="FF0000">
              <a:alpha val="50195"/>
            </a:srgbClr>
          </a:solidFill>
          <a:ln w="25400">
            <a:solidFill>
              <a:srgbClr val="FF0000"/>
            </a:solidFill>
            <a:round/>
            <a:headEnd/>
            <a:tailEnd/>
          </a:ln>
        </p:spPr>
        <p:txBody>
          <a:bodyPr wrap="none" anchor="ct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pic>
        <p:nvPicPr>
          <p:cNvPr id="32771" name="Picture 2" descr="produ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8563" y="2852738"/>
            <a:ext cx="137001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2" name="Group 9"/>
          <p:cNvGrpSpPr>
            <a:grpSpLocks/>
          </p:cNvGrpSpPr>
          <p:nvPr/>
        </p:nvGrpSpPr>
        <p:grpSpPr bwMode="auto">
          <a:xfrm>
            <a:off x="2870200" y="1808163"/>
            <a:ext cx="1073150" cy="881062"/>
            <a:chOff x="1550" y="944"/>
            <a:chExt cx="939" cy="771"/>
          </a:xfrm>
        </p:grpSpPr>
        <p:sp>
          <p:nvSpPr>
            <p:cNvPr id="32949" name="Freeform 10"/>
            <p:cNvSpPr>
              <a:spLocks/>
            </p:cNvSpPr>
            <p:nvPr/>
          </p:nvSpPr>
          <p:spPr bwMode="auto">
            <a:xfrm>
              <a:off x="1631" y="1146"/>
              <a:ext cx="194" cy="135"/>
            </a:xfrm>
            <a:custGeom>
              <a:avLst/>
              <a:gdLst>
                <a:gd name="T0" fmla="*/ 348 w 186"/>
                <a:gd name="T1" fmla="*/ 67 h 129"/>
                <a:gd name="T2" fmla="*/ 338 w 186"/>
                <a:gd name="T3" fmla="*/ 72 h 129"/>
                <a:gd name="T4" fmla="*/ 334 w 186"/>
                <a:gd name="T5" fmla="*/ 72 h 129"/>
                <a:gd name="T6" fmla="*/ 323 w 186"/>
                <a:gd name="T7" fmla="*/ 72 h 129"/>
                <a:gd name="T8" fmla="*/ 319 w 186"/>
                <a:gd name="T9" fmla="*/ 72 h 129"/>
                <a:gd name="T10" fmla="*/ 286 w 186"/>
                <a:gd name="T11" fmla="*/ 0 h 129"/>
                <a:gd name="T12" fmla="*/ 204 w 186"/>
                <a:gd name="T13" fmla="*/ 28 h 129"/>
                <a:gd name="T14" fmla="*/ 214 w 186"/>
                <a:gd name="T15" fmla="*/ 96 h 129"/>
                <a:gd name="T16" fmla="*/ 193 w 186"/>
                <a:gd name="T17" fmla="*/ 108 h 129"/>
                <a:gd name="T18" fmla="*/ 176 w 186"/>
                <a:gd name="T19" fmla="*/ 117 h 129"/>
                <a:gd name="T20" fmla="*/ 159 w 186"/>
                <a:gd name="T21" fmla="*/ 126 h 129"/>
                <a:gd name="T22" fmla="*/ 140 w 186"/>
                <a:gd name="T23" fmla="*/ 134 h 129"/>
                <a:gd name="T24" fmla="*/ 87 w 186"/>
                <a:gd name="T25" fmla="*/ 84 h 129"/>
                <a:gd name="T26" fmla="*/ 28 w 186"/>
                <a:gd name="T27" fmla="*/ 140 h 129"/>
                <a:gd name="T28" fmla="*/ 55 w 186"/>
                <a:gd name="T29" fmla="*/ 204 h 129"/>
                <a:gd name="T30" fmla="*/ 39 w 186"/>
                <a:gd name="T31" fmla="*/ 217 h 129"/>
                <a:gd name="T32" fmla="*/ 30 w 186"/>
                <a:gd name="T33" fmla="*/ 233 h 129"/>
                <a:gd name="T34" fmla="*/ 8 w 186"/>
                <a:gd name="T35" fmla="*/ 249 h 129"/>
                <a:gd name="T36" fmla="*/ 0 w 186"/>
                <a:gd name="T37" fmla="*/ 267 h 129"/>
                <a:gd name="T38" fmla="*/ 364 w 186"/>
                <a:gd name="T39" fmla="*/ 267 h 129"/>
                <a:gd name="T40" fmla="*/ 348 w 186"/>
                <a:gd name="T41" fmla="*/ 67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6"/>
                <a:gd name="T64" fmla="*/ 0 h 129"/>
                <a:gd name="T65" fmla="*/ 186 w 186"/>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6" h="129">
                  <a:moveTo>
                    <a:pt x="177" y="32"/>
                  </a:moveTo>
                  <a:lnTo>
                    <a:pt x="173" y="34"/>
                  </a:lnTo>
                  <a:lnTo>
                    <a:pt x="170" y="34"/>
                  </a:lnTo>
                  <a:lnTo>
                    <a:pt x="165" y="34"/>
                  </a:lnTo>
                  <a:lnTo>
                    <a:pt x="162" y="34"/>
                  </a:lnTo>
                  <a:lnTo>
                    <a:pt x="146" y="0"/>
                  </a:lnTo>
                  <a:lnTo>
                    <a:pt x="104" y="12"/>
                  </a:lnTo>
                  <a:lnTo>
                    <a:pt x="109" y="47"/>
                  </a:lnTo>
                  <a:lnTo>
                    <a:pt x="99" y="52"/>
                  </a:lnTo>
                  <a:lnTo>
                    <a:pt x="90" y="56"/>
                  </a:lnTo>
                  <a:lnTo>
                    <a:pt x="81" y="61"/>
                  </a:lnTo>
                  <a:lnTo>
                    <a:pt x="72" y="65"/>
                  </a:lnTo>
                  <a:lnTo>
                    <a:pt x="45" y="41"/>
                  </a:lnTo>
                  <a:lnTo>
                    <a:pt x="12" y="68"/>
                  </a:lnTo>
                  <a:lnTo>
                    <a:pt x="29" y="98"/>
                  </a:lnTo>
                  <a:lnTo>
                    <a:pt x="21" y="105"/>
                  </a:lnTo>
                  <a:lnTo>
                    <a:pt x="14" y="113"/>
                  </a:lnTo>
                  <a:lnTo>
                    <a:pt x="8" y="120"/>
                  </a:lnTo>
                  <a:lnTo>
                    <a:pt x="0" y="129"/>
                  </a:lnTo>
                  <a:lnTo>
                    <a:pt x="186" y="129"/>
                  </a:lnTo>
                  <a:lnTo>
                    <a:pt x="177" y="3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50" name="Freeform 11"/>
            <p:cNvSpPr>
              <a:spLocks/>
            </p:cNvSpPr>
            <p:nvPr/>
          </p:nvSpPr>
          <p:spPr bwMode="auto">
            <a:xfrm>
              <a:off x="1827" y="1142"/>
              <a:ext cx="252" cy="139"/>
            </a:xfrm>
            <a:custGeom>
              <a:avLst/>
              <a:gdLst>
                <a:gd name="T0" fmla="*/ 445 w 242"/>
                <a:gd name="T1" fmla="*/ 240 h 134"/>
                <a:gd name="T2" fmla="*/ 462 w 242"/>
                <a:gd name="T3" fmla="*/ 223 h 134"/>
                <a:gd name="T4" fmla="*/ 414 w 242"/>
                <a:gd name="T5" fmla="*/ 160 h 134"/>
                <a:gd name="T6" fmla="*/ 339 w 242"/>
                <a:gd name="T7" fmla="*/ 197 h 134"/>
                <a:gd name="T8" fmla="*/ 329 w 242"/>
                <a:gd name="T9" fmla="*/ 186 h 134"/>
                <a:gd name="T10" fmla="*/ 317 w 242"/>
                <a:gd name="T11" fmla="*/ 176 h 134"/>
                <a:gd name="T12" fmla="*/ 304 w 242"/>
                <a:gd name="T13" fmla="*/ 166 h 134"/>
                <a:gd name="T14" fmla="*/ 291 w 242"/>
                <a:gd name="T15" fmla="*/ 154 h 134"/>
                <a:gd name="T16" fmla="*/ 317 w 242"/>
                <a:gd name="T17" fmla="*/ 83 h 134"/>
                <a:gd name="T18" fmla="*/ 247 w 242"/>
                <a:gd name="T19" fmla="*/ 41 h 134"/>
                <a:gd name="T20" fmla="*/ 198 w 242"/>
                <a:gd name="T21" fmla="*/ 102 h 134"/>
                <a:gd name="T22" fmla="*/ 181 w 242"/>
                <a:gd name="T23" fmla="*/ 95 h 134"/>
                <a:gd name="T24" fmla="*/ 166 w 242"/>
                <a:gd name="T25" fmla="*/ 91 h 134"/>
                <a:gd name="T26" fmla="*/ 147 w 242"/>
                <a:gd name="T27" fmla="*/ 86 h 134"/>
                <a:gd name="T28" fmla="*/ 130 w 242"/>
                <a:gd name="T29" fmla="*/ 82 h 134"/>
                <a:gd name="T30" fmla="*/ 129 w 242"/>
                <a:gd name="T31" fmla="*/ 5 h 134"/>
                <a:gd name="T32" fmla="*/ 43 w 242"/>
                <a:gd name="T33" fmla="*/ 0 h 134"/>
                <a:gd name="T34" fmla="*/ 29 w 242"/>
                <a:gd name="T35" fmla="*/ 65 h 134"/>
                <a:gd name="T36" fmla="*/ 10 w 242"/>
                <a:gd name="T37" fmla="*/ 65 h 134"/>
                <a:gd name="T38" fmla="*/ 7 w 242"/>
                <a:gd name="T39" fmla="*/ 65 h 134"/>
                <a:gd name="T40" fmla="*/ 3 w 242"/>
                <a:gd name="T41" fmla="*/ 65 h 134"/>
                <a:gd name="T42" fmla="*/ 0 w 242"/>
                <a:gd name="T43" fmla="*/ 65 h 134"/>
                <a:gd name="T44" fmla="*/ 4 w 242"/>
                <a:gd name="T45" fmla="*/ 240 h 134"/>
                <a:gd name="T46" fmla="*/ 445 w 242"/>
                <a:gd name="T47" fmla="*/ 240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2"/>
                <a:gd name="T73" fmla="*/ 0 h 134"/>
                <a:gd name="T74" fmla="*/ 242 w 242"/>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2" h="134">
                  <a:moveTo>
                    <a:pt x="233" y="134"/>
                  </a:moveTo>
                  <a:lnTo>
                    <a:pt x="242" y="124"/>
                  </a:lnTo>
                  <a:lnTo>
                    <a:pt x="217" y="89"/>
                  </a:lnTo>
                  <a:lnTo>
                    <a:pt x="178" y="110"/>
                  </a:lnTo>
                  <a:lnTo>
                    <a:pt x="172" y="104"/>
                  </a:lnTo>
                  <a:lnTo>
                    <a:pt x="166" y="98"/>
                  </a:lnTo>
                  <a:lnTo>
                    <a:pt x="159" y="92"/>
                  </a:lnTo>
                  <a:lnTo>
                    <a:pt x="152" y="86"/>
                  </a:lnTo>
                  <a:lnTo>
                    <a:pt x="166" y="46"/>
                  </a:lnTo>
                  <a:lnTo>
                    <a:pt x="129" y="25"/>
                  </a:lnTo>
                  <a:lnTo>
                    <a:pt x="104" y="57"/>
                  </a:lnTo>
                  <a:lnTo>
                    <a:pt x="95" y="54"/>
                  </a:lnTo>
                  <a:lnTo>
                    <a:pt x="86" y="51"/>
                  </a:lnTo>
                  <a:lnTo>
                    <a:pt x="77" y="48"/>
                  </a:lnTo>
                  <a:lnTo>
                    <a:pt x="68" y="45"/>
                  </a:lnTo>
                  <a:lnTo>
                    <a:pt x="67" y="5"/>
                  </a:lnTo>
                  <a:lnTo>
                    <a:pt x="24" y="0"/>
                  </a:lnTo>
                  <a:lnTo>
                    <a:pt x="13" y="37"/>
                  </a:lnTo>
                  <a:lnTo>
                    <a:pt x="10" y="37"/>
                  </a:lnTo>
                  <a:lnTo>
                    <a:pt x="7" y="37"/>
                  </a:lnTo>
                  <a:lnTo>
                    <a:pt x="3" y="37"/>
                  </a:lnTo>
                  <a:lnTo>
                    <a:pt x="0" y="37"/>
                  </a:lnTo>
                  <a:lnTo>
                    <a:pt x="4" y="134"/>
                  </a:lnTo>
                  <a:lnTo>
                    <a:pt x="233" y="1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51" name="Freeform 12"/>
            <p:cNvSpPr>
              <a:spLocks/>
            </p:cNvSpPr>
            <p:nvPr/>
          </p:nvSpPr>
          <p:spPr bwMode="auto">
            <a:xfrm>
              <a:off x="1798" y="1182"/>
              <a:ext cx="45" cy="120"/>
            </a:xfrm>
            <a:custGeom>
              <a:avLst/>
              <a:gdLst>
                <a:gd name="T0" fmla="*/ 645700572 w 15"/>
                <a:gd name="T1" fmla="*/ 2900 h 97"/>
                <a:gd name="T2" fmla="*/ 473513742 w 15"/>
                <a:gd name="T3" fmla="*/ 0 h 97"/>
                <a:gd name="T4" fmla="*/ 344373849 w 15"/>
                <a:gd name="T5" fmla="*/ 0 h 97"/>
                <a:gd name="T6" fmla="*/ 215233551 w 15"/>
                <a:gd name="T7" fmla="*/ 0 h 97"/>
                <a:gd name="T8" fmla="*/ 129140163 w 15"/>
                <a:gd name="T9" fmla="*/ 0 h 97"/>
                <a:gd name="T10" fmla="*/ 0 w 15"/>
                <a:gd name="T11" fmla="*/ 0 h 97"/>
                <a:gd name="T12" fmla="*/ 387420462 w 15"/>
                <a:gd name="T13" fmla="*/ 2900 h 97"/>
                <a:gd name="T14" fmla="*/ 645700572 w 15"/>
                <a:gd name="T15" fmla="*/ 2900 h 9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7"/>
                <a:gd name="T26" fmla="*/ 15 w 15"/>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7">
                  <a:moveTo>
                    <a:pt x="15" y="97"/>
                  </a:moveTo>
                  <a:lnTo>
                    <a:pt x="11" y="0"/>
                  </a:lnTo>
                  <a:lnTo>
                    <a:pt x="8" y="0"/>
                  </a:lnTo>
                  <a:lnTo>
                    <a:pt x="5" y="0"/>
                  </a:lnTo>
                  <a:lnTo>
                    <a:pt x="3" y="0"/>
                  </a:lnTo>
                  <a:lnTo>
                    <a:pt x="0" y="0"/>
                  </a:lnTo>
                  <a:lnTo>
                    <a:pt x="9" y="97"/>
                  </a:lnTo>
                  <a:lnTo>
                    <a:pt x="15" y="9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52" name="Freeform 13"/>
            <p:cNvSpPr>
              <a:spLocks/>
            </p:cNvSpPr>
            <p:nvPr/>
          </p:nvSpPr>
          <p:spPr bwMode="auto">
            <a:xfrm>
              <a:off x="2085" y="944"/>
              <a:ext cx="404" cy="337"/>
            </a:xfrm>
            <a:custGeom>
              <a:avLst/>
              <a:gdLst>
                <a:gd name="T0" fmla="*/ 618 w 387"/>
                <a:gd name="T1" fmla="*/ 620 h 323"/>
                <a:gd name="T2" fmla="*/ 688 w 387"/>
                <a:gd name="T3" fmla="*/ 624 h 323"/>
                <a:gd name="T4" fmla="*/ 681 w 387"/>
                <a:gd name="T5" fmla="*/ 520 h 323"/>
                <a:gd name="T6" fmla="*/ 697 w 387"/>
                <a:gd name="T7" fmla="*/ 487 h 323"/>
                <a:gd name="T8" fmla="*/ 709 w 387"/>
                <a:gd name="T9" fmla="*/ 409 h 323"/>
                <a:gd name="T10" fmla="*/ 712 w 387"/>
                <a:gd name="T11" fmla="*/ 375 h 323"/>
                <a:gd name="T12" fmla="*/ 760 w 387"/>
                <a:gd name="T13" fmla="*/ 281 h 323"/>
                <a:gd name="T14" fmla="*/ 691 w 387"/>
                <a:gd name="T15" fmla="*/ 258 h 323"/>
                <a:gd name="T16" fmla="*/ 728 w 387"/>
                <a:gd name="T17" fmla="*/ 198 h 323"/>
                <a:gd name="T18" fmla="*/ 631 w 387"/>
                <a:gd name="T19" fmla="*/ 162 h 323"/>
                <a:gd name="T20" fmla="*/ 604 w 387"/>
                <a:gd name="T21" fmla="*/ 136 h 323"/>
                <a:gd name="T22" fmla="*/ 540 w 387"/>
                <a:gd name="T23" fmla="*/ 90 h 323"/>
                <a:gd name="T24" fmla="*/ 503 w 387"/>
                <a:gd name="T25" fmla="*/ 74 h 323"/>
                <a:gd name="T26" fmla="*/ 435 w 387"/>
                <a:gd name="T27" fmla="*/ 0 h 323"/>
                <a:gd name="T28" fmla="*/ 406 w 387"/>
                <a:gd name="T29" fmla="*/ 47 h 323"/>
                <a:gd name="T30" fmla="*/ 391 w 387"/>
                <a:gd name="T31" fmla="*/ 216 h 323"/>
                <a:gd name="T32" fmla="*/ 468 w 387"/>
                <a:gd name="T33" fmla="*/ 241 h 323"/>
                <a:gd name="T34" fmla="*/ 523 w 387"/>
                <a:gd name="T35" fmla="*/ 298 h 323"/>
                <a:gd name="T36" fmla="*/ 546 w 387"/>
                <a:gd name="T37" fmla="*/ 383 h 323"/>
                <a:gd name="T38" fmla="*/ 514 w 387"/>
                <a:gd name="T39" fmla="*/ 474 h 323"/>
                <a:gd name="T40" fmla="*/ 442 w 387"/>
                <a:gd name="T41" fmla="*/ 537 h 323"/>
                <a:gd name="T42" fmla="*/ 342 w 387"/>
                <a:gd name="T43" fmla="*/ 548 h 323"/>
                <a:gd name="T44" fmla="*/ 259 w 387"/>
                <a:gd name="T45" fmla="*/ 498 h 323"/>
                <a:gd name="T46" fmla="*/ 213 w 387"/>
                <a:gd name="T47" fmla="*/ 411 h 323"/>
                <a:gd name="T48" fmla="*/ 223 w 387"/>
                <a:gd name="T49" fmla="*/ 318 h 323"/>
                <a:gd name="T50" fmla="*/ 283 w 387"/>
                <a:gd name="T51" fmla="*/ 245 h 323"/>
                <a:gd name="T52" fmla="*/ 357 w 387"/>
                <a:gd name="T53" fmla="*/ 216 h 323"/>
                <a:gd name="T54" fmla="*/ 388 w 387"/>
                <a:gd name="T55" fmla="*/ 216 h 323"/>
                <a:gd name="T56" fmla="*/ 374 w 387"/>
                <a:gd name="T57" fmla="*/ 45 h 323"/>
                <a:gd name="T58" fmla="*/ 344 w 387"/>
                <a:gd name="T59" fmla="*/ 0 h 323"/>
                <a:gd name="T60" fmla="*/ 271 w 387"/>
                <a:gd name="T61" fmla="*/ 65 h 323"/>
                <a:gd name="T62" fmla="*/ 234 w 387"/>
                <a:gd name="T63" fmla="*/ 79 h 323"/>
                <a:gd name="T64" fmla="*/ 169 w 387"/>
                <a:gd name="T65" fmla="*/ 121 h 323"/>
                <a:gd name="T66" fmla="*/ 136 w 387"/>
                <a:gd name="T67" fmla="*/ 148 h 323"/>
                <a:gd name="T68" fmla="*/ 49 w 387"/>
                <a:gd name="T69" fmla="*/ 187 h 323"/>
                <a:gd name="T70" fmla="*/ 72 w 387"/>
                <a:gd name="T71" fmla="*/ 246 h 323"/>
                <a:gd name="T72" fmla="*/ 8 w 387"/>
                <a:gd name="T73" fmla="*/ 273 h 323"/>
                <a:gd name="T74" fmla="*/ 37 w 387"/>
                <a:gd name="T75" fmla="*/ 361 h 323"/>
                <a:gd name="T76" fmla="*/ 39 w 387"/>
                <a:gd name="T77" fmla="*/ 409 h 323"/>
                <a:gd name="T78" fmla="*/ 51 w 387"/>
                <a:gd name="T79" fmla="*/ 479 h 323"/>
                <a:gd name="T80" fmla="*/ 73 w 387"/>
                <a:gd name="T81" fmla="*/ 520 h 323"/>
                <a:gd name="T82" fmla="*/ 78 w 387"/>
                <a:gd name="T83" fmla="*/ 611 h 323"/>
                <a:gd name="T84" fmla="*/ 138 w 387"/>
                <a:gd name="T85" fmla="*/ 620 h 323"/>
                <a:gd name="T86" fmla="*/ 597 w 387"/>
                <a:gd name="T87" fmla="*/ 636 h 3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7"/>
                <a:gd name="T133" fmla="*/ 0 h 323"/>
                <a:gd name="T134" fmla="*/ 387 w 387"/>
                <a:gd name="T135" fmla="*/ 323 h 3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7" h="323">
                  <a:moveTo>
                    <a:pt x="301" y="322"/>
                  </a:moveTo>
                  <a:lnTo>
                    <a:pt x="305" y="317"/>
                  </a:lnTo>
                  <a:lnTo>
                    <a:pt x="310" y="313"/>
                  </a:lnTo>
                  <a:lnTo>
                    <a:pt x="314" y="308"/>
                  </a:lnTo>
                  <a:lnTo>
                    <a:pt x="319" y="302"/>
                  </a:lnTo>
                  <a:lnTo>
                    <a:pt x="346" y="316"/>
                  </a:lnTo>
                  <a:lnTo>
                    <a:pt x="362" y="290"/>
                  </a:lnTo>
                  <a:lnTo>
                    <a:pt x="340" y="270"/>
                  </a:lnTo>
                  <a:lnTo>
                    <a:pt x="343" y="264"/>
                  </a:lnTo>
                  <a:lnTo>
                    <a:pt x="346" y="258"/>
                  </a:lnTo>
                  <a:lnTo>
                    <a:pt x="347" y="253"/>
                  </a:lnTo>
                  <a:lnTo>
                    <a:pt x="350" y="247"/>
                  </a:lnTo>
                  <a:lnTo>
                    <a:pt x="380" y="249"/>
                  </a:lnTo>
                  <a:lnTo>
                    <a:pt x="387" y="219"/>
                  </a:lnTo>
                  <a:lnTo>
                    <a:pt x="357" y="207"/>
                  </a:lnTo>
                  <a:lnTo>
                    <a:pt x="359" y="201"/>
                  </a:lnTo>
                  <a:lnTo>
                    <a:pt x="359" y="195"/>
                  </a:lnTo>
                  <a:lnTo>
                    <a:pt x="359" y="189"/>
                  </a:lnTo>
                  <a:lnTo>
                    <a:pt x="357" y="183"/>
                  </a:lnTo>
                  <a:lnTo>
                    <a:pt x="387" y="173"/>
                  </a:lnTo>
                  <a:lnTo>
                    <a:pt x="381" y="143"/>
                  </a:lnTo>
                  <a:lnTo>
                    <a:pt x="351" y="143"/>
                  </a:lnTo>
                  <a:lnTo>
                    <a:pt x="350" y="137"/>
                  </a:lnTo>
                  <a:lnTo>
                    <a:pt x="347" y="131"/>
                  </a:lnTo>
                  <a:lnTo>
                    <a:pt x="346" y="127"/>
                  </a:lnTo>
                  <a:lnTo>
                    <a:pt x="343" y="121"/>
                  </a:lnTo>
                  <a:lnTo>
                    <a:pt x="365" y="100"/>
                  </a:lnTo>
                  <a:lnTo>
                    <a:pt x="348" y="75"/>
                  </a:lnTo>
                  <a:lnTo>
                    <a:pt x="320" y="86"/>
                  </a:lnTo>
                  <a:lnTo>
                    <a:pt x="317" y="82"/>
                  </a:lnTo>
                  <a:lnTo>
                    <a:pt x="313" y="78"/>
                  </a:lnTo>
                  <a:lnTo>
                    <a:pt x="308" y="73"/>
                  </a:lnTo>
                  <a:lnTo>
                    <a:pt x="304" y="69"/>
                  </a:lnTo>
                  <a:lnTo>
                    <a:pt x="316" y="42"/>
                  </a:lnTo>
                  <a:lnTo>
                    <a:pt x="290" y="25"/>
                  </a:lnTo>
                  <a:lnTo>
                    <a:pt x="271" y="46"/>
                  </a:lnTo>
                  <a:lnTo>
                    <a:pt x="265" y="43"/>
                  </a:lnTo>
                  <a:lnTo>
                    <a:pt x="259" y="40"/>
                  </a:lnTo>
                  <a:lnTo>
                    <a:pt x="253" y="37"/>
                  </a:lnTo>
                  <a:lnTo>
                    <a:pt x="247" y="34"/>
                  </a:lnTo>
                  <a:lnTo>
                    <a:pt x="249" y="6"/>
                  </a:lnTo>
                  <a:lnTo>
                    <a:pt x="219" y="0"/>
                  </a:lnTo>
                  <a:lnTo>
                    <a:pt x="209" y="25"/>
                  </a:lnTo>
                  <a:lnTo>
                    <a:pt x="207" y="25"/>
                  </a:lnTo>
                  <a:lnTo>
                    <a:pt x="204" y="25"/>
                  </a:lnTo>
                  <a:lnTo>
                    <a:pt x="203" y="25"/>
                  </a:lnTo>
                  <a:lnTo>
                    <a:pt x="200" y="25"/>
                  </a:lnTo>
                  <a:lnTo>
                    <a:pt x="197" y="109"/>
                  </a:lnTo>
                  <a:lnTo>
                    <a:pt x="210" y="112"/>
                  </a:lnTo>
                  <a:lnTo>
                    <a:pt x="223" y="116"/>
                  </a:lnTo>
                  <a:lnTo>
                    <a:pt x="235" y="122"/>
                  </a:lnTo>
                  <a:lnTo>
                    <a:pt x="246" y="130"/>
                  </a:lnTo>
                  <a:lnTo>
                    <a:pt x="255" y="140"/>
                  </a:lnTo>
                  <a:lnTo>
                    <a:pt x="262" y="152"/>
                  </a:lnTo>
                  <a:lnTo>
                    <a:pt x="268" y="165"/>
                  </a:lnTo>
                  <a:lnTo>
                    <a:pt x="273" y="179"/>
                  </a:lnTo>
                  <a:lnTo>
                    <a:pt x="274" y="195"/>
                  </a:lnTo>
                  <a:lnTo>
                    <a:pt x="273" y="211"/>
                  </a:lnTo>
                  <a:lnTo>
                    <a:pt x="267" y="226"/>
                  </a:lnTo>
                  <a:lnTo>
                    <a:pt x="259" y="241"/>
                  </a:lnTo>
                  <a:lnTo>
                    <a:pt x="249" y="253"/>
                  </a:lnTo>
                  <a:lnTo>
                    <a:pt x="235" y="264"/>
                  </a:lnTo>
                  <a:lnTo>
                    <a:pt x="221" y="272"/>
                  </a:lnTo>
                  <a:lnTo>
                    <a:pt x="204" y="277"/>
                  </a:lnTo>
                  <a:lnTo>
                    <a:pt x="188" y="278"/>
                  </a:lnTo>
                  <a:lnTo>
                    <a:pt x="171" y="277"/>
                  </a:lnTo>
                  <a:lnTo>
                    <a:pt x="157" y="271"/>
                  </a:lnTo>
                  <a:lnTo>
                    <a:pt x="142" y="264"/>
                  </a:lnTo>
                  <a:lnTo>
                    <a:pt x="130" y="253"/>
                  </a:lnTo>
                  <a:lnTo>
                    <a:pt x="119" y="240"/>
                  </a:lnTo>
                  <a:lnTo>
                    <a:pt x="110" y="225"/>
                  </a:lnTo>
                  <a:lnTo>
                    <a:pt x="106" y="209"/>
                  </a:lnTo>
                  <a:lnTo>
                    <a:pt x="104" y="192"/>
                  </a:lnTo>
                  <a:lnTo>
                    <a:pt x="106" y="176"/>
                  </a:lnTo>
                  <a:lnTo>
                    <a:pt x="112" y="161"/>
                  </a:lnTo>
                  <a:lnTo>
                    <a:pt x="119" y="146"/>
                  </a:lnTo>
                  <a:lnTo>
                    <a:pt x="130" y="134"/>
                  </a:lnTo>
                  <a:lnTo>
                    <a:pt x="143" y="124"/>
                  </a:lnTo>
                  <a:lnTo>
                    <a:pt x="158" y="115"/>
                  </a:lnTo>
                  <a:lnTo>
                    <a:pt x="174" y="110"/>
                  </a:lnTo>
                  <a:lnTo>
                    <a:pt x="179" y="109"/>
                  </a:lnTo>
                  <a:lnTo>
                    <a:pt x="183" y="109"/>
                  </a:lnTo>
                  <a:lnTo>
                    <a:pt x="188" y="109"/>
                  </a:lnTo>
                  <a:lnTo>
                    <a:pt x="194" y="109"/>
                  </a:lnTo>
                  <a:lnTo>
                    <a:pt x="192" y="25"/>
                  </a:lnTo>
                  <a:lnTo>
                    <a:pt x="189" y="24"/>
                  </a:lnTo>
                  <a:lnTo>
                    <a:pt x="188" y="24"/>
                  </a:lnTo>
                  <a:lnTo>
                    <a:pt x="185" y="24"/>
                  </a:lnTo>
                  <a:lnTo>
                    <a:pt x="182" y="25"/>
                  </a:lnTo>
                  <a:lnTo>
                    <a:pt x="173" y="0"/>
                  </a:lnTo>
                  <a:lnTo>
                    <a:pt x="143" y="6"/>
                  </a:lnTo>
                  <a:lnTo>
                    <a:pt x="145" y="31"/>
                  </a:lnTo>
                  <a:lnTo>
                    <a:pt x="137" y="33"/>
                  </a:lnTo>
                  <a:lnTo>
                    <a:pt x="130" y="36"/>
                  </a:lnTo>
                  <a:lnTo>
                    <a:pt x="124" y="37"/>
                  </a:lnTo>
                  <a:lnTo>
                    <a:pt x="118" y="40"/>
                  </a:lnTo>
                  <a:lnTo>
                    <a:pt x="100" y="22"/>
                  </a:lnTo>
                  <a:lnTo>
                    <a:pt x="76" y="39"/>
                  </a:lnTo>
                  <a:lnTo>
                    <a:pt x="85" y="61"/>
                  </a:lnTo>
                  <a:lnTo>
                    <a:pt x="79" y="66"/>
                  </a:lnTo>
                  <a:lnTo>
                    <a:pt x="75" y="70"/>
                  </a:lnTo>
                  <a:lnTo>
                    <a:pt x="69" y="75"/>
                  </a:lnTo>
                  <a:lnTo>
                    <a:pt x="63" y="81"/>
                  </a:lnTo>
                  <a:lnTo>
                    <a:pt x="42" y="72"/>
                  </a:lnTo>
                  <a:lnTo>
                    <a:pt x="26" y="95"/>
                  </a:lnTo>
                  <a:lnTo>
                    <a:pt x="42" y="112"/>
                  </a:lnTo>
                  <a:lnTo>
                    <a:pt x="37" y="119"/>
                  </a:lnTo>
                  <a:lnTo>
                    <a:pt x="35" y="125"/>
                  </a:lnTo>
                  <a:lnTo>
                    <a:pt x="32" y="133"/>
                  </a:lnTo>
                  <a:lnTo>
                    <a:pt x="29" y="140"/>
                  </a:lnTo>
                  <a:lnTo>
                    <a:pt x="8" y="139"/>
                  </a:lnTo>
                  <a:lnTo>
                    <a:pt x="0" y="168"/>
                  </a:lnTo>
                  <a:lnTo>
                    <a:pt x="21" y="176"/>
                  </a:lnTo>
                  <a:lnTo>
                    <a:pt x="20" y="183"/>
                  </a:lnTo>
                  <a:lnTo>
                    <a:pt x="20" y="191"/>
                  </a:lnTo>
                  <a:lnTo>
                    <a:pt x="20" y="200"/>
                  </a:lnTo>
                  <a:lnTo>
                    <a:pt x="21" y="207"/>
                  </a:lnTo>
                  <a:lnTo>
                    <a:pt x="0" y="214"/>
                  </a:lnTo>
                  <a:lnTo>
                    <a:pt x="6" y="243"/>
                  </a:lnTo>
                  <a:lnTo>
                    <a:pt x="27" y="243"/>
                  </a:lnTo>
                  <a:lnTo>
                    <a:pt x="30" y="250"/>
                  </a:lnTo>
                  <a:lnTo>
                    <a:pt x="33" y="258"/>
                  </a:lnTo>
                  <a:lnTo>
                    <a:pt x="36" y="264"/>
                  </a:lnTo>
                  <a:lnTo>
                    <a:pt x="39" y="271"/>
                  </a:lnTo>
                  <a:lnTo>
                    <a:pt x="23" y="286"/>
                  </a:lnTo>
                  <a:lnTo>
                    <a:pt x="39" y="311"/>
                  </a:lnTo>
                  <a:lnTo>
                    <a:pt x="60" y="302"/>
                  </a:lnTo>
                  <a:lnTo>
                    <a:pt x="64" y="308"/>
                  </a:lnTo>
                  <a:lnTo>
                    <a:pt x="70" y="313"/>
                  </a:lnTo>
                  <a:lnTo>
                    <a:pt x="75" y="319"/>
                  </a:lnTo>
                  <a:lnTo>
                    <a:pt x="81" y="323"/>
                  </a:lnTo>
                  <a:lnTo>
                    <a:pt x="301" y="323"/>
                  </a:lnTo>
                  <a:lnTo>
                    <a:pt x="301" y="3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53" name="Freeform 14"/>
            <p:cNvSpPr>
              <a:spLocks/>
            </p:cNvSpPr>
            <p:nvPr/>
          </p:nvSpPr>
          <p:spPr bwMode="auto">
            <a:xfrm>
              <a:off x="1550" y="1278"/>
              <a:ext cx="579" cy="437"/>
            </a:xfrm>
            <a:custGeom>
              <a:avLst/>
              <a:gdLst>
                <a:gd name="T0" fmla="*/ 90 w 555"/>
                <a:gd name="T1" fmla="*/ 102 h 421"/>
                <a:gd name="T2" fmla="*/ 77 w 555"/>
                <a:gd name="T3" fmla="*/ 139 h 421"/>
                <a:gd name="T4" fmla="*/ 4 w 555"/>
                <a:gd name="T5" fmla="*/ 161 h 421"/>
                <a:gd name="T6" fmla="*/ 57 w 555"/>
                <a:gd name="T7" fmla="*/ 255 h 421"/>
                <a:gd name="T8" fmla="*/ 57 w 555"/>
                <a:gd name="T9" fmla="*/ 294 h 421"/>
                <a:gd name="T10" fmla="*/ 65 w 555"/>
                <a:gd name="T11" fmla="*/ 335 h 421"/>
                <a:gd name="T12" fmla="*/ 32 w 555"/>
                <a:gd name="T13" fmla="*/ 435 h 421"/>
                <a:gd name="T14" fmla="*/ 102 w 555"/>
                <a:gd name="T15" fmla="*/ 447 h 421"/>
                <a:gd name="T16" fmla="*/ 121 w 555"/>
                <a:gd name="T17" fmla="*/ 482 h 421"/>
                <a:gd name="T18" fmla="*/ 90 w 555"/>
                <a:gd name="T19" fmla="*/ 541 h 421"/>
                <a:gd name="T20" fmla="*/ 199 w 555"/>
                <a:gd name="T21" fmla="*/ 572 h 421"/>
                <a:gd name="T22" fmla="*/ 228 w 555"/>
                <a:gd name="T23" fmla="*/ 601 h 421"/>
                <a:gd name="T24" fmla="*/ 263 w 555"/>
                <a:gd name="T25" fmla="*/ 625 h 421"/>
                <a:gd name="T26" fmla="*/ 318 w 555"/>
                <a:gd name="T27" fmla="*/ 719 h 421"/>
                <a:gd name="T28" fmla="*/ 378 w 555"/>
                <a:gd name="T29" fmla="*/ 676 h 421"/>
                <a:gd name="T30" fmla="*/ 416 w 555"/>
                <a:gd name="T31" fmla="*/ 685 h 421"/>
                <a:gd name="T32" fmla="*/ 439 w 555"/>
                <a:gd name="T33" fmla="*/ 758 h 421"/>
                <a:gd name="T34" fmla="*/ 546 w 555"/>
                <a:gd name="T35" fmla="*/ 702 h 421"/>
                <a:gd name="T36" fmla="*/ 583 w 555"/>
                <a:gd name="T37" fmla="*/ 699 h 421"/>
                <a:gd name="T38" fmla="*/ 622 w 555"/>
                <a:gd name="T39" fmla="*/ 698 h 421"/>
                <a:gd name="T40" fmla="*/ 737 w 555"/>
                <a:gd name="T41" fmla="*/ 736 h 421"/>
                <a:gd name="T42" fmla="*/ 744 w 555"/>
                <a:gd name="T43" fmla="*/ 658 h 421"/>
                <a:gd name="T44" fmla="*/ 776 w 555"/>
                <a:gd name="T45" fmla="*/ 640 h 421"/>
                <a:gd name="T46" fmla="*/ 847 w 555"/>
                <a:gd name="T47" fmla="*/ 682 h 421"/>
                <a:gd name="T48" fmla="*/ 876 w 555"/>
                <a:gd name="T49" fmla="*/ 566 h 421"/>
                <a:gd name="T50" fmla="*/ 899 w 555"/>
                <a:gd name="T51" fmla="*/ 541 h 421"/>
                <a:gd name="T52" fmla="*/ 922 w 555"/>
                <a:gd name="T53" fmla="*/ 516 h 421"/>
                <a:gd name="T54" fmla="*/ 1045 w 555"/>
                <a:gd name="T55" fmla="*/ 474 h 421"/>
                <a:gd name="T56" fmla="*/ 979 w 555"/>
                <a:gd name="T57" fmla="*/ 409 h 421"/>
                <a:gd name="T58" fmla="*/ 992 w 555"/>
                <a:gd name="T59" fmla="*/ 379 h 421"/>
                <a:gd name="T60" fmla="*/ 1081 w 555"/>
                <a:gd name="T61" fmla="*/ 360 h 421"/>
                <a:gd name="T62" fmla="*/ 1006 w 555"/>
                <a:gd name="T63" fmla="*/ 261 h 421"/>
                <a:gd name="T64" fmla="*/ 1006 w 555"/>
                <a:gd name="T65" fmla="*/ 227 h 421"/>
                <a:gd name="T66" fmla="*/ 1004 w 555"/>
                <a:gd name="T67" fmla="*/ 197 h 421"/>
                <a:gd name="T68" fmla="*/ 1060 w 555"/>
                <a:gd name="T69" fmla="*/ 87 h 421"/>
                <a:gd name="T70" fmla="*/ 964 w 555"/>
                <a:gd name="T71" fmla="*/ 82 h 421"/>
                <a:gd name="T72" fmla="*/ 954 w 555"/>
                <a:gd name="T73" fmla="*/ 48 h 421"/>
                <a:gd name="T74" fmla="*/ 979 w 555"/>
                <a:gd name="T75" fmla="*/ 0 h 421"/>
                <a:gd name="T76" fmla="*/ 532 w 555"/>
                <a:gd name="T77" fmla="*/ 40 h 421"/>
                <a:gd name="T78" fmla="*/ 608 w 555"/>
                <a:gd name="T79" fmla="*/ 52 h 421"/>
                <a:gd name="T80" fmla="*/ 676 w 555"/>
                <a:gd name="T81" fmla="*/ 87 h 421"/>
                <a:gd name="T82" fmla="*/ 728 w 555"/>
                <a:gd name="T83" fmla="*/ 137 h 421"/>
                <a:gd name="T84" fmla="*/ 765 w 555"/>
                <a:gd name="T85" fmla="*/ 203 h 421"/>
                <a:gd name="T86" fmla="*/ 770 w 555"/>
                <a:gd name="T87" fmla="*/ 288 h 421"/>
                <a:gd name="T88" fmla="*/ 740 w 555"/>
                <a:gd name="T89" fmla="*/ 371 h 421"/>
                <a:gd name="T90" fmla="*/ 683 w 555"/>
                <a:gd name="T91" fmla="*/ 432 h 421"/>
                <a:gd name="T92" fmla="*/ 598 w 555"/>
                <a:gd name="T93" fmla="*/ 474 h 421"/>
                <a:gd name="T94" fmla="*/ 505 w 555"/>
                <a:gd name="T95" fmla="*/ 479 h 421"/>
                <a:gd name="T96" fmla="*/ 416 w 555"/>
                <a:gd name="T97" fmla="*/ 454 h 421"/>
                <a:gd name="T98" fmla="*/ 348 w 555"/>
                <a:gd name="T99" fmla="*/ 400 h 421"/>
                <a:gd name="T100" fmla="*/ 306 w 555"/>
                <a:gd name="T101" fmla="*/ 322 h 421"/>
                <a:gd name="T102" fmla="*/ 298 w 555"/>
                <a:gd name="T103" fmla="*/ 236 h 421"/>
                <a:gd name="T104" fmla="*/ 323 w 555"/>
                <a:gd name="T105" fmla="*/ 153 h 421"/>
                <a:gd name="T106" fmla="*/ 383 w 555"/>
                <a:gd name="T107" fmla="*/ 91 h 421"/>
                <a:gd name="T108" fmla="*/ 468 w 555"/>
                <a:gd name="T109" fmla="*/ 48 h 421"/>
                <a:gd name="T110" fmla="*/ 497 w 555"/>
                <a:gd name="T111" fmla="*/ 42 h 421"/>
                <a:gd name="T112" fmla="*/ 526 w 555"/>
                <a:gd name="T113" fmla="*/ 40 h 421"/>
                <a:gd name="T114" fmla="*/ 150 w 555"/>
                <a:gd name="T115" fmla="*/ 0 h 421"/>
                <a:gd name="T116" fmla="*/ 150 w 555"/>
                <a:gd name="T117" fmla="*/ 0 h 421"/>
                <a:gd name="T118" fmla="*/ 150 w 555"/>
                <a:gd name="T119" fmla="*/ 0 h 421"/>
                <a:gd name="T120" fmla="*/ 79 w 555"/>
                <a:gd name="T121" fmla="*/ 0 h 421"/>
                <a:gd name="T122" fmla="*/ 99 w 555"/>
                <a:gd name="T123" fmla="*/ 84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5"/>
                <a:gd name="T187" fmla="*/ 0 h 421"/>
                <a:gd name="T188" fmla="*/ 555 w 555"/>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5" h="421">
                  <a:moveTo>
                    <a:pt x="51" y="46"/>
                  </a:moveTo>
                  <a:lnTo>
                    <a:pt x="46" y="57"/>
                  </a:lnTo>
                  <a:lnTo>
                    <a:pt x="43" y="67"/>
                  </a:lnTo>
                  <a:lnTo>
                    <a:pt x="39" y="77"/>
                  </a:lnTo>
                  <a:lnTo>
                    <a:pt x="36" y="88"/>
                  </a:lnTo>
                  <a:lnTo>
                    <a:pt x="4" y="89"/>
                  </a:lnTo>
                  <a:lnTo>
                    <a:pt x="0" y="133"/>
                  </a:lnTo>
                  <a:lnTo>
                    <a:pt x="30" y="141"/>
                  </a:lnTo>
                  <a:lnTo>
                    <a:pt x="30" y="152"/>
                  </a:lnTo>
                  <a:lnTo>
                    <a:pt x="30" y="162"/>
                  </a:lnTo>
                  <a:lnTo>
                    <a:pt x="31" y="174"/>
                  </a:lnTo>
                  <a:lnTo>
                    <a:pt x="33" y="185"/>
                  </a:lnTo>
                  <a:lnTo>
                    <a:pt x="4" y="198"/>
                  </a:lnTo>
                  <a:lnTo>
                    <a:pt x="16" y="240"/>
                  </a:lnTo>
                  <a:lnTo>
                    <a:pt x="48" y="235"/>
                  </a:lnTo>
                  <a:lnTo>
                    <a:pt x="52" y="246"/>
                  </a:lnTo>
                  <a:lnTo>
                    <a:pt x="56" y="256"/>
                  </a:lnTo>
                  <a:lnTo>
                    <a:pt x="61" y="265"/>
                  </a:lnTo>
                  <a:lnTo>
                    <a:pt x="67" y="274"/>
                  </a:lnTo>
                  <a:lnTo>
                    <a:pt x="46" y="298"/>
                  </a:lnTo>
                  <a:lnTo>
                    <a:pt x="73" y="332"/>
                  </a:lnTo>
                  <a:lnTo>
                    <a:pt x="101" y="316"/>
                  </a:lnTo>
                  <a:lnTo>
                    <a:pt x="109" y="323"/>
                  </a:lnTo>
                  <a:lnTo>
                    <a:pt x="117" y="330"/>
                  </a:lnTo>
                  <a:lnTo>
                    <a:pt x="125" y="336"/>
                  </a:lnTo>
                  <a:lnTo>
                    <a:pt x="134" y="344"/>
                  </a:lnTo>
                  <a:lnTo>
                    <a:pt x="123" y="375"/>
                  </a:lnTo>
                  <a:lnTo>
                    <a:pt x="161" y="396"/>
                  </a:lnTo>
                  <a:lnTo>
                    <a:pt x="181" y="369"/>
                  </a:lnTo>
                  <a:lnTo>
                    <a:pt x="192" y="372"/>
                  </a:lnTo>
                  <a:lnTo>
                    <a:pt x="202" y="375"/>
                  </a:lnTo>
                  <a:lnTo>
                    <a:pt x="211" y="378"/>
                  </a:lnTo>
                  <a:lnTo>
                    <a:pt x="222" y="381"/>
                  </a:lnTo>
                  <a:lnTo>
                    <a:pt x="223" y="417"/>
                  </a:lnTo>
                  <a:lnTo>
                    <a:pt x="266" y="421"/>
                  </a:lnTo>
                  <a:lnTo>
                    <a:pt x="277" y="386"/>
                  </a:lnTo>
                  <a:lnTo>
                    <a:pt x="286" y="386"/>
                  </a:lnTo>
                  <a:lnTo>
                    <a:pt x="296" y="384"/>
                  </a:lnTo>
                  <a:lnTo>
                    <a:pt x="305" y="384"/>
                  </a:lnTo>
                  <a:lnTo>
                    <a:pt x="315" y="383"/>
                  </a:lnTo>
                  <a:lnTo>
                    <a:pt x="332" y="415"/>
                  </a:lnTo>
                  <a:lnTo>
                    <a:pt x="373" y="405"/>
                  </a:lnTo>
                  <a:lnTo>
                    <a:pt x="369" y="365"/>
                  </a:lnTo>
                  <a:lnTo>
                    <a:pt x="378" y="362"/>
                  </a:lnTo>
                  <a:lnTo>
                    <a:pt x="385" y="357"/>
                  </a:lnTo>
                  <a:lnTo>
                    <a:pt x="394" y="353"/>
                  </a:lnTo>
                  <a:lnTo>
                    <a:pt x="402" y="347"/>
                  </a:lnTo>
                  <a:lnTo>
                    <a:pt x="431" y="375"/>
                  </a:lnTo>
                  <a:lnTo>
                    <a:pt x="466" y="348"/>
                  </a:lnTo>
                  <a:lnTo>
                    <a:pt x="445" y="311"/>
                  </a:lnTo>
                  <a:lnTo>
                    <a:pt x="451" y="304"/>
                  </a:lnTo>
                  <a:lnTo>
                    <a:pt x="457" y="298"/>
                  </a:lnTo>
                  <a:lnTo>
                    <a:pt x="463" y="290"/>
                  </a:lnTo>
                  <a:lnTo>
                    <a:pt x="469" y="283"/>
                  </a:lnTo>
                  <a:lnTo>
                    <a:pt x="509" y="298"/>
                  </a:lnTo>
                  <a:lnTo>
                    <a:pt x="530" y="261"/>
                  </a:lnTo>
                  <a:lnTo>
                    <a:pt x="495" y="234"/>
                  </a:lnTo>
                  <a:lnTo>
                    <a:pt x="498" y="225"/>
                  </a:lnTo>
                  <a:lnTo>
                    <a:pt x="501" y="216"/>
                  </a:lnTo>
                  <a:lnTo>
                    <a:pt x="503" y="208"/>
                  </a:lnTo>
                  <a:lnTo>
                    <a:pt x="506" y="199"/>
                  </a:lnTo>
                  <a:lnTo>
                    <a:pt x="549" y="198"/>
                  </a:lnTo>
                  <a:lnTo>
                    <a:pt x="555" y="155"/>
                  </a:lnTo>
                  <a:lnTo>
                    <a:pt x="512" y="143"/>
                  </a:lnTo>
                  <a:lnTo>
                    <a:pt x="512" y="134"/>
                  </a:lnTo>
                  <a:lnTo>
                    <a:pt x="512" y="125"/>
                  </a:lnTo>
                  <a:lnTo>
                    <a:pt x="512" y="116"/>
                  </a:lnTo>
                  <a:lnTo>
                    <a:pt x="510" y="109"/>
                  </a:lnTo>
                  <a:lnTo>
                    <a:pt x="549" y="89"/>
                  </a:lnTo>
                  <a:lnTo>
                    <a:pt x="539" y="48"/>
                  </a:lnTo>
                  <a:lnTo>
                    <a:pt x="494" y="52"/>
                  </a:lnTo>
                  <a:lnTo>
                    <a:pt x="491" y="45"/>
                  </a:lnTo>
                  <a:lnTo>
                    <a:pt x="487" y="36"/>
                  </a:lnTo>
                  <a:lnTo>
                    <a:pt x="484" y="28"/>
                  </a:lnTo>
                  <a:lnTo>
                    <a:pt x="479" y="21"/>
                  </a:lnTo>
                  <a:lnTo>
                    <a:pt x="498" y="0"/>
                  </a:lnTo>
                  <a:lnTo>
                    <a:pt x="269" y="0"/>
                  </a:lnTo>
                  <a:lnTo>
                    <a:pt x="271" y="24"/>
                  </a:lnTo>
                  <a:lnTo>
                    <a:pt x="290" y="25"/>
                  </a:lnTo>
                  <a:lnTo>
                    <a:pt x="309" y="30"/>
                  </a:lnTo>
                  <a:lnTo>
                    <a:pt x="326" y="37"/>
                  </a:lnTo>
                  <a:lnTo>
                    <a:pt x="342" y="48"/>
                  </a:lnTo>
                  <a:lnTo>
                    <a:pt x="357" y="61"/>
                  </a:lnTo>
                  <a:lnTo>
                    <a:pt x="370" y="76"/>
                  </a:lnTo>
                  <a:lnTo>
                    <a:pt x="379" y="92"/>
                  </a:lnTo>
                  <a:lnTo>
                    <a:pt x="387" y="112"/>
                  </a:lnTo>
                  <a:lnTo>
                    <a:pt x="391" y="136"/>
                  </a:lnTo>
                  <a:lnTo>
                    <a:pt x="390" y="159"/>
                  </a:lnTo>
                  <a:lnTo>
                    <a:pt x="385" y="182"/>
                  </a:lnTo>
                  <a:lnTo>
                    <a:pt x="376" y="204"/>
                  </a:lnTo>
                  <a:lnTo>
                    <a:pt x="363" y="222"/>
                  </a:lnTo>
                  <a:lnTo>
                    <a:pt x="347" y="238"/>
                  </a:lnTo>
                  <a:lnTo>
                    <a:pt x="326" y="252"/>
                  </a:lnTo>
                  <a:lnTo>
                    <a:pt x="303" y="261"/>
                  </a:lnTo>
                  <a:lnTo>
                    <a:pt x="280" y="265"/>
                  </a:lnTo>
                  <a:lnTo>
                    <a:pt x="256" y="263"/>
                  </a:lnTo>
                  <a:lnTo>
                    <a:pt x="234" y="259"/>
                  </a:lnTo>
                  <a:lnTo>
                    <a:pt x="211" y="250"/>
                  </a:lnTo>
                  <a:lnTo>
                    <a:pt x="193" y="237"/>
                  </a:lnTo>
                  <a:lnTo>
                    <a:pt x="177" y="220"/>
                  </a:lnTo>
                  <a:lnTo>
                    <a:pt x="164" y="199"/>
                  </a:lnTo>
                  <a:lnTo>
                    <a:pt x="155" y="177"/>
                  </a:lnTo>
                  <a:lnTo>
                    <a:pt x="150" y="153"/>
                  </a:lnTo>
                  <a:lnTo>
                    <a:pt x="152" y="130"/>
                  </a:lnTo>
                  <a:lnTo>
                    <a:pt x="156" y="107"/>
                  </a:lnTo>
                  <a:lnTo>
                    <a:pt x="165" y="85"/>
                  </a:lnTo>
                  <a:lnTo>
                    <a:pt x="178" y="67"/>
                  </a:lnTo>
                  <a:lnTo>
                    <a:pt x="195" y="51"/>
                  </a:lnTo>
                  <a:lnTo>
                    <a:pt x="216" y="37"/>
                  </a:lnTo>
                  <a:lnTo>
                    <a:pt x="238" y="28"/>
                  </a:lnTo>
                  <a:lnTo>
                    <a:pt x="245" y="27"/>
                  </a:lnTo>
                  <a:lnTo>
                    <a:pt x="253" y="25"/>
                  </a:lnTo>
                  <a:lnTo>
                    <a:pt x="259" y="24"/>
                  </a:lnTo>
                  <a:lnTo>
                    <a:pt x="266" y="24"/>
                  </a:lnTo>
                  <a:lnTo>
                    <a:pt x="263" y="0"/>
                  </a:lnTo>
                  <a:lnTo>
                    <a:pt x="77" y="0"/>
                  </a:lnTo>
                  <a:lnTo>
                    <a:pt x="74" y="0"/>
                  </a:lnTo>
                  <a:lnTo>
                    <a:pt x="40" y="0"/>
                  </a:lnTo>
                  <a:lnTo>
                    <a:pt x="25" y="27"/>
                  </a:lnTo>
                  <a:lnTo>
                    <a:pt x="51" y="4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54" name="Freeform 15"/>
            <p:cNvSpPr>
              <a:spLocks/>
            </p:cNvSpPr>
            <p:nvPr/>
          </p:nvSpPr>
          <p:spPr bwMode="auto">
            <a:xfrm>
              <a:off x="2160" y="1278"/>
              <a:ext cx="250" cy="67"/>
            </a:xfrm>
            <a:custGeom>
              <a:avLst/>
              <a:gdLst>
                <a:gd name="T0" fmla="*/ 0 w 239"/>
                <a:gd name="T1" fmla="*/ 42 h 64"/>
                <a:gd name="T2" fmla="*/ 49 w 239"/>
                <a:gd name="T3" fmla="*/ 80 h 64"/>
                <a:gd name="T4" fmla="*/ 83 w 239"/>
                <a:gd name="T5" fmla="*/ 42 h 64"/>
                <a:gd name="T6" fmla="*/ 99 w 239"/>
                <a:gd name="T7" fmla="*/ 48 h 64"/>
                <a:gd name="T8" fmla="*/ 114 w 239"/>
                <a:gd name="T9" fmla="*/ 54 h 64"/>
                <a:gd name="T10" fmla="*/ 127 w 239"/>
                <a:gd name="T11" fmla="*/ 63 h 64"/>
                <a:gd name="T12" fmla="*/ 139 w 239"/>
                <a:gd name="T13" fmla="*/ 70 h 64"/>
                <a:gd name="T14" fmla="*/ 136 w 239"/>
                <a:gd name="T15" fmla="*/ 119 h 64"/>
                <a:gd name="T16" fmla="*/ 198 w 239"/>
                <a:gd name="T17" fmla="*/ 131 h 64"/>
                <a:gd name="T18" fmla="*/ 217 w 239"/>
                <a:gd name="T19" fmla="*/ 80 h 64"/>
                <a:gd name="T20" fmla="*/ 230 w 239"/>
                <a:gd name="T21" fmla="*/ 83 h 64"/>
                <a:gd name="T22" fmla="*/ 248 w 239"/>
                <a:gd name="T23" fmla="*/ 83 h 64"/>
                <a:gd name="T24" fmla="*/ 259 w 239"/>
                <a:gd name="T25" fmla="*/ 83 h 64"/>
                <a:gd name="T26" fmla="*/ 275 w 239"/>
                <a:gd name="T27" fmla="*/ 80 h 64"/>
                <a:gd name="T28" fmla="*/ 294 w 239"/>
                <a:gd name="T29" fmla="*/ 133 h 64"/>
                <a:gd name="T30" fmla="*/ 353 w 239"/>
                <a:gd name="T31" fmla="*/ 120 h 64"/>
                <a:gd name="T32" fmla="*/ 350 w 239"/>
                <a:gd name="T33" fmla="*/ 66 h 64"/>
                <a:gd name="T34" fmla="*/ 364 w 239"/>
                <a:gd name="T35" fmla="*/ 57 h 64"/>
                <a:gd name="T36" fmla="*/ 379 w 239"/>
                <a:gd name="T37" fmla="*/ 50 h 64"/>
                <a:gd name="T38" fmla="*/ 390 w 239"/>
                <a:gd name="T39" fmla="*/ 48 h 64"/>
                <a:gd name="T40" fmla="*/ 401 w 239"/>
                <a:gd name="T41" fmla="*/ 42 h 64"/>
                <a:gd name="T42" fmla="*/ 442 w 239"/>
                <a:gd name="T43" fmla="*/ 83 h 64"/>
                <a:gd name="T44" fmla="*/ 493 w 239"/>
                <a:gd name="T45" fmla="*/ 50 h 64"/>
                <a:gd name="T46" fmla="*/ 472 w 239"/>
                <a:gd name="T47" fmla="*/ 0 h 64"/>
                <a:gd name="T48" fmla="*/ 9 w 239"/>
                <a:gd name="T49" fmla="*/ 0 h 64"/>
                <a:gd name="T50" fmla="*/ 9 w 239"/>
                <a:gd name="T51" fmla="*/ 0 h 64"/>
                <a:gd name="T52" fmla="*/ 9 w 239"/>
                <a:gd name="T53" fmla="*/ 0 h 64"/>
                <a:gd name="T54" fmla="*/ 9 w 239"/>
                <a:gd name="T55" fmla="*/ 0 h 64"/>
                <a:gd name="T56" fmla="*/ 9 w 239"/>
                <a:gd name="T57" fmla="*/ 0 h 64"/>
                <a:gd name="T58" fmla="*/ 0 w 239"/>
                <a:gd name="T59" fmla="*/ 42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9"/>
                <a:gd name="T91" fmla="*/ 0 h 64"/>
                <a:gd name="T92" fmla="*/ 239 w 239"/>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9" h="64">
                  <a:moveTo>
                    <a:pt x="0" y="21"/>
                  </a:moveTo>
                  <a:lnTo>
                    <a:pt x="25" y="39"/>
                  </a:lnTo>
                  <a:lnTo>
                    <a:pt x="41" y="21"/>
                  </a:lnTo>
                  <a:lnTo>
                    <a:pt x="49" y="24"/>
                  </a:lnTo>
                  <a:lnTo>
                    <a:pt x="55" y="27"/>
                  </a:lnTo>
                  <a:lnTo>
                    <a:pt x="62" y="30"/>
                  </a:lnTo>
                  <a:lnTo>
                    <a:pt x="68" y="33"/>
                  </a:lnTo>
                  <a:lnTo>
                    <a:pt x="67" y="57"/>
                  </a:lnTo>
                  <a:lnTo>
                    <a:pt x="96" y="63"/>
                  </a:lnTo>
                  <a:lnTo>
                    <a:pt x="105" y="39"/>
                  </a:lnTo>
                  <a:lnTo>
                    <a:pt x="113" y="40"/>
                  </a:lnTo>
                  <a:lnTo>
                    <a:pt x="120" y="40"/>
                  </a:lnTo>
                  <a:lnTo>
                    <a:pt x="126" y="40"/>
                  </a:lnTo>
                  <a:lnTo>
                    <a:pt x="134" y="39"/>
                  </a:lnTo>
                  <a:lnTo>
                    <a:pt x="143" y="64"/>
                  </a:lnTo>
                  <a:lnTo>
                    <a:pt x="172" y="58"/>
                  </a:lnTo>
                  <a:lnTo>
                    <a:pt x="171" y="31"/>
                  </a:lnTo>
                  <a:lnTo>
                    <a:pt x="177" y="28"/>
                  </a:lnTo>
                  <a:lnTo>
                    <a:pt x="184" y="25"/>
                  </a:lnTo>
                  <a:lnTo>
                    <a:pt x="190" y="24"/>
                  </a:lnTo>
                  <a:lnTo>
                    <a:pt x="196" y="21"/>
                  </a:lnTo>
                  <a:lnTo>
                    <a:pt x="215" y="40"/>
                  </a:lnTo>
                  <a:lnTo>
                    <a:pt x="239" y="25"/>
                  </a:lnTo>
                  <a:lnTo>
                    <a:pt x="229" y="0"/>
                  </a:lnTo>
                  <a:lnTo>
                    <a:pt x="9" y="0"/>
                  </a:lnTo>
                  <a:lnTo>
                    <a:pt x="0" y="2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55" name="Freeform 16"/>
            <p:cNvSpPr>
              <a:spLocks/>
            </p:cNvSpPr>
            <p:nvPr/>
          </p:nvSpPr>
          <p:spPr bwMode="auto">
            <a:xfrm rot="698161">
              <a:off x="2271" y="968"/>
              <a:ext cx="30" cy="87"/>
            </a:xfrm>
            <a:custGeom>
              <a:avLst/>
              <a:gdLst>
                <a:gd name="T0" fmla="*/ 983040 w 15"/>
                <a:gd name="T1" fmla="*/ 18 h 97"/>
                <a:gd name="T2" fmla="*/ 720896 w 15"/>
                <a:gd name="T3" fmla="*/ 0 h 97"/>
                <a:gd name="T4" fmla="*/ 524288 w 15"/>
                <a:gd name="T5" fmla="*/ 0 h 97"/>
                <a:gd name="T6" fmla="*/ 327680 w 15"/>
                <a:gd name="T7" fmla="*/ 0 h 97"/>
                <a:gd name="T8" fmla="*/ 196608 w 15"/>
                <a:gd name="T9" fmla="*/ 0 h 97"/>
                <a:gd name="T10" fmla="*/ 0 w 15"/>
                <a:gd name="T11" fmla="*/ 0 h 97"/>
                <a:gd name="T12" fmla="*/ 589824 w 15"/>
                <a:gd name="T13" fmla="*/ 18 h 97"/>
                <a:gd name="T14" fmla="*/ 983040 w 15"/>
                <a:gd name="T15" fmla="*/ 18 h 9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7"/>
                <a:gd name="T26" fmla="*/ 15 w 15"/>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7">
                  <a:moveTo>
                    <a:pt x="15" y="97"/>
                  </a:moveTo>
                  <a:lnTo>
                    <a:pt x="11" y="0"/>
                  </a:lnTo>
                  <a:lnTo>
                    <a:pt x="8" y="0"/>
                  </a:lnTo>
                  <a:lnTo>
                    <a:pt x="5" y="0"/>
                  </a:lnTo>
                  <a:lnTo>
                    <a:pt x="3" y="0"/>
                  </a:lnTo>
                  <a:lnTo>
                    <a:pt x="0" y="0"/>
                  </a:lnTo>
                  <a:lnTo>
                    <a:pt x="9" y="97"/>
                  </a:lnTo>
                  <a:lnTo>
                    <a:pt x="15" y="9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2773" name="Group 25"/>
          <p:cNvGrpSpPr>
            <a:grpSpLocks/>
          </p:cNvGrpSpPr>
          <p:nvPr/>
        </p:nvGrpSpPr>
        <p:grpSpPr bwMode="auto">
          <a:xfrm>
            <a:off x="3632200" y="2438400"/>
            <a:ext cx="1803400" cy="2151063"/>
            <a:chOff x="2357" y="472"/>
            <a:chExt cx="521" cy="621"/>
          </a:xfrm>
        </p:grpSpPr>
        <p:sp>
          <p:nvSpPr>
            <p:cNvPr id="32929" name="Freeform 26"/>
            <p:cNvSpPr>
              <a:spLocks/>
            </p:cNvSpPr>
            <p:nvPr/>
          </p:nvSpPr>
          <p:spPr bwMode="auto">
            <a:xfrm>
              <a:off x="2357" y="472"/>
              <a:ext cx="521" cy="621"/>
            </a:xfrm>
            <a:custGeom>
              <a:avLst/>
              <a:gdLst>
                <a:gd name="T0" fmla="*/ 1 w 1041"/>
                <a:gd name="T1" fmla="*/ 1 h 1242"/>
                <a:gd name="T2" fmla="*/ 0 w 1041"/>
                <a:gd name="T3" fmla="*/ 1 h 1242"/>
                <a:gd name="T4" fmla="*/ 1 w 1041"/>
                <a:gd name="T5" fmla="*/ 1 h 1242"/>
                <a:gd name="T6" fmla="*/ 1 w 1041"/>
                <a:gd name="T7" fmla="*/ 1 h 1242"/>
                <a:gd name="T8" fmla="*/ 1 w 1041"/>
                <a:gd name="T9" fmla="*/ 1 h 1242"/>
                <a:gd name="T10" fmla="*/ 1 w 1041"/>
                <a:gd name="T11" fmla="*/ 1 h 1242"/>
                <a:gd name="T12" fmla="*/ 1 w 1041"/>
                <a:gd name="T13" fmla="*/ 1 h 1242"/>
                <a:gd name="T14" fmla="*/ 1 w 1041"/>
                <a:gd name="T15" fmla="*/ 1 h 1242"/>
                <a:gd name="T16" fmla="*/ 1 w 1041"/>
                <a:gd name="T17" fmla="*/ 0 h 1242"/>
                <a:gd name="T18" fmla="*/ 1 w 1041"/>
                <a:gd name="T19" fmla="*/ 1 h 1242"/>
                <a:gd name="T20" fmla="*/ 1 w 1041"/>
                <a:gd name="T21" fmla="*/ 1 h 1242"/>
                <a:gd name="T22" fmla="*/ 1 w 1041"/>
                <a:gd name="T23" fmla="*/ 1 h 1242"/>
                <a:gd name="T24" fmla="*/ 1 w 1041"/>
                <a:gd name="T25" fmla="*/ 1 h 1242"/>
                <a:gd name="T26" fmla="*/ 1 w 1041"/>
                <a:gd name="T27" fmla="*/ 1 h 1242"/>
                <a:gd name="T28" fmla="*/ 1 w 1041"/>
                <a:gd name="T29" fmla="*/ 1 h 1242"/>
                <a:gd name="T30" fmla="*/ 1 w 1041"/>
                <a:gd name="T31" fmla="*/ 1 h 1242"/>
                <a:gd name="T32" fmla="*/ 1 w 1041"/>
                <a:gd name="T33" fmla="*/ 1 h 1242"/>
                <a:gd name="T34" fmla="*/ 1 w 1041"/>
                <a:gd name="T35" fmla="*/ 1 h 1242"/>
                <a:gd name="T36" fmla="*/ 1 w 1041"/>
                <a:gd name="T37" fmla="*/ 1 h 1242"/>
                <a:gd name="T38" fmla="*/ 1 w 1041"/>
                <a:gd name="T39" fmla="*/ 1 h 12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1"/>
                <a:gd name="T61" fmla="*/ 0 h 1242"/>
                <a:gd name="T62" fmla="*/ 1041 w 1041"/>
                <a:gd name="T63" fmla="*/ 1242 h 12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1" h="1242">
                  <a:moveTo>
                    <a:pt x="14" y="452"/>
                  </a:moveTo>
                  <a:lnTo>
                    <a:pt x="0" y="991"/>
                  </a:lnTo>
                  <a:lnTo>
                    <a:pt x="162" y="1242"/>
                  </a:lnTo>
                  <a:lnTo>
                    <a:pt x="1041" y="1115"/>
                  </a:lnTo>
                  <a:lnTo>
                    <a:pt x="991" y="570"/>
                  </a:lnTo>
                  <a:lnTo>
                    <a:pt x="943" y="511"/>
                  </a:lnTo>
                  <a:lnTo>
                    <a:pt x="988" y="62"/>
                  </a:lnTo>
                  <a:lnTo>
                    <a:pt x="968" y="13"/>
                  </a:lnTo>
                  <a:lnTo>
                    <a:pt x="926" y="0"/>
                  </a:lnTo>
                  <a:lnTo>
                    <a:pt x="887" y="1"/>
                  </a:lnTo>
                  <a:lnTo>
                    <a:pt x="850" y="26"/>
                  </a:lnTo>
                  <a:lnTo>
                    <a:pt x="834" y="79"/>
                  </a:lnTo>
                  <a:lnTo>
                    <a:pt x="757" y="379"/>
                  </a:lnTo>
                  <a:lnTo>
                    <a:pt x="675" y="423"/>
                  </a:lnTo>
                  <a:lnTo>
                    <a:pt x="568" y="362"/>
                  </a:lnTo>
                  <a:lnTo>
                    <a:pt x="465" y="433"/>
                  </a:lnTo>
                  <a:lnTo>
                    <a:pt x="287" y="349"/>
                  </a:lnTo>
                  <a:lnTo>
                    <a:pt x="200" y="485"/>
                  </a:lnTo>
                  <a:lnTo>
                    <a:pt x="14" y="4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30" name="Freeform 27"/>
            <p:cNvSpPr>
              <a:spLocks/>
            </p:cNvSpPr>
            <p:nvPr/>
          </p:nvSpPr>
          <p:spPr bwMode="auto">
            <a:xfrm>
              <a:off x="2739" y="499"/>
              <a:ext cx="96" cy="278"/>
            </a:xfrm>
            <a:custGeom>
              <a:avLst/>
              <a:gdLst>
                <a:gd name="T0" fmla="*/ 0 w 193"/>
                <a:gd name="T1" fmla="*/ 1 h 556"/>
                <a:gd name="T2" fmla="*/ 0 w 193"/>
                <a:gd name="T3" fmla="*/ 1 h 556"/>
                <a:gd name="T4" fmla="*/ 0 w 193"/>
                <a:gd name="T5" fmla="*/ 0 h 556"/>
                <a:gd name="T6" fmla="*/ 0 w 193"/>
                <a:gd name="T7" fmla="*/ 1 h 556"/>
                <a:gd name="T8" fmla="*/ 0 w 193"/>
                <a:gd name="T9" fmla="*/ 1 h 556"/>
                <a:gd name="T10" fmla="*/ 0 w 193"/>
                <a:gd name="T11" fmla="*/ 1 h 556"/>
                <a:gd name="T12" fmla="*/ 0 w 193"/>
                <a:gd name="T13" fmla="*/ 1 h 556"/>
                <a:gd name="T14" fmla="*/ 0 w 193"/>
                <a:gd name="T15" fmla="*/ 1 h 55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556"/>
                <a:gd name="T26" fmla="*/ 193 w 193"/>
                <a:gd name="T27" fmla="*/ 556 h 5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556">
                  <a:moveTo>
                    <a:pt x="0" y="395"/>
                  </a:moveTo>
                  <a:lnTo>
                    <a:pt x="77" y="84"/>
                  </a:lnTo>
                  <a:lnTo>
                    <a:pt x="102" y="0"/>
                  </a:lnTo>
                  <a:lnTo>
                    <a:pt x="193" y="28"/>
                  </a:lnTo>
                  <a:lnTo>
                    <a:pt x="171" y="277"/>
                  </a:lnTo>
                  <a:lnTo>
                    <a:pt x="139" y="556"/>
                  </a:lnTo>
                  <a:lnTo>
                    <a:pt x="0" y="395"/>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31" name="Freeform 28"/>
            <p:cNvSpPr>
              <a:spLocks/>
            </p:cNvSpPr>
            <p:nvPr/>
          </p:nvSpPr>
          <p:spPr bwMode="auto">
            <a:xfrm>
              <a:off x="2790" y="487"/>
              <a:ext cx="47" cy="34"/>
            </a:xfrm>
            <a:custGeom>
              <a:avLst/>
              <a:gdLst>
                <a:gd name="T0" fmla="*/ 1 w 93"/>
                <a:gd name="T1" fmla="*/ 1 h 67"/>
                <a:gd name="T2" fmla="*/ 1 w 93"/>
                <a:gd name="T3" fmla="*/ 1 h 67"/>
                <a:gd name="T4" fmla="*/ 1 w 93"/>
                <a:gd name="T5" fmla="*/ 1 h 67"/>
                <a:gd name="T6" fmla="*/ 1 w 93"/>
                <a:gd name="T7" fmla="*/ 1 h 67"/>
                <a:gd name="T8" fmla="*/ 1 w 93"/>
                <a:gd name="T9" fmla="*/ 1 h 67"/>
                <a:gd name="T10" fmla="*/ 1 w 93"/>
                <a:gd name="T11" fmla="*/ 1 h 67"/>
                <a:gd name="T12" fmla="*/ 1 w 93"/>
                <a:gd name="T13" fmla="*/ 1 h 67"/>
                <a:gd name="T14" fmla="*/ 1 w 93"/>
                <a:gd name="T15" fmla="*/ 1 h 67"/>
                <a:gd name="T16" fmla="*/ 1 w 93"/>
                <a:gd name="T17" fmla="*/ 1 h 67"/>
                <a:gd name="T18" fmla="*/ 1 w 93"/>
                <a:gd name="T19" fmla="*/ 1 h 67"/>
                <a:gd name="T20" fmla="*/ 1 w 93"/>
                <a:gd name="T21" fmla="*/ 1 h 67"/>
                <a:gd name="T22" fmla="*/ 1 w 93"/>
                <a:gd name="T23" fmla="*/ 1 h 67"/>
                <a:gd name="T24" fmla="*/ 1 w 93"/>
                <a:gd name="T25" fmla="*/ 1 h 67"/>
                <a:gd name="T26" fmla="*/ 1 w 93"/>
                <a:gd name="T27" fmla="*/ 1 h 67"/>
                <a:gd name="T28" fmla="*/ 1 w 93"/>
                <a:gd name="T29" fmla="*/ 1 h 67"/>
                <a:gd name="T30" fmla="*/ 1 w 93"/>
                <a:gd name="T31" fmla="*/ 1 h 67"/>
                <a:gd name="T32" fmla="*/ 1 w 93"/>
                <a:gd name="T33" fmla="*/ 1 h 67"/>
                <a:gd name="T34" fmla="*/ 1 w 93"/>
                <a:gd name="T35" fmla="*/ 1 h 67"/>
                <a:gd name="T36" fmla="*/ 1 w 93"/>
                <a:gd name="T37" fmla="*/ 0 h 67"/>
                <a:gd name="T38" fmla="*/ 1 w 93"/>
                <a:gd name="T39" fmla="*/ 0 h 67"/>
                <a:gd name="T40" fmla="*/ 1 w 93"/>
                <a:gd name="T41" fmla="*/ 0 h 67"/>
                <a:gd name="T42" fmla="*/ 1 w 93"/>
                <a:gd name="T43" fmla="*/ 0 h 67"/>
                <a:gd name="T44" fmla="*/ 1 w 93"/>
                <a:gd name="T45" fmla="*/ 0 h 67"/>
                <a:gd name="T46" fmla="*/ 1 w 93"/>
                <a:gd name="T47" fmla="*/ 1 h 67"/>
                <a:gd name="T48" fmla="*/ 1 w 93"/>
                <a:gd name="T49" fmla="*/ 1 h 67"/>
                <a:gd name="T50" fmla="*/ 1 w 93"/>
                <a:gd name="T51" fmla="*/ 1 h 67"/>
                <a:gd name="T52" fmla="*/ 1 w 93"/>
                <a:gd name="T53" fmla="*/ 1 h 67"/>
                <a:gd name="T54" fmla="*/ 1 w 93"/>
                <a:gd name="T55" fmla="*/ 1 h 67"/>
                <a:gd name="T56" fmla="*/ 1 w 93"/>
                <a:gd name="T57" fmla="*/ 1 h 67"/>
                <a:gd name="T58" fmla="*/ 0 w 93"/>
                <a:gd name="T59" fmla="*/ 1 h 67"/>
                <a:gd name="T60" fmla="*/ 0 w 93"/>
                <a:gd name="T61" fmla="*/ 1 h 67"/>
                <a:gd name="T62" fmla="*/ 0 w 93"/>
                <a:gd name="T63" fmla="*/ 1 h 67"/>
                <a:gd name="T64" fmla="*/ 1 w 93"/>
                <a:gd name="T65" fmla="*/ 1 h 67"/>
                <a:gd name="T66" fmla="*/ 1 w 93"/>
                <a:gd name="T67" fmla="*/ 1 h 67"/>
                <a:gd name="T68" fmla="*/ 1 w 93"/>
                <a:gd name="T69" fmla="*/ 1 h 67"/>
                <a:gd name="T70" fmla="*/ 1 w 93"/>
                <a:gd name="T71" fmla="*/ 1 h 67"/>
                <a:gd name="T72" fmla="*/ 1 w 93"/>
                <a:gd name="T73" fmla="*/ 1 h 67"/>
                <a:gd name="T74" fmla="*/ 1 w 93"/>
                <a:gd name="T75" fmla="*/ 1 h 67"/>
                <a:gd name="T76" fmla="*/ 1 w 93"/>
                <a:gd name="T77" fmla="*/ 1 h 67"/>
                <a:gd name="T78" fmla="*/ 1 w 93"/>
                <a:gd name="T79" fmla="*/ 1 h 67"/>
                <a:gd name="T80" fmla="*/ 1 w 93"/>
                <a:gd name="T81" fmla="*/ 1 h 67"/>
                <a:gd name="T82" fmla="*/ 1 w 93"/>
                <a:gd name="T83" fmla="*/ 1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67"/>
                <a:gd name="T128" fmla="*/ 93 w 93"/>
                <a:gd name="T129" fmla="*/ 67 h 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67">
                  <a:moveTo>
                    <a:pt x="47" y="67"/>
                  </a:moveTo>
                  <a:lnTo>
                    <a:pt x="51" y="66"/>
                  </a:lnTo>
                  <a:lnTo>
                    <a:pt x="56" y="66"/>
                  </a:lnTo>
                  <a:lnTo>
                    <a:pt x="60" y="64"/>
                  </a:lnTo>
                  <a:lnTo>
                    <a:pt x="64" y="64"/>
                  </a:lnTo>
                  <a:lnTo>
                    <a:pt x="72" y="61"/>
                  </a:lnTo>
                  <a:lnTo>
                    <a:pt x="79" y="57"/>
                  </a:lnTo>
                  <a:lnTo>
                    <a:pt x="84" y="51"/>
                  </a:lnTo>
                  <a:lnTo>
                    <a:pt x="89" y="47"/>
                  </a:lnTo>
                  <a:lnTo>
                    <a:pt x="92" y="41"/>
                  </a:lnTo>
                  <a:lnTo>
                    <a:pt x="93" y="33"/>
                  </a:lnTo>
                  <a:lnTo>
                    <a:pt x="92" y="27"/>
                  </a:lnTo>
                  <a:lnTo>
                    <a:pt x="89" y="21"/>
                  </a:lnTo>
                  <a:lnTo>
                    <a:pt x="84" y="15"/>
                  </a:lnTo>
                  <a:lnTo>
                    <a:pt x="79" y="10"/>
                  </a:lnTo>
                  <a:lnTo>
                    <a:pt x="72" y="5"/>
                  </a:lnTo>
                  <a:lnTo>
                    <a:pt x="64" y="2"/>
                  </a:lnTo>
                  <a:lnTo>
                    <a:pt x="60" y="1"/>
                  </a:lnTo>
                  <a:lnTo>
                    <a:pt x="56" y="0"/>
                  </a:lnTo>
                  <a:lnTo>
                    <a:pt x="51" y="0"/>
                  </a:lnTo>
                  <a:lnTo>
                    <a:pt x="47" y="0"/>
                  </a:lnTo>
                  <a:lnTo>
                    <a:pt x="42" y="0"/>
                  </a:lnTo>
                  <a:lnTo>
                    <a:pt x="37" y="0"/>
                  </a:lnTo>
                  <a:lnTo>
                    <a:pt x="32" y="1"/>
                  </a:lnTo>
                  <a:lnTo>
                    <a:pt x="28" y="2"/>
                  </a:lnTo>
                  <a:lnTo>
                    <a:pt x="20" y="5"/>
                  </a:lnTo>
                  <a:lnTo>
                    <a:pt x="14" y="10"/>
                  </a:lnTo>
                  <a:lnTo>
                    <a:pt x="7" y="15"/>
                  </a:lnTo>
                  <a:lnTo>
                    <a:pt x="4" y="21"/>
                  </a:lnTo>
                  <a:lnTo>
                    <a:pt x="0" y="27"/>
                  </a:lnTo>
                  <a:lnTo>
                    <a:pt x="0" y="33"/>
                  </a:lnTo>
                  <a:lnTo>
                    <a:pt x="0" y="41"/>
                  </a:lnTo>
                  <a:lnTo>
                    <a:pt x="4" y="47"/>
                  </a:lnTo>
                  <a:lnTo>
                    <a:pt x="7" y="51"/>
                  </a:lnTo>
                  <a:lnTo>
                    <a:pt x="14" y="57"/>
                  </a:lnTo>
                  <a:lnTo>
                    <a:pt x="20" y="61"/>
                  </a:lnTo>
                  <a:lnTo>
                    <a:pt x="28" y="64"/>
                  </a:lnTo>
                  <a:lnTo>
                    <a:pt x="32" y="64"/>
                  </a:lnTo>
                  <a:lnTo>
                    <a:pt x="37" y="66"/>
                  </a:lnTo>
                  <a:lnTo>
                    <a:pt x="42" y="66"/>
                  </a:lnTo>
                  <a:lnTo>
                    <a:pt x="47" y="67"/>
                  </a:lnTo>
                  <a:close/>
                </a:path>
              </a:pathLst>
            </a:custGeom>
            <a:solidFill>
              <a:srgbClr val="78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32" name="Freeform 29"/>
            <p:cNvSpPr>
              <a:spLocks/>
            </p:cNvSpPr>
            <p:nvPr/>
          </p:nvSpPr>
          <p:spPr bwMode="auto">
            <a:xfrm>
              <a:off x="2410" y="759"/>
              <a:ext cx="453" cy="320"/>
            </a:xfrm>
            <a:custGeom>
              <a:avLst/>
              <a:gdLst>
                <a:gd name="T0" fmla="*/ 1 w 905"/>
                <a:gd name="T1" fmla="*/ 1 h 638"/>
                <a:gd name="T2" fmla="*/ 1 w 905"/>
                <a:gd name="T3" fmla="*/ 1 h 638"/>
                <a:gd name="T4" fmla="*/ 1 w 905"/>
                <a:gd name="T5" fmla="*/ 0 h 638"/>
                <a:gd name="T6" fmla="*/ 0 w 905"/>
                <a:gd name="T7" fmla="*/ 1 h 638"/>
                <a:gd name="T8" fmla="*/ 1 w 905"/>
                <a:gd name="T9" fmla="*/ 1 h 638"/>
                <a:gd name="T10" fmla="*/ 1 w 905"/>
                <a:gd name="T11" fmla="*/ 1 h 638"/>
                <a:gd name="T12" fmla="*/ 0 60000 65536"/>
                <a:gd name="T13" fmla="*/ 0 60000 65536"/>
                <a:gd name="T14" fmla="*/ 0 60000 65536"/>
                <a:gd name="T15" fmla="*/ 0 60000 65536"/>
                <a:gd name="T16" fmla="*/ 0 60000 65536"/>
                <a:gd name="T17" fmla="*/ 0 60000 65536"/>
                <a:gd name="T18" fmla="*/ 0 w 905"/>
                <a:gd name="T19" fmla="*/ 0 h 638"/>
                <a:gd name="T20" fmla="*/ 905 w 905"/>
                <a:gd name="T21" fmla="*/ 638 h 638"/>
              </a:gdLst>
              <a:ahLst/>
              <a:cxnLst>
                <a:cxn ang="T12">
                  <a:pos x="T0" y="T1"/>
                </a:cxn>
                <a:cxn ang="T13">
                  <a:pos x="T2" y="T3"/>
                </a:cxn>
                <a:cxn ang="T14">
                  <a:pos x="T4" y="T5"/>
                </a:cxn>
                <a:cxn ang="T15">
                  <a:pos x="T6" y="T7"/>
                </a:cxn>
                <a:cxn ang="T16">
                  <a:pos x="T8" y="T9"/>
                </a:cxn>
                <a:cxn ang="T17">
                  <a:pos x="T10" y="T11"/>
                </a:cxn>
              </a:cxnLst>
              <a:rect l="T18" t="T19" r="T20" b="T21"/>
              <a:pathLst>
                <a:path w="905" h="638">
                  <a:moveTo>
                    <a:pt x="62" y="638"/>
                  </a:moveTo>
                  <a:lnTo>
                    <a:pt x="905" y="512"/>
                  </a:lnTo>
                  <a:lnTo>
                    <a:pt x="853" y="0"/>
                  </a:lnTo>
                  <a:lnTo>
                    <a:pt x="0" y="31"/>
                  </a:lnTo>
                  <a:lnTo>
                    <a:pt x="62" y="638"/>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33" name="Freeform 30"/>
            <p:cNvSpPr>
              <a:spLocks/>
            </p:cNvSpPr>
            <p:nvPr/>
          </p:nvSpPr>
          <p:spPr bwMode="auto">
            <a:xfrm>
              <a:off x="2509" y="911"/>
              <a:ext cx="58" cy="66"/>
            </a:xfrm>
            <a:custGeom>
              <a:avLst/>
              <a:gdLst>
                <a:gd name="T0" fmla="*/ 0 w 116"/>
                <a:gd name="T1" fmla="*/ 1 h 131"/>
                <a:gd name="T2" fmla="*/ 1 w 116"/>
                <a:gd name="T3" fmla="*/ 1 h 131"/>
                <a:gd name="T4" fmla="*/ 1 w 116"/>
                <a:gd name="T5" fmla="*/ 0 h 131"/>
                <a:gd name="T6" fmla="*/ 0 w 116"/>
                <a:gd name="T7" fmla="*/ 0 h 131"/>
                <a:gd name="T8" fmla="*/ 0 w 116"/>
                <a:gd name="T9" fmla="*/ 1 h 131"/>
                <a:gd name="T10" fmla="*/ 0 w 116"/>
                <a:gd name="T11" fmla="*/ 1 h 131"/>
                <a:gd name="T12" fmla="*/ 0 60000 65536"/>
                <a:gd name="T13" fmla="*/ 0 60000 65536"/>
                <a:gd name="T14" fmla="*/ 0 60000 65536"/>
                <a:gd name="T15" fmla="*/ 0 60000 65536"/>
                <a:gd name="T16" fmla="*/ 0 60000 65536"/>
                <a:gd name="T17" fmla="*/ 0 60000 65536"/>
                <a:gd name="T18" fmla="*/ 0 w 116"/>
                <a:gd name="T19" fmla="*/ 0 h 131"/>
                <a:gd name="T20" fmla="*/ 116 w 116"/>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116" h="131">
                  <a:moveTo>
                    <a:pt x="0" y="131"/>
                  </a:moveTo>
                  <a:lnTo>
                    <a:pt x="116" y="131"/>
                  </a:lnTo>
                  <a:lnTo>
                    <a:pt x="116" y="0"/>
                  </a:lnTo>
                  <a:lnTo>
                    <a:pt x="0" y="0"/>
                  </a:lnTo>
                  <a:lnTo>
                    <a:pt x="0" y="131"/>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34" name="Freeform 31"/>
            <p:cNvSpPr>
              <a:spLocks/>
            </p:cNvSpPr>
            <p:nvPr/>
          </p:nvSpPr>
          <p:spPr bwMode="auto">
            <a:xfrm>
              <a:off x="2635" y="898"/>
              <a:ext cx="46" cy="48"/>
            </a:xfrm>
            <a:custGeom>
              <a:avLst/>
              <a:gdLst>
                <a:gd name="T0" fmla="*/ 0 w 90"/>
                <a:gd name="T1" fmla="*/ 1 h 94"/>
                <a:gd name="T2" fmla="*/ 1 w 90"/>
                <a:gd name="T3" fmla="*/ 1 h 94"/>
                <a:gd name="T4" fmla="*/ 1 w 90"/>
                <a:gd name="T5" fmla="*/ 0 h 94"/>
                <a:gd name="T6" fmla="*/ 0 w 90"/>
                <a:gd name="T7" fmla="*/ 0 h 94"/>
                <a:gd name="T8" fmla="*/ 0 w 90"/>
                <a:gd name="T9" fmla="*/ 1 h 94"/>
                <a:gd name="T10" fmla="*/ 0 w 90"/>
                <a:gd name="T11" fmla="*/ 1 h 94"/>
                <a:gd name="T12" fmla="*/ 0 60000 65536"/>
                <a:gd name="T13" fmla="*/ 0 60000 65536"/>
                <a:gd name="T14" fmla="*/ 0 60000 65536"/>
                <a:gd name="T15" fmla="*/ 0 60000 65536"/>
                <a:gd name="T16" fmla="*/ 0 60000 65536"/>
                <a:gd name="T17" fmla="*/ 0 60000 65536"/>
                <a:gd name="T18" fmla="*/ 0 w 90"/>
                <a:gd name="T19" fmla="*/ 0 h 94"/>
                <a:gd name="T20" fmla="*/ 90 w 90"/>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90" h="94">
                  <a:moveTo>
                    <a:pt x="0" y="94"/>
                  </a:moveTo>
                  <a:lnTo>
                    <a:pt x="90" y="94"/>
                  </a:lnTo>
                  <a:lnTo>
                    <a:pt x="90" y="0"/>
                  </a:lnTo>
                  <a:lnTo>
                    <a:pt x="0" y="0"/>
                  </a:lnTo>
                  <a:lnTo>
                    <a:pt x="0" y="94"/>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35" name="Freeform 32"/>
            <p:cNvSpPr>
              <a:spLocks/>
            </p:cNvSpPr>
            <p:nvPr/>
          </p:nvSpPr>
          <p:spPr bwMode="auto">
            <a:xfrm>
              <a:off x="2743" y="877"/>
              <a:ext cx="49" cy="59"/>
            </a:xfrm>
            <a:custGeom>
              <a:avLst/>
              <a:gdLst>
                <a:gd name="T0" fmla="*/ 0 w 99"/>
                <a:gd name="T1" fmla="*/ 1 h 117"/>
                <a:gd name="T2" fmla="*/ 0 w 99"/>
                <a:gd name="T3" fmla="*/ 1 h 117"/>
                <a:gd name="T4" fmla="*/ 0 w 99"/>
                <a:gd name="T5" fmla="*/ 0 h 117"/>
                <a:gd name="T6" fmla="*/ 0 w 99"/>
                <a:gd name="T7" fmla="*/ 0 h 117"/>
                <a:gd name="T8" fmla="*/ 0 w 99"/>
                <a:gd name="T9" fmla="*/ 1 h 117"/>
                <a:gd name="T10" fmla="*/ 0 w 99"/>
                <a:gd name="T11" fmla="*/ 1 h 117"/>
                <a:gd name="T12" fmla="*/ 0 60000 65536"/>
                <a:gd name="T13" fmla="*/ 0 60000 65536"/>
                <a:gd name="T14" fmla="*/ 0 60000 65536"/>
                <a:gd name="T15" fmla="*/ 0 60000 65536"/>
                <a:gd name="T16" fmla="*/ 0 60000 65536"/>
                <a:gd name="T17" fmla="*/ 0 60000 65536"/>
                <a:gd name="T18" fmla="*/ 0 w 99"/>
                <a:gd name="T19" fmla="*/ 0 h 117"/>
                <a:gd name="T20" fmla="*/ 99 w 99"/>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99" h="117">
                  <a:moveTo>
                    <a:pt x="0" y="117"/>
                  </a:moveTo>
                  <a:lnTo>
                    <a:pt x="99" y="117"/>
                  </a:lnTo>
                  <a:lnTo>
                    <a:pt x="99" y="0"/>
                  </a:lnTo>
                  <a:lnTo>
                    <a:pt x="0" y="0"/>
                  </a:lnTo>
                  <a:lnTo>
                    <a:pt x="0" y="117"/>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36" name="Freeform 33"/>
            <p:cNvSpPr>
              <a:spLocks/>
            </p:cNvSpPr>
            <p:nvPr/>
          </p:nvSpPr>
          <p:spPr bwMode="auto">
            <a:xfrm>
              <a:off x="2468" y="664"/>
              <a:ext cx="123" cy="190"/>
            </a:xfrm>
            <a:custGeom>
              <a:avLst/>
              <a:gdLst>
                <a:gd name="T0" fmla="*/ 1 w 246"/>
                <a:gd name="T1" fmla="*/ 0 h 380"/>
                <a:gd name="T2" fmla="*/ 0 w 246"/>
                <a:gd name="T3" fmla="*/ 1 h 380"/>
                <a:gd name="T4" fmla="*/ 1 w 246"/>
                <a:gd name="T5" fmla="*/ 1 h 380"/>
                <a:gd name="T6" fmla="*/ 1 w 246"/>
                <a:gd name="T7" fmla="*/ 1 h 380"/>
                <a:gd name="T8" fmla="*/ 1 w 246"/>
                <a:gd name="T9" fmla="*/ 0 h 380"/>
                <a:gd name="T10" fmla="*/ 1 w 246"/>
                <a:gd name="T11" fmla="*/ 0 h 380"/>
                <a:gd name="T12" fmla="*/ 0 60000 65536"/>
                <a:gd name="T13" fmla="*/ 0 60000 65536"/>
                <a:gd name="T14" fmla="*/ 0 60000 65536"/>
                <a:gd name="T15" fmla="*/ 0 60000 65536"/>
                <a:gd name="T16" fmla="*/ 0 60000 65536"/>
                <a:gd name="T17" fmla="*/ 0 60000 65536"/>
                <a:gd name="T18" fmla="*/ 0 w 246"/>
                <a:gd name="T19" fmla="*/ 0 h 380"/>
                <a:gd name="T20" fmla="*/ 246 w 246"/>
                <a:gd name="T21" fmla="*/ 380 h 380"/>
              </a:gdLst>
              <a:ahLst/>
              <a:cxnLst>
                <a:cxn ang="T12">
                  <a:pos x="T0" y="T1"/>
                </a:cxn>
                <a:cxn ang="T13">
                  <a:pos x="T2" y="T3"/>
                </a:cxn>
                <a:cxn ang="T14">
                  <a:pos x="T4" y="T5"/>
                </a:cxn>
                <a:cxn ang="T15">
                  <a:pos x="T6" y="T7"/>
                </a:cxn>
                <a:cxn ang="T16">
                  <a:pos x="T8" y="T9"/>
                </a:cxn>
                <a:cxn ang="T17">
                  <a:pos x="T10" y="T11"/>
                </a:cxn>
              </a:cxnLst>
              <a:rect l="T18" t="T19" r="T20" b="T21"/>
              <a:pathLst>
                <a:path w="246" h="380">
                  <a:moveTo>
                    <a:pt x="76" y="0"/>
                  </a:moveTo>
                  <a:lnTo>
                    <a:pt x="0" y="138"/>
                  </a:lnTo>
                  <a:lnTo>
                    <a:pt x="142" y="380"/>
                  </a:lnTo>
                  <a:lnTo>
                    <a:pt x="246" y="266"/>
                  </a:lnTo>
                  <a:lnTo>
                    <a:pt x="76"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37" name="Freeform 34"/>
            <p:cNvSpPr>
              <a:spLocks/>
            </p:cNvSpPr>
            <p:nvPr/>
          </p:nvSpPr>
          <p:spPr bwMode="auto">
            <a:xfrm>
              <a:off x="2596" y="671"/>
              <a:ext cx="123" cy="159"/>
            </a:xfrm>
            <a:custGeom>
              <a:avLst/>
              <a:gdLst>
                <a:gd name="T0" fmla="*/ 1 w 246"/>
                <a:gd name="T1" fmla="*/ 0 h 318"/>
                <a:gd name="T2" fmla="*/ 0 w 246"/>
                <a:gd name="T3" fmla="*/ 1 h 318"/>
                <a:gd name="T4" fmla="*/ 1 w 246"/>
                <a:gd name="T5" fmla="*/ 1 h 318"/>
                <a:gd name="T6" fmla="*/ 1 w 246"/>
                <a:gd name="T7" fmla="*/ 1 h 318"/>
                <a:gd name="T8" fmla="*/ 1 w 246"/>
                <a:gd name="T9" fmla="*/ 0 h 318"/>
                <a:gd name="T10" fmla="*/ 1 w 246"/>
                <a:gd name="T11" fmla="*/ 0 h 318"/>
                <a:gd name="T12" fmla="*/ 0 60000 65536"/>
                <a:gd name="T13" fmla="*/ 0 60000 65536"/>
                <a:gd name="T14" fmla="*/ 0 60000 65536"/>
                <a:gd name="T15" fmla="*/ 0 60000 65536"/>
                <a:gd name="T16" fmla="*/ 0 60000 65536"/>
                <a:gd name="T17" fmla="*/ 0 60000 65536"/>
                <a:gd name="T18" fmla="*/ 0 w 246"/>
                <a:gd name="T19" fmla="*/ 0 h 318"/>
                <a:gd name="T20" fmla="*/ 246 w 246"/>
                <a:gd name="T21" fmla="*/ 318 h 318"/>
              </a:gdLst>
              <a:ahLst/>
              <a:cxnLst>
                <a:cxn ang="T12">
                  <a:pos x="T0" y="T1"/>
                </a:cxn>
                <a:cxn ang="T13">
                  <a:pos x="T2" y="T3"/>
                </a:cxn>
                <a:cxn ang="T14">
                  <a:pos x="T4" y="T5"/>
                </a:cxn>
                <a:cxn ang="T15">
                  <a:pos x="T6" y="T7"/>
                </a:cxn>
                <a:cxn ang="T16">
                  <a:pos x="T8" y="T9"/>
                </a:cxn>
                <a:cxn ang="T17">
                  <a:pos x="T10" y="T11"/>
                </a:cxn>
              </a:cxnLst>
              <a:rect l="T18" t="T19" r="T20" b="T21"/>
              <a:pathLst>
                <a:path w="246" h="318">
                  <a:moveTo>
                    <a:pt x="93" y="0"/>
                  </a:moveTo>
                  <a:lnTo>
                    <a:pt x="0" y="75"/>
                  </a:lnTo>
                  <a:lnTo>
                    <a:pt x="114" y="318"/>
                  </a:lnTo>
                  <a:lnTo>
                    <a:pt x="246" y="209"/>
                  </a:lnTo>
                  <a:lnTo>
                    <a:pt x="93"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38" name="Freeform 35"/>
            <p:cNvSpPr>
              <a:spLocks/>
            </p:cNvSpPr>
            <p:nvPr/>
          </p:nvSpPr>
          <p:spPr bwMode="auto">
            <a:xfrm>
              <a:off x="2691" y="674"/>
              <a:ext cx="148" cy="136"/>
            </a:xfrm>
            <a:custGeom>
              <a:avLst/>
              <a:gdLst>
                <a:gd name="T0" fmla="*/ 1 w 296"/>
                <a:gd name="T1" fmla="*/ 0 h 272"/>
                <a:gd name="T2" fmla="*/ 0 w 296"/>
                <a:gd name="T3" fmla="*/ 1 h 272"/>
                <a:gd name="T4" fmla="*/ 1 w 296"/>
                <a:gd name="T5" fmla="*/ 1 h 272"/>
                <a:gd name="T6" fmla="*/ 1 w 296"/>
                <a:gd name="T7" fmla="*/ 1 h 272"/>
                <a:gd name="T8" fmla="*/ 1 w 296"/>
                <a:gd name="T9" fmla="*/ 0 h 272"/>
                <a:gd name="T10" fmla="*/ 1 w 296"/>
                <a:gd name="T11" fmla="*/ 0 h 272"/>
                <a:gd name="T12" fmla="*/ 0 60000 65536"/>
                <a:gd name="T13" fmla="*/ 0 60000 65536"/>
                <a:gd name="T14" fmla="*/ 0 60000 65536"/>
                <a:gd name="T15" fmla="*/ 0 60000 65536"/>
                <a:gd name="T16" fmla="*/ 0 60000 65536"/>
                <a:gd name="T17" fmla="*/ 0 60000 65536"/>
                <a:gd name="T18" fmla="*/ 0 w 296"/>
                <a:gd name="T19" fmla="*/ 0 h 272"/>
                <a:gd name="T20" fmla="*/ 296 w 296"/>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296" h="272">
                  <a:moveTo>
                    <a:pt x="101" y="0"/>
                  </a:moveTo>
                  <a:lnTo>
                    <a:pt x="0" y="67"/>
                  </a:lnTo>
                  <a:lnTo>
                    <a:pt x="171" y="272"/>
                  </a:lnTo>
                  <a:lnTo>
                    <a:pt x="296" y="173"/>
                  </a:lnTo>
                  <a:lnTo>
                    <a:pt x="101"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39" name="Freeform 36"/>
            <p:cNvSpPr>
              <a:spLocks/>
            </p:cNvSpPr>
            <p:nvPr/>
          </p:nvSpPr>
          <p:spPr bwMode="auto">
            <a:xfrm>
              <a:off x="2375" y="713"/>
              <a:ext cx="163" cy="141"/>
            </a:xfrm>
            <a:custGeom>
              <a:avLst/>
              <a:gdLst>
                <a:gd name="T0" fmla="*/ 0 w 327"/>
                <a:gd name="T1" fmla="*/ 0 h 282"/>
                <a:gd name="T2" fmla="*/ 0 w 327"/>
                <a:gd name="T3" fmla="*/ 1 h 282"/>
                <a:gd name="T4" fmla="*/ 0 w 327"/>
                <a:gd name="T5" fmla="*/ 1 h 282"/>
                <a:gd name="T6" fmla="*/ 0 w 327"/>
                <a:gd name="T7" fmla="*/ 1 h 282"/>
                <a:gd name="T8" fmla="*/ 0 w 327"/>
                <a:gd name="T9" fmla="*/ 0 h 282"/>
                <a:gd name="T10" fmla="*/ 0 w 327"/>
                <a:gd name="T11" fmla="*/ 0 h 282"/>
                <a:gd name="T12" fmla="*/ 0 60000 65536"/>
                <a:gd name="T13" fmla="*/ 0 60000 65536"/>
                <a:gd name="T14" fmla="*/ 0 60000 65536"/>
                <a:gd name="T15" fmla="*/ 0 60000 65536"/>
                <a:gd name="T16" fmla="*/ 0 60000 65536"/>
                <a:gd name="T17" fmla="*/ 0 60000 65536"/>
                <a:gd name="T18" fmla="*/ 0 w 327"/>
                <a:gd name="T19" fmla="*/ 0 h 282"/>
                <a:gd name="T20" fmla="*/ 327 w 327"/>
                <a:gd name="T21" fmla="*/ 282 h 282"/>
              </a:gdLst>
              <a:ahLst/>
              <a:cxnLst>
                <a:cxn ang="T12">
                  <a:pos x="T0" y="T1"/>
                </a:cxn>
                <a:cxn ang="T13">
                  <a:pos x="T2" y="T3"/>
                </a:cxn>
                <a:cxn ang="T14">
                  <a:pos x="T4" y="T5"/>
                </a:cxn>
                <a:cxn ang="T15">
                  <a:pos x="T6" y="T7"/>
                </a:cxn>
                <a:cxn ang="T16">
                  <a:pos x="T8" y="T9"/>
                </a:cxn>
                <a:cxn ang="T17">
                  <a:pos x="T10" y="T11"/>
                </a:cxn>
              </a:cxnLst>
              <a:rect l="T18" t="T19" r="T20" b="T21"/>
              <a:pathLst>
                <a:path w="327" h="282">
                  <a:moveTo>
                    <a:pt x="0" y="0"/>
                  </a:moveTo>
                  <a:lnTo>
                    <a:pt x="188" y="35"/>
                  </a:lnTo>
                  <a:lnTo>
                    <a:pt x="327" y="282"/>
                  </a:lnTo>
                  <a:lnTo>
                    <a:pt x="118" y="179"/>
                  </a:lnTo>
                  <a:lnTo>
                    <a:pt x="0"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40" name="Freeform 37"/>
            <p:cNvSpPr>
              <a:spLocks/>
            </p:cNvSpPr>
            <p:nvPr/>
          </p:nvSpPr>
          <p:spPr bwMode="auto">
            <a:xfrm>
              <a:off x="2505" y="664"/>
              <a:ext cx="148" cy="164"/>
            </a:xfrm>
            <a:custGeom>
              <a:avLst/>
              <a:gdLst>
                <a:gd name="T0" fmla="*/ 0 w 294"/>
                <a:gd name="T1" fmla="*/ 0 h 328"/>
                <a:gd name="T2" fmla="*/ 1 w 294"/>
                <a:gd name="T3" fmla="*/ 1 h 328"/>
                <a:gd name="T4" fmla="*/ 1 w 294"/>
                <a:gd name="T5" fmla="*/ 1 h 328"/>
                <a:gd name="T6" fmla="*/ 1 w 294"/>
                <a:gd name="T7" fmla="*/ 1 h 328"/>
                <a:gd name="T8" fmla="*/ 0 w 294"/>
                <a:gd name="T9" fmla="*/ 0 h 328"/>
                <a:gd name="T10" fmla="*/ 0 w 294"/>
                <a:gd name="T11" fmla="*/ 0 h 328"/>
                <a:gd name="T12" fmla="*/ 0 60000 65536"/>
                <a:gd name="T13" fmla="*/ 0 60000 65536"/>
                <a:gd name="T14" fmla="*/ 0 60000 65536"/>
                <a:gd name="T15" fmla="*/ 0 60000 65536"/>
                <a:gd name="T16" fmla="*/ 0 60000 65536"/>
                <a:gd name="T17" fmla="*/ 0 60000 65536"/>
                <a:gd name="T18" fmla="*/ 0 w 294"/>
                <a:gd name="T19" fmla="*/ 0 h 328"/>
                <a:gd name="T20" fmla="*/ 294 w 294"/>
                <a:gd name="T21" fmla="*/ 328 h 328"/>
              </a:gdLst>
              <a:ahLst/>
              <a:cxnLst>
                <a:cxn ang="T12">
                  <a:pos x="T0" y="T1"/>
                </a:cxn>
                <a:cxn ang="T13">
                  <a:pos x="T2" y="T3"/>
                </a:cxn>
                <a:cxn ang="T14">
                  <a:pos x="T4" y="T5"/>
                </a:cxn>
                <a:cxn ang="T15">
                  <a:pos x="T6" y="T7"/>
                </a:cxn>
                <a:cxn ang="T16">
                  <a:pos x="T8" y="T9"/>
                </a:cxn>
                <a:cxn ang="T17">
                  <a:pos x="T10" y="T11"/>
                </a:cxn>
              </a:cxnLst>
              <a:rect l="T18" t="T19" r="T20" b="T21"/>
              <a:pathLst>
                <a:path w="294" h="328">
                  <a:moveTo>
                    <a:pt x="0" y="0"/>
                  </a:moveTo>
                  <a:lnTo>
                    <a:pt x="188" y="87"/>
                  </a:lnTo>
                  <a:lnTo>
                    <a:pt x="294" y="328"/>
                  </a:lnTo>
                  <a:lnTo>
                    <a:pt x="163" y="270"/>
                  </a:lnTo>
                  <a:lnTo>
                    <a:pt x="0"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41" name="Freeform 38"/>
            <p:cNvSpPr>
              <a:spLocks/>
            </p:cNvSpPr>
            <p:nvPr/>
          </p:nvSpPr>
          <p:spPr bwMode="auto">
            <a:xfrm>
              <a:off x="2639" y="671"/>
              <a:ext cx="142" cy="139"/>
            </a:xfrm>
            <a:custGeom>
              <a:avLst/>
              <a:gdLst>
                <a:gd name="T0" fmla="*/ 0 w 285"/>
                <a:gd name="T1" fmla="*/ 0 h 280"/>
                <a:gd name="T2" fmla="*/ 0 w 285"/>
                <a:gd name="T3" fmla="*/ 0 h 280"/>
                <a:gd name="T4" fmla="*/ 0 w 285"/>
                <a:gd name="T5" fmla="*/ 0 h 280"/>
                <a:gd name="T6" fmla="*/ 0 w 285"/>
                <a:gd name="T7" fmla="*/ 0 h 280"/>
                <a:gd name="T8" fmla="*/ 0 w 285"/>
                <a:gd name="T9" fmla="*/ 0 h 280"/>
                <a:gd name="T10" fmla="*/ 0 w 285"/>
                <a:gd name="T11" fmla="*/ 0 h 280"/>
                <a:gd name="T12" fmla="*/ 0 60000 65536"/>
                <a:gd name="T13" fmla="*/ 0 60000 65536"/>
                <a:gd name="T14" fmla="*/ 0 60000 65536"/>
                <a:gd name="T15" fmla="*/ 0 60000 65536"/>
                <a:gd name="T16" fmla="*/ 0 60000 65536"/>
                <a:gd name="T17" fmla="*/ 0 60000 65536"/>
                <a:gd name="T18" fmla="*/ 0 w 285"/>
                <a:gd name="T19" fmla="*/ 0 h 280"/>
                <a:gd name="T20" fmla="*/ 285 w 285"/>
                <a:gd name="T21" fmla="*/ 280 h 280"/>
              </a:gdLst>
              <a:ahLst/>
              <a:cxnLst>
                <a:cxn ang="T12">
                  <a:pos x="T0" y="T1"/>
                </a:cxn>
                <a:cxn ang="T13">
                  <a:pos x="T2" y="T3"/>
                </a:cxn>
                <a:cxn ang="T14">
                  <a:pos x="T4" y="T5"/>
                </a:cxn>
                <a:cxn ang="T15">
                  <a:pos x="T6" y="T7"/>
                </a:cxn>
                <a:cxn ang="T16">
                  <a:pos x="T8" y="T9"/>
                </a:cxn>
                <a:cxn ang="T17">
                  <a:pos x="T10" y="T11"/>
                </a:cxn>
              </a:cxnLst>
              <a:rect l="T18" t="T19" r="T20" b="T21"/>
              <a:pathLst>
                <a:path w="285" h="280">
                  <a:moveTo>
                    <a:pt x="0" y="0"/>
                  </a:moveTo>
                  <a:lnTo>
                    <a:pt x="108" y="67"/>
                  </a:lnTo>
                  <a:lnTo>
                    <a:pt x="285" y="280"/>
                  </a:lnTo>
                  <a:lnTo>
                    <a:pt x="157" y="213"/>
                  </a:lnTo>
                  <a:lnTo>
                    <a:pt x="0"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42" name="Freeform 39"/>
            <p:cNvSpPr>
              <a:spLocks/>
            </p:cNvSpPr>
            <p:nvPr/>
          </p:nvSpPr>
          <p:spPr bwMode="auto">
            <a:xfrm>
              <a:off x="2371" y="708"/>
              <a:ext cx="74" cy="371"/>
            </a:xfrm>
            <a:custGeom>
              <a:avLst/>
              <a:gdLst>
                <a:gd name="T0" fmla="*/ 1 w 146"/>
                <a:gd name="T1" fmla="*/ 0 h 741"/>
                <a:gd name="T2" fmla="*/ 1 w 146"/>
                <a:gd name="T3" fmla="*/ 1 h 741"/>
                <a:gd name="T4" fmla="*/ 1 w 146"/>
                <a:gd name="T5" fmla="*/ 1 h 741"/>
                <a:gd name="T6" fmla="*/ 0 w 146"/>
                <a:gd name="T7" fmla="*/ 1 h 741"/>
                <a:gd name="T8" fmla="*/ 1 w 146"/>
                <a:gd name="T9" fmla="*/ 0 h 741"/>
                <a:gd name="T10" fmla="*/ 1 w 146"/>
                <a:gd name="T11" fmla="*/ 0 h 741"/>
                <a:gd name="T12" fmla="*/ 0 60000 65536"/>
                <a:gd name="T13" fmla="*/ 0 60000 65536"/>
                <a:gd name="T14" fmla="*/ 0 60000 65536"/>
                <a:gd name="T15" fmla="*/ 0 60000 65536"/>
                <a:gd name="T16" fmla="*/ 0 60000 65536"/>
                <a:gd name="T17" fmla="*/ 0 60000 65536"/>
                <a:gd name="T18" fmla="*/ 0 w 146"/>
                <a:gd name="T19" fmla="*/ 0 h 741"/>
                <a:gd name="T20" fmla="*/ 146 w 146"/>
                <a:gd name="T21" fmla="*/ 741 h 741"/>
              </a:gdLst>
              <a:ahLst/>
              <a:cxnLst>
                <a:cxn ang="T12">
                  <a:pos x="T0" y="T1"/>
                </a:cxn>
                <a:cxn ang="T13">
                  <a:pos x="T2" y="T3"/>
                </a:cxn>
                <a:cxn ang="T14">
                  <a:pos x="T4" y="T5"/>
                </a:cxn>
                <a:cxn ang="T15">
                  <a:pos x="T6" y="T7"/>
                </a:cxn>
                <a:cxn ang="T16">
                  <a:pos x="T8" y="T9"/>
                </a:cxn>
                <a:cxn ang="T17">
                  <a:pos x="T10" y="T11"/>
                </a:cxn>
              </a:cxnLst>
              <a:rect l="T18" t="T19" r="T20" b="T21"/>
              <a:pathLst>
                <a:path w="146" h="741">
                  <a:moveTo>
                    <a:pt x="5" y="0"/>
                  </a:moveTo>
                  <a:lnTo>
                    <a:pt x="136" y="190"/>
                  </a:lnTo>
                  <a:lnTo>
                    <a:pt x="146" y="741"/>
                  </a:lnTo>
                  <a:lnTo>
                    <a:pt x="0" y="510"/>
                  </a:lnTo>
                  <a:lnTo>
                    <a:pt x="5"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43" name="Freeform 40"/>
            <p:cNvSpPr>
              <a:spLocks/>
            </p:cNvSpPr>
            <p:nvPr/>
          </p:nvSpPr>
          <p:spPr bwMode="auto">
            <a:xfrm>
              <a:off x="2496" y="897"/>
              <a:ext cx="14" cy="80"/>
            </a:xfrm>
            <a:custGeom>
              <a:avLst/>
              <a:gdLst>
                <a:gd name="T0" fmla="*/ 0 w 29"/>
                <a:gd name="T1" fmla="*/ 1 h 160"/>
                <a:gd name="T2" fmla="*/ 0 w 29"/>
                <a:gd name="T3" fmla="*/ 0 h 160"/>
                <a:gd name="T4" fmla="*/ 0 w 29"/>
                <a:gd name="T5" fmla="*/ 1 h 160"/>
                <a:gd name="T6" fmla="*/ 0 w 29"/>
                <a:gd name="T7" fmla="*/ 1 h 160"/>
                <a:gd name="T8" fmla="*/ 0 w 29"/>
                <a:gd name="T9" fmla="*/ 1 h 160"/>
                <a:gd name="T10" fmla="*/ 0 w 29"/>
                <a:gd name="T11" fmla="*/ 1 h 160"/>
                <a:gd name="T12" fmla="*/ 0 60000 65536"/>
                <a:gd name="T13" fmla="*/ 0 60000 65536"/>
                <a:gd name="T14" fmla="*/ 0 60000 65536"/>
                <a:gd name="T15" fmla="*/ 0 60000 65536"/>
                <a:gd name="T16" fmla="*/ 0 60000 65536"/>
                <a:gd name="T17" fmla="*/ 0 60000 65536"/>
                <a:gd name="T18" fmla="*/ 0 w 29"/>
                <a:gd name="T19" fmla="*/ 0 h 160"/>
                <a:gd name="T20" fmla="*/ 29 w 29"/>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29" h="160">
                  <a:moveTo>
                    <a:pt x="29" y="25"/>
                  </a:moveTo>
                  <a:lnTo>
                    <a:pt x="4" y="0"/>
                  </a:lnTo>
                  <a:lnTo>
                    <a:pt x="0" y="154"/>
                  </a:lnTo>
                  <a:lnTo>
                    <a:pt x="26" y="160"/>
                  </a:lnTo>
                  <a:lnTo>
                    <a:pt x="29"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44" name="Freeform 41"/>
            <p:cNvSpPr>
              <a:spLocks/>
            </p:cNvSpPr>
            <p:nvPr/>
          </p:nvSpPr>
          <p:spPr bwMode="auto">
            <a:xfrm>
              <a:off x="2623" y="881"/>
              <a:ext cx="13" cy="63"/>
            </a:xfrm>
            <a:custGeom>
              <a:avLst/>
              <a:gdLst>
                <a:gd name="T0" fmla="*/ 1 w 25"/>
                <a:gd name="T1" fmla="*/ 0 h 127"/>
                <a:gd name="T2" fmla="*/ 1 w 25"/>
                <a:gd name="T3" fmla="*/ 0 h 127"/>
                <a:gd name="T4" fmla="*/ 1 w 25"/>
                <a:gd name="T5" fmla="*/ 0 h 127"/>
                <a:gd name="T6" fmla="*/ 0 w 25"/>
                <a:gd name="T7" fmla="*/ 0 h 127"/>
                <a:gd name="T8" fmla="*/ 1 w 25"/>
                <a:gd name="T9" fmla="*/ 0 h 127"/>
                <a:gd name="T10" fmla="*/ 1 w 25"/>
                <a:gd name="T11" fmla="*/ 0 h 127"/>
                <a:gd name="T12" fmla="*/ 0 60000 65536"/>
                <a:gd name="T13" fmla="*/ 0 60000 65536"/>
                <a:gd name="T14" fmla="*/ 0 60000 65536"/>
                <a:gd name="T15" fmla="*/ 0 60000 65536"/>
                <a:gd name="T16" fmla="*/ 0 60000 65536"/>
                <a:gd name="T17" fmla="*/ 0 60000 65536"/>
                <a:gd name="T18" fmla="*/ 0 w 25"/>
                <a:gd name="T19" fmla="*/ 0 h 127"/>
                <a:gd name="T20" fmla="*/ 25 w 25"/>
                <a:gd name="T21" fmla="*/ 127 h 127"/>
              </a:gdLst>
              <a:ahLst/>
              <a:cxnLst>
                <a:cxn ang="T12">
                  <a:pos x="T0" y="T1"/>
                </a:cxn>
                <a:cxn ang="T13">
                  <a:pos x="T2" y="T3"/>
                </a:cxn>
                <a:cxn ang="T14">
                  <a:pos x="T4" y="T5"/>
                </a:cxn>
                <a:cxn ang="T15">
                  <a:pos x="T6" y="T7"/>
                </a:cxn>
                <a:cxn ang="T16">
                  <a:pos x="T8" y="T9"/>
                </a:cxn>
                <a:cxn ang="T17">
                  <a:pos x="T10" y="T11"/>
                </a:cxn>
              </a:cxnLst>
              <a:rect l="T18" t="T19" r="T20" b="T21"/>
              <a:pathLst>
                <a:path w="25" h="127">
                  <a:moveTo>
                    <a:pt x="25" y="28"/>
                  </a:moveTo>
                  <a:lnTo>
                    <a:pt x="25" y="127"/>
                  </a:lnTo>
                  <a:lnTo>
                    <a:pt x="1" y="126"/>
                  </a:lnTo>
                  <a:lnTo>
                    <a:pt x="0" y="0"/>
                  </a:lnTo>
                  <a:lnTo>
                    <a:pt x="2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45" name="Freeform 42"/>
            <p:cNvSpPr>
              <a:spLocks/>
            </p:cNvSpPr>
            <p:nvPr/>
          </p:nvSpPr>
          <p:spPr bwMode="auto">
            <a:xfrm>
              <a:off x="2731" y="867"/>
              <a:ext cx="12" cy="69"/>
            </a:xfrm>
            <a:custGeom>
              <a:avLst/>
              <a:gdLst>
                <a:gd name="T0" fmla="*/ 0 w 25"/>
                <a:gd name="T1" fmla="*/ 1 h 138"/>
                <a:gd name="T2" fmla="*/ 0 w 25"/>
                <a:gd name="T3" fmla="*/ 1 h 138"/>
                <a:gd name="T4" fmla="*/ 0 w 25"/>
                <a:gd name="T5" fmla="*/ 1 h 138"/>
                <a:gd name="T6" fmla="*/ 0 w 25"/>
                <a:gd name="T7" fmla="*/ 0 h 138"/>
                <a:gd name="T8" fmla="*/ 0 w 25"/>
                <a:gd name="T9" fmla="*/ 1 h 138"/>
                <a:gd name="T10" fmla="*/ 0 w 25"/>
                <a:gd name="T11" fmla="*/ 1 h 138"/>
                <a:gd name="T12" fmla="*/ 0 60000 65536"/>
                <a:gd name="T13" fmla="*/ 0 60000 65536"/>
                <a:gd name="T14" fmla="*/ 0 60000 65536"/>
                <a:gd name="T15" fmla="*/ 0 60000 65536"/>
                <a:gd name="T16" fmla="*/ 0 60000 65536"/>
                <a:gd name="T17" fmla="*/ 0 60000 65536"/>
                <a:gd name="T18" fmla="*/ 0 w 25"/>
                <a:gd name="T19" fmla="*/ 0 h 138"/>
                <a:gd name="T20" fmla="*/ 25 w 25"/>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5" h="138">
                  <a:moveTo>
                    <a:pt x="25" y="20"/>
                  </a:moveTo>
                  <a:lnTo>
                    <a:pt x="25" y="138"/>
                  </a:lnTo>
                  <a:lnTo>
                    <a:pt x="2" y="136"/>
                  </a:lnTo>
                  <a:lnTo>
                    <a:pt x="0" y="0"/>
                  </a:lnTo>
                  <a:lnTo>
                    <a:pt x="2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46" name="Freeform 43"/>
            <p:cNvSpPr>
              <a:spLocks/>
            </p:cNvSpPr>
            <p:nvPr/>
          </p:nvSpPr>
          <p:spPr bwMode="auto">
            <a:xfrm>
              <a:off x="2499" y="895"/>
              <a:ext cx="67" cy="15"/>
            </a:xfrm>
            <a:custGeom>
              <a:avLst/>
              <a:gdLst>
                <a:gd name="T0" fmla="*/ 0 w 132"/>
                <a:gd name="T1" fmla="*/ 0 h 31"/>
                <a:gd name="T2" fmla="*/ 1 w 132"/>
                <a:gd name="T3" fmla="*/ 0 h 31"/>
                <a:gd name="T4" fmla="*/ 1 w 132"/>
                <a:gd name="T5" fmla="*/ 0 h 31"/>
                <a:gd name="T6" fmla="*/ 1 w 132"/>
                <a:gd name="T7" fmla="*/ 0 h 31"/>
                <a:gd name="T8" fmla="*/ 0 w 132"/>
                <a:gd name="T9" fmla="*/ 0 h 31"/>
                <a:gd name="T10" fmla="*/ 0 w 132"/>
                <a:gd name="T11" fmla="*/ 0 h 31"/>
                <a:gd name="T12" fmla="*/ 0 60000 65536"/>
                <a:gd name="T13" fmla="*/ 0 60000 65536"/>
                <a:gd name="T14" fmla="*/ 0 60000 65536"/>
                <a:gd name="T15" fmla="*/ 0 60000 65536"/>
                <a:gd name="T16" fmla="*/ 0 60000 65536"/>
                <a:gd name="T17" fmla="*/ 0 60000 65536"/>
                <a:gd name="T18" fmla="*/ 0 w 132"/>
                <a:gd name="T19" fmla="*/ 0 h 31"/>
                <a:gd name="T20" fmla="*/ 132 w 13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32" h="31">
                  <a:moveTo>
                    <a:pt x="0" y="8"/>
                  </a:moveTo>
                  <a:lnTo>
                    <a:pt x="22" y="31"/>
                  </a:lnTo>
                  <a:lnTo>
                    <a:pt x="132" y="31"/>
                  </a:lnTo>
                  <a:lnTo>
                    <a:pt x="132"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47" name="Freeform 44"/>
            <p:cNvSpPr>
              <a:spLocks/>
            </p:cNvSpPr>
            <p:nvPr/>
          </p:nvSpPr>
          <p:spPr bwMode="auto">
            <a:xfrm>
              <a:off x="2623" y="884"/>
              <a:ext cx="58" cy="15"/>
            </a:xfrm>
            <a:custGeom>
              <a:avLst/>
              <a:gdLst>
                <a:gd name="T0" fmla="*/ 0 w 117"/>
                <a:gd name="T1" fmla="*/ 0 h 31"/>
                <a:gd name="T2" fmla="*/ 0 w 117"/>
                <a:gd name="T3" fmla="*/ 0 h 31"/>
                <a:gd name="T4" fmla="*/ 0 w 117"/>
                <a:gd name="T5" fmla="*/ 0 h 31"/>
                <a:gd name="T6" fmla="*/ 0 w 117"/>
                <a:gd name="T7" fmla="*/ 0 h 31"/>
                <a:gd name="T8" fmla="*/ 0 w 117"/>
                <a:gd name="T9" fmla="*/ 0 h 31"/>
                <a:gd name="T10" fmla="*/ 0 w 117"/>
                <a:gd name="T11" fmla="*/ 0 h 31"/>
                <a:gd name="T12" fmla="*/ 0 60000 65536"/>
                <a:gd name="T13" fmla="*/ 0 60000 65536"/>
                <a:gd name="T14" fmla="*/ 0 60000 65536"/>
                <a:gd name="T15" fmla="*/ 0 60000 65536"/>
                <a:gd name="T16" fmla="*/ 0 60000 65536"/>
                <a:gd name="T17" fmla="*/ 0 60000 65536"/>
                <a:gd name="T18" fmla="*/ 0 w 117"/>
                <a:gd name="T19" fmla="*/ 0 h 31"/>
                <a:gd name="T20" fmla="*/ 117 w 117"/>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17" h="31">
                  <a:moveTo>
                    <a:pt x="0" y="0"/>
                  </a:moveTo>
                  <a:lnTo>
                    <a:pt x="25" y="31"/>
                  </a:lnTo>
                  <a:lnTo>
                    <a:pt x="117" y="31"/>
                  </a:lnTo>
                  <a:lnTo>
                    <a:pt x="117"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48" name="Freeform 45"/>
            <p:cNvSpPr>
              <a:spLocks/>
            </p:cNvSpPr>
            <p:nvPr/>
          </p:nvSpPr>
          <p:spPr bwMode="auto">
            <a:xfrm>
              <a:off x="2732" y="864"/>
              <a:ext cx="59" cy="14"/>
            </a:xfrm>
            <a:custGeom>
              <a:avLst/>
              <a:gdLst>
                <a:gd name="T0" fmla="*/ 0 w 118"/>
                <a:gd name="T1" fmla="*/ 1 h 27"/>
                <a:gd name="T2" fmla="*/ 1 w 118"/>
                <a:gd name="T3" fmla="*/ 1 h 27"/>
                <a:gd name="T4" fmla="*/ 1 w 118"/>
                <a:gd name="T5" fmla="*/ 1 h 27"/>
                <a:gd name="T6" fmla="*/ 1 w 118"/>
                <a:gd name="T7" fmla="*/ 0 h 27"/>
                <a:gd name="T8" fmla="*/ 0 w 118"/>
                <a:gd name="T9" fmla="*/ 1 h 27"/>
                <a:gd name="T10" fmla="*/ 0 w 118"/>
                <a:gd name="T11" fmla="*/ 1 h 27"/>
                <a:gd name="T12" fmla="*/ 0 60000 65536"/>
                <a:gd name="T13" fmla="*/ 0 60000 65536"/>
                <a:gd name="T14" fmla="*/ 0 60000 65536"/>
                <a:gd name="T15" fmla="*/ 0 60000 65536"/>
                <a:gd name="T16" fmla="*/ 0 60000 65536"/>
                <a:gd name="T17" fmla="*/ 0 60000 65536"/>
                <a:gd name="T18" fmla="*/ 0 w 118"/>
                <a:gd name="T19" fmla="*/ 0 h 27"/>
                <a:gd name="T20" fmla="*/ 118 w 11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18" h="27">
                  <a:moveTo>
                    <a:pt x="0" y="10"/>
                  </a:moveTo>
                  <a:lnTo>
                    <a:pt x="24" y="27"/>
                  </a:lnTo>
                  <a:lnTo>
                    <a:pt x="118" y="27"/>
                  </a:lnTo>
                  <a:lnTo>
                    <a:pt x="118" y="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2774" name="Picture 46" descr="j01499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7513" y="1295400"/>
            <a:ext cx="10874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47"/>
          <p:cNvSpPr txBox="1">
            <a:spLocks noChangeArrowheads="1"/>
          </p:cNvSpPr>
          <p:nvPr/>
        </p:nvSpPr>
        <p:spPr bwMode="auto">
          <a:xfrm>
            <a:off x="506046" y="1996282"/>
            <a:ext cx="2381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Tx/>
              <a:buNone/>
            </a:pPr>
            <a:r>
              <a:rPr lang="en-GB" altLang="en-US" sz="1800" dirty="0"/>
              <a:t>TECHNOLOGY MODIFICATION</a:t>
            </a:r>
          </a:p>
        </p:txBody>
      </p:sp>
      <p:sp>
        <p:nvSpPr>
          <p:cNvPr id="32776" name="Text Box 48"/>
          <p:cNvSpPr txBox="1">
            <a:spLocks noChangeArrowheads="1"/>
          </p:cNvSpPr>
          <p:nvPr/>
        </p:nvSpPr>
        <p:spPr bwMode="auto">
          <a:xfrm>
            <a:off x="203200" y="4122738"/>
            <a:ext cx="2759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Tx/>
              <a:buNone/>
            </a:pPr>
            <a:r>
              <a:rPr lang="en-GB" altLang="en-US" sz="1800" dirty="0"/>
              <a:t>INPUT SUBSTITUTION</a:t>
            </a:r>
          </a:p>
        </p:txBody>
      </p:sp>
      <p:sp>
        <p:nvSpPr>
          <p:cNvPr id="32777" name="Text Box 49"/>
          <p:cNvSpPr txBox="1">
            <a:spLocks noChangeArrowheads="1"/>
          </p:cNvSpPr>
          <p:nvPr/>
        </p:nvSpPr>
        <p:spPr bwMode="auto">
          <a:xfrm>
            <a:off x="6602413" y="1344613"/>
            <a:ext cx="2381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Tx/>
              <a:buNone/>
            </a:pPr>
            <a:r>
              <a:rPr lang="en-GB" altLang="en-US" sz="1800" dirty="0"/>
              <a:t>OPERATIONAL CHANGES</a:t>
            </a:r>
          </a:p>
        </p:txBody>
      </p:sp>
      <p:sp>
        <p:nvSpPr>
          <p:cNvPr id="32778" name="Text Box 50"/>
          <p:cNvSpPr txBox="1">
            <a:spLocks noChangeArrowheads="1"/>
          </p:cNvSpPr>
          <p:nvPr/>
        </p:nvSpPr>
        <p:spPr bwMode="auto">
          <a:xfrm>
            <a:off x="7308850" y="3860800"/>
            <a:ext cx="1846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en-US" sz="1800" dirty="0"/>
              <a:t>PRODUCT MODIFICATION</a:t>
            </a:r>
            <a:endParaRPr lang="en-GB" altLang="en-US" sz="1800" b="0" i="1" dirty="0"/>
          </a:p>
        </p:txBody>
      </p:sp>
      <p:sp>
        <p:nvSpPr>
          <p:cNvPr id="32779" name="AutoShape 51"/>
          <p:cNvSpPr>
            <a:spLocks noChangeArrowheads="1"/>
          </p:cNvSpPr>
          <p:nvPr/>
        </p:nvSpPr>
        <p:spPr bwMode="auto">
          <a:xfrm>
            <a:off x="2705100" y="3186113"/>
            <a:ext cx="3752850" cy="1085850"/>
          </a:xfrm>
          <a:prstGeom prst="rightArrow">
            <a:avLst>
              <a:gd name="adj1" fmla="val 50000"/>
              <a:gd name="adj2" fmla="val 86404"/>
            </a:avLst>
          </a:prstGeom>
          <a:solidFill>
            <a:srgbClr val="969696">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2780" name="Text Box 52"/>
          <p:cNvSpPr txBox="1">
            <a:spLocks noChangeArrowheads="1"/>
          </p:cNvSpPr>
          <p:nvPr/>
        </p:nvSpPr>
        <p:spPr bwMode="auto">
          <a:xfrm>
            <a:off x="2581275" y="3548063"/>
            <a:ext cx="3981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en-US" sz="2000"/>
              <a:t>PRODUCTION  PROCESS</a:t>
            </a:r>
          </a:p>
        </p:txBody>
      </p:sp>
      <p:sp>
        <p:nvSpPr>
          <p:cNvPr id="32781" name="Line 53"/>
          <p:cNvSpPr>
            <a:spLocks noChangeShapeType="1"/>
          </p:cNvSpPr>
          <p:nvPr/>
        </p:nvSpPr>
        <p:spPr bwMode="auto">
          <a:xfrm>
            <a:off x="2000250" y="3733800"/>
            <a:ext cx="685800" cy="0"/>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2" name="Line 54"/>
          <p:cNvSpPr>
            <a:spLocks noChangeShapeType="1"/>
          </p:cNvSpPr>
          <p:nvPr/>
        </p:nvSpPr>
        <p:spPr bwMode="auto">
          <a:xfrm rot="2717976">
            <a:off x="3613944" y="2683669"/>
            <a:ext cx="660400" cy="68262"/>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3" name="Line 55"/>
          <p:cNvSpPr>
            <a:spLocks noChangeShapeType="1"/>
          </p:cNvSpPr>
          <p:nvPr/>
        </p:nvSpPr>
        <p:spPr bwMode="auto">
          <a:xfrm rot="6390682">
            <a:off x="5367338" y="2495550"/>
            <a:ext cx="614362" cy="427038"/>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4" name="Line 56"/>
          <p:cNvSpPr>
            <a:spLocks noChangeShapeType="1"/>
          </p:cNvSpPr>
          <p:nvPr/>
        </p:nvSpPr>
        <p:spPr bwMode="auto">
          <a:xfrm flipV="1">
            <a:off x="6607175" y="3609975"/>
            <a:ext cx="946150" cy="109538"/>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5" name="Line 57"/>
          <p:cNvSpPr>
            <a:spLocks noChangeShapeType="1"/>
          </p:cNvSpPr>
          <p:nvPr/>
        </p:nvSpPr>
        <p:spPr bwMode="auto">
          <a:xfrm rot="2954628" flipV="1">
            <a:off x="6136481" y="4564857"/>
            <a:ext cx="1095375" cy="33338"/>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6" name="Freeform 62"/>
          <p:cNvSpPr>
            <a:spLocks/>
          </p:cNvSpPr>
          <p:nvPr/>
        </p:nvSpPr>
        <p:spPr bwMode="auto">
          <a:xfrm>
            <a:off x="2960688" y="2033588"/>
            <a:ext cx="220662" cy="152400"/>
          </a:xfrm>
          <a:custGeom>
            <a:avLst/>
            <a:gdLst>
              <a:gd name="T0" fmla="*/ 2147483647 w 186"/>
              <a:gd name="T1" fmla="*/ 2147483647 h 129"/>
              <a:gd name="T2" fmla="*/ 2147483647 w 186"/>
              <a:gd name="T3" fmla="*/ 2147483647 h 129"/>
              <a:gd name="T4" fmla="*/ 2147483647 w 186"/>
              <a:gd name="T5" fmla="*/ 2147483647 h 129"/>
              <a:gd name="T6" fmla="*/ 2147483647 w 186"/>
              <a:gd name="T7" fmla="*/ 2147483647 h 129"/>
              <a:gd name="T8" fmla="*/ 2147483647 w 186"/>
              <a:gd name="T9" fmla="*/ 2147483647 h 129"/>
              <a:gd name="T10" fmla="*/ 2147483647 w 186"/>
              <a:gd name="T11" fmla="*/ 0 h 129"/>
              <a:gd name="T12" fmla="*/ 2147483647 w 186"/>
              <a:gd name="T13" fmla="*/ 2147483647 h 129"/>
              <a:gd name="T14" fmla="*/ 2147483647 w 186"/>
              <a:gd name="T15" fmla="*/ 2147483647 h 129"/>
              <a:gd name="T16" fmla="*/ 2147483647 w 186"/>
              <a:gd name="T17" fmla="*/ 2147483647 h 129"/>
              <a:gd name="T18" fmla="*/ 2147483647 w 186"/>
              <a:gd name="T19" fmla="*/ 2147483647 h 129"/>
              <a:gd name="T20" fmla="*/ 2147483647 w 186"/>
              <a:gd name="T21" fmla="*/ 2147483647 h 129"/>
              <a:gd name="T22" fmla="*/ 2147483647 w 186"/>
              <a:gd name="T23" fmla="*/ 2147483647 h 129"/>
              <a:gd name="T24" fmla="*/ 2147483647 w 186"/>
              <a:gd name="T25" fmla="*/ 2147483647 h 129"/>
              <a:gd name="T26" fmla="*/ 2147483647 w 186"/>
              <a:gd name="T27" fmla="*/ 2147483647 h 129"/>
              <a:gd name="T28" fmla="*/ 2147483647 w 186"/>
              <a:gd name="T29" fmla="*/ 2147483647 h 129"/>
              <a:gd name="T30" fmla="*/ 2147483647 w 186"/>
              <a:gd name="T31" fmla="*/ 2147483647 h 129"/>
              <a:gd name="T32" fmla="*/ 2147483647 w 186"/>
              <a:gd name="T33" fmla="*/ 2147483647 h 129"/>
              <a:gd name="T34" fmla="*/ 2147483647 w 186"/>
              <a:gd name="T35" fmla="*/ 2147483647 h 129"/>
              <a:gd name="T36" fmla="*/ 0 w 186"/>
              <a:gd name="T37" fmla="*/ 2147483647 h 129"/>
              <a:gd name="T38" fmla="*/ 2147483647 w 186"/>
              <a:gd name="T39" fmla="*/ 2147483647 h 129"/>
              <a:gd name="T40" fmla="*/ 2147483647 w 186"/>
              <a:gd name="T41" fmla="*/ 2147483647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6"/>
              <a:gd name="T64" fmla="*/ 0 h 129"/>
              <a:gd name="T65" fmla="*/ 186 w 186"/>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6" h="129">
                <a:moveTo>
                  <a:pt x="177" y="32"/>
                </a:moveTo>
                <a:lnTo>
                  <a:pt x="173" y="34"/>
                </a:lnTo>
                <a:lnTo>
                  <a:pt x="170" y="34"/>
                </a:lnTo>
                <a:lnTo>
                  <a:pt x="165" y="34"/>
                </a:lnTo>
                <a:lnTo>
                  <a:pt x="162" y="34"/>
                </a:lnTo>
                <a:lnTo>
                  <a:pt x="146" y="0"/>
                </a:lnTo>
                <a:lnTo>
                  <a:pt x="104" y="12"/>
                </a:lnTo>
                <a:lnTo>
                  <a:pt x="109" y="47"/>
                </a:lnTo>
                <a:lnTo>
                  <a:pt x="99" y="52"/>
                </a:lnTo>
                <a:lnTo>
                  <a:pt x="90" y="56"/>
                </a:lnTo>
                <a:lnTo>
                  <a:pt x="81" y="61"/>
                </a:lnTo>
                <a:lnTo>
                  <a:pt x="72" y="65"/>
                </a:lnTo>
                <a:lnTo>
                  <a:pt x="45" y="41"/>
                </a:lnTo>
                <a:lnTo>
                  <a:pt x="12" y="68"/>
                </a:lnTo>
                <a:lnTo>
                  <a:pt x="29" y="98"/>
                </a:lnTo>
                <a:lnTo>
                  <a:pt x="21" y="105"/>
                </a:lnTo>
                <a:lnTo>
                  <a:pt x="14" y="113"/>
                </a:lnTo>
                <a:lnTo>
                  <a:pt x="8" y="120"/>
                </a:lnTo>
                <a:lnTo>
                  <a:pt x="0" y="129"/>
                </a:lnTo>
                <a:lnTo>
                  <a:pt x="186" y="129"/>
                </a:lnTo>
                <a:lnTo>
                  <a:pt x="177" y="3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7" name="Freeform 63"/>
          <p:cNvSpPr>
            <a:spLocks/>
          </p:cNvSpPr>
          <p:nvPr/>
        </p:nvSpPr>
        <p:spPr bwMode="auto">
          <a:xfrm>
            <a:off x="3184525" y="2028825"/>
            <a:ext cx="287338" cy="157163"/>
          </a:xfrm>
          <a:custGeom>
            <a:avLst/>
            <a:gdLst>
              <a:gd name="T0" fmla="*/ 2147483647 w 242"/>
              <a:gd name="T1" fmla="*/ 2147483647 h 134"/>
              <a:gd name="T2" fmla="*/ 2147483647 w 242"/>
              <a:gd name="T3" fmla="*/ 2147483647 h 134"/>
              <a:gd name="T4" fmla="*/ 2147483647 w 242"/>
              <a:gd name="T5" fmla="*/ 2147483647 h 134"/>
              <a:gd name="T6" fmla="*/ 2147483647 w 242"/>
              <a:gd name="T7" fmla="*/ 2147483647 h 134"/>
              <a:gd name="T8" fmla="*/ 2147483647 w 242"/>
              <a:gd name="T9" fmla="*/ 2147483647 h 134"/>
              <a:gd name="T10" fmla="*/ 2147483647 w 242"/>
              <a:gd name="T11" fmla="*/ 2147483647 h 134"/>
              <a:gd name="T12" fmla="*/ 2147483647 w 242"/>
              <a:gd name="T13" fmla="*/ 2147483647 h 134"/>
              <a:gd name="T14" fmla="*/ 2147483647 w 242"/>
              <a:gd name="T15" fmla="*/ 2147483647 h 134"/>
              <a:gd name="T16" fmla="*/ 2147483647 w 242"/>
              <a:gd name="T17" fmla="*/ 2147483647 h 134"/>
              <a:gd name="T18" fmla="*/ 2147483647 w 242"/>
              <a:gd name="T19" fmla="*/ 2147483647 h 134"/>
              <a:gd name="T20" fmla="*/ 2147483647 w 242"/>
              <a:gd name="T21" fmla="*/ 2147483647 h 134"/>
              <a:gd name="T22" fmla="*/ 2147483647 w 242"/>
              <a:gd name="T23" fmla="*/ 2147483647 h 134"/>
              <a:gd name="T24" fmla="*/ 2147483647 w 242"/>
              <a:gd name="T25" fmla="*/ 2147483647 h 134"/>
              <a:gd name="T26" fmla="*/ 2147483647 w 242"/>
              <a:gd name="T27" fmla="*/ 2147483647 h 134"/>
              <a:gd name="T28" fmla="*/ 2147483647 w 242"/>
              <a:gd name="T29" fmla="*/ 2147483647 h 134"/>
              <a:gd name="T30" fmla="*/ 2147483647 w 242"/>
              <a:gd name="T31" fmla="*/ 2147483647 h 134"/>
              <a:gd name="T32" fmla="*/ 2147483647 w 242"/>
              <a:gd name="T33" fmla="*/ 0 h 134"/>
              <a:gd name="T34" fmla="*/ 2147483647 w 242"/>
              <a:gd name="T35" fmla="*/ 2147483647 h 134"/>
              <a:gd name="T36" fmla="*/ 2147483647 w 242"/>
              <a:gd name="T37" fmla="*/ 2147483647 h 134"/>
              <a:gd name="T38" fmla="*/ 2147483647 w 242"/>
              <a:gd name="T39" fmla="*/ 2147483647 h 134"/>
              <a:gd name="T40" fmla="*/ 2147483647 w 242"/>
              <a:gd name="T41" fmla="*/ 2147483647 h 134"/>
              <a:gd name="T42" fmla="*/ 0 w 242"/>
              <a:gd name="T43" fmla="*/ 2147483647 h 134"/>
              <a:gd name="T44" fmla="*/ 2147483647 w 242"/>
              <a:gd name="T45" fmla="*/ 2147483647 h 134"/>
              <a:gd name="T46" fmla="*/ 2147483647 w 242"/>
              <a:gd name="T47" fmla="*/ 2147483647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2"/>
              <a:gd name="T73" fmla="*/ 0 h 134"/>
              <a:gd name="T74" fmla="*/ 242 w 242"/>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2" h="134">
                <a:moveTo>
                  <a:pt x="233" y="134"/>
                </a:moveTo>
                <a:lnTo>
                  <a:pt x="242" y="124"/>
                </a:lnTo>
                <a:lnTo>
                  <a:pt x="217" y="89"/>
                </a:lnTo>
                <a:lnTo>
                  <a:pt x="178" y="110"/>
                </a:lnTo>
                <a:lnTo>
                  <a:pt x="172" y="104"/>
                </a:lnTo>
                <a:lnTo>
                  <a:pt x="166" y="98"/>
                </a:lnTo>
                <a:lnTo>
                  <a:pt x="159" y="92"/>
                </a:lnTo>
                <a:lnTo>
                  <a:pt x="152" y="86"/>
                </a:lnTo>
                <a:lnTo>
                  <a:pt x="166" y="46"/>
                </a:lnTo>
                <a:lnTo>
                  <a:pt x="129" y="25"/>
                </a:lnTo>
                <a:lnTo>
                  <a:pt x="104" y="57"/>
                </a:lnTo>
                <a:lnTo>
                  <a:pt x="95" y="54"/>
                </a:lnTo>
                <a:lnTo>
                  <a:pt x="86" y="51"/>
                </a:lnTo>
                <a:lnTo>
                  <a:pt x="77" y="48"/>
                </a:lnTo>
                <a:lnTo>
                  <a:pt x="68" y="45"/>
                </a:lnTo>
                <a:lnTo>
                  <a:pt x="67" y="5"/>
                </a:lnTo>
                <a:lnTo>
                  <a:pt x="24" y="0"/>
                </a:lnTo>
                <a:lnTo>
                  <a:pt x="13" y="37"/>
                </a:lnTo>
                <a:lnTo>
                  <a:pt x="10" y="37"/>
                </a:lnTo>
                <a:lnTo>
                  <a:pt x="7" y="37"/>
                </a:lnTo>
                <a:lnTo>
                  <a:pt x="3" y="37"/>
                </a:lnTo>
                <a:lnTo>
                  <a:pt x="0" y="37"/>
                </a:lnTo>
                <a:lnTo>
                  <a:pt x="4" y="134"/>
                </a:lnTo>
                <a:lnTo>
                  <a:pt x="233" y="1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8" name="Freeform 64"/>
          <p:cNvSpPr>
            <a:spLocks/>
          </p:cNvSpPr>
          <p:nvPr/>
        </p:nvSpPr>
        <p:spPr bwMode="auto">
          <a:xfrm>
            <a:off x="3171825" y="2070100"/>
            <a:ext cx="17463" cy="115888"/>
          </a:xfrm>
          <a:custGeom>
            <a:avLst/>
            <a:gdLst>
              <a:gd name="T0" fmla="*/ 2147483647 w 15"/>
              <a:gd name="T1" fmla="*/ 2147483647 h 97"/>
              <a:gd name="T2" fmla="*/ 2147483647 w 15"/>
              <a:gd name="T3" fmla="*/ 0 h 97"/>
              <a:gd name="T4" fmla="*/ 2147483647 w 15"/>
              <a:gd name="T5" fmla="*/ 0 h 97"/>
              <a:gd name="T6" fmla="*/ 2147483647 w 15"/>
              <a:gd name="T7" fmla="*/ 0 h 97"/>
              <a:gd name="T8" fmla="*/ 2147483647 w 15"/>
              <a:gd name="T9" fmla="*/ 0 h 97"/>
              <a:gd name="T10" fmla="*/ 0 w 15"/>
              <a:gd name="T11" fmla="*/ 0 h 97"/>
              <a:gd name="T12" fmla="*/ 2147483647 w 15"/>
              <a:gd name="T13" fmla="*/ 2147483647 h 97"/>
              <a:gd name="T14" fmla="*/ 2147483647 w 15"/>
              <a:gd name="T15" fmla="*/ 2147483647 h 9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7"/>
              <a:gd name="T26" fmla="*/ 15 w 15"/>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7">
                <a:moveTo>
                  <a:pt x="15" y="97"/>
                </a:moveTo>
                <a:lnTo>
                  <a:pt x="11" y="0"/>
                </a:lnTo>
                <a:lnTo>
                  <a:pt x="8" y="0"/>
                </a:lnTo>
                <a:lnTo>
                  <a:pt x="5" y="0"/>
                </a:lnTo>
                <a:lnTo>
                  <a:pt x="3" y="0"/>
                </a:lnTo>
                <a:lnTo>
                  <a:pt x="0" y="0"/>
                </a:lnTo>
                <a:lnTo>
                  <a:pt x="9" y="97"/>
                </a:lnTo>
                <a:lnTo>
                  <a:pt x="15" y="9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9" name="Freeform 65"/>
          <p:cNvSpPr>
            <a:spLocks/>
          </p:cNvSpPr>
          <p:nvPr/>
        </p:nvSpPr>
        <p:spPr bwMode="auto">
          <a:xfrm>
            <a:off x="3478213" y="1803400"/>
            <a:ext cx="460375" cy="382588"/>
          </a:xfrm>
          <a:custGeom>
            <a:avLst/>
            <a:gdLst>
              <a:gd name="T0" fmla="*/ 2147483647 w 387"/>
              <a:gd name="T1" fmla="*/ 2147483647 h 323"/>
              <a:gd name="T2" fmla="*/ 2147483647 w 387"/>
              <a:gd name="T3" fmla="*/ 2147483647 h 323"/>
              <a:gd name="T4" fmla="*/ 2147483647 w 387"/>
              <a:gd name="T5" fmla="*/ 2147483647 h 323"/>
              <a:gd name="T6" fmla="*/ 2147483647 w 387"/>
              <a:gd name="T7" fmla="*/ 2147483647 h 323"/>
              <a:gd name="T8" fmla="*/ 2147483647 w 387"/>
              <a:gd name="T9" fmla="*/ 2147483647 h 323"/>
              <a:gd name="T10" fmla="*/ 2147483647 w 387"/>
              <a:gd name="T11" fmla="*/ 2147483647 h 323"/>
              <a:gd name="T12" fmla="*/ 2147483647 w 387"/>
              <a:gd name="T13" fmla="*/ 2147483647 h 323"/>
              <a:gd name="T14" fmla="*/ 2147483647 w 387"/>
              <a:gd name="T15" fmla="*/ 2147483647 h 323"/>
              <a:gd name="T16" fmla="*/ 2147483647 w 387"/>
              <a:gd name="T17" fmla="*/ 2147483647 h 323"/>
              <a:gd name="T18" fmla="*/ 2147483647 w 387"/>
              <a:gd name="T19" fmla="*/ 2147483647 h 323"/>
              <a:gd name="T20" fmla="*/ 2147483647 w 387"/>
              <a:gd name="T21" fmla="*/ 2147483647 h 323"/>
              <a:gd name="T22" fmla="*/ 2147483647 w 387"/>
              <a:gd name="T23" fmla="*/ 2147483647 h 323"/>
              <a:gd name="T24" fmla="*/ 2147483647 w 387"/>
              <a:gd name="T25" fmla="*/ 2147483647 h 323"/>
              <a:gd name="T26" fmla="*/ 2147483647 w 387"/>
              <a:gd name="T27" fmla="*/ 0 h 323"/>
              <a:gd name="T28" fmla="*/ 2147483647 w 387"/>
              <a:gd name="T29" fmla="*/ 2147483647 h 323"/>
              <a:gd name="T30" fmla="*/ 2147483647 w 387"/>
              <a:gd name="T31" fmla="*/ 2147483647 h 323"/>
              <a:gd name="T32" fmla="*/ 2147483647 w 387"/>
              <a:gd name="T33" fmla="*/ 2147483647 h 323"/>
              <a:gd name="T34" fmla="*/ 2147483647 w 387"/>
              <a:gd name="T35" fmla="*/ 2147483647 h 323"/>
              <a:gd name="T36" fmla="*/ 2147483647 w 387"/>
              <a:gd name="T37" fmla="*/ 2147483647 h 323"/>
              <a:gd name="T38" fmla="*/ 2147483647 w 387"/>
              <a:gd name="T39" fmla="*/ 2147483647 h 323"/>
              <a:gd name="T40" fmla="*/ 2147483647 w 387"/>
              <a:gd name="T41" fmla="*/ 2147483647 h 323"/>
              <a:gd name="T42" fmla="*/ 2147483647 w 387"/>
              <a:gd name="T43" fmla="*/ 2147483647 h 323"/>
              <a:gd name="T44" fmla="*/ 2147483647 w 387"/>
              <a:gd name="T45" fmla="*/ 2147483647 h 323"/>
              <a:gd name="T46" fmla="*/ 2147483647 w 387"/>
              <a:gd name="T47" fmla="*/ 2147483647 h 323"/>
              <a:gd name="T48" fmla="*/ 2147483647 w 387"/>
              <a:gd name="T49" fmla="*/ 2147483647 h 323"/>
              <a:gd name="T50" fmla="*/ 2147483647 w 387"/>
              <a:gd name="T51" fmla="*/ 2147483647 h 323"/>
              <a:gd name="T52" fmla="*/ 2147483647 w 387"/>
              <a:gd name="T53" fmla="*/ 2147483647 h 323"/>
              <a:gd name="T54" fmla="*/ 2147483647 w 387"/>
              <a:gd name="T55" fmla="*/ 2147483647 h 323"/>
              <a:gd name="T56" fmla="*/ 2147483647 w 387"/>
              <a:gd name="T57" fmla="*/ 2147483647 h 323"/>
              <a:gd name="T58" fmla="*/ 2147483647 w 387"/>
              <a:gd name="T59" fmla="*/ 0 h 323"/>
              <a:gd name="T60" fmla="*/ 2147483647 w 387"/>
              <a:gd name="T61" fmla="*/ 2147483647 h 323"/>
              <a:gd name="T62" fmla="*/ 2147483647 w 387"/>
              <a:gd name="T63" fmla="*/ 2147483647 h 323"/>
              <a:gd name="T64" fmla="*/ 2147483647 w 387"/>
              <a:gd name="T65" fmla="*/ 2147483647 h 323"/>
              <a:gd name="T66" fmla="*/ 2147483647 w 387"/>
              <a:gd name="T67" fmla="*/ 2147483647 h 323"/>
              <a:gd name="T68" fmla="*/ 2147483647 w 387"/>
              <a:gd name="T69" fmla="*/ 2147483647 h 323"/>
              <a:gd name="T70" fmla="*/ 2147483647 w 387"/>
              <a:gd name="T71" fmla="*/ 2147483647 h 323"/>
              <a:gd name="T72" fmla="*/ 2147483647 w 387"/>
              <a:gd name="T73" fmla="*/ 2147483647 h 323"/>
              <a:gd name="T74" fmla="*/ 2147483647 w 387"/>
              <a:gd name="T75" fmla="*/ 2147483647 h 323"/>
              <a:gd name="T76" fmla="*/ 2147483647 w 387"/>
              <a:gd name="T77" fmla="*/ 2147483647 h 323"/>
              <a:gd name="T78" fmla="*/ 2147483647 w 387"/>
              <a:gd name="T79" fmla="*/ 2147483647 h 323"/>
              <a:gd name="T80" fmla="*/ 2147483647 w 387"/>
              <a:gd name="T81" fmla="*/ 2147483647 h 323"/>
              <a:gd name="T82" fmla="*/ 2147483647 w 387"/>
              <a:gd name="T83" fmla="*/ 2147483647 h 323"/>
              <a:gd name="T84" fmla="*/ 2147483647 w 387"/>
              <a:gd name="T85" fmla="*/ 2147483647 h 323"/>
              <a:gd name="T86" fmla="*/ 2147483647 w 387"/>
              <a:gd name="T87" fmla="*/ 2147483647 h 3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7"/>
              <a:gd name="T133" fmla="*/ 0 h 323"/>
              <a:gd name="T134" fmla="*/ 387 w 387"/>
              <a:gd name="T135" fmla="*/ 323 h 3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7" h="323">
                <a:moveTo>
                  <a:pt x="301" y="322"/>
                </a:moveTo>
                <a:lnTo>
                  <a:pt x="305" y="317"/>
                </a:lnTo>
                <a:lnTo>
                  <a:pt x="310" y="313"/>
                </a:lnTo>
                <a:lnTo>
                  <a:pt x="314" y="308"/>
                </a:lnTo>
                <a:lnTo>
                  <a:pt x="319" y="302"/>
                </a:lnTo>
                <a:lnTo>
                  <a:pt x="346" y="316"/>
                </a:lnTo>
                <a:lnTo>
                  <a:pt x="362" y="290"/>
                </a:lnTo>
                <a:lnTo>
                  <a:pt x="340" y="270"/>
                </a:lnTo>
                <a:lnTo>
                  <a:pt x="343" y="264"/>
                </a:lnTo>
                <a:lnTo>
                  <a:pt x="346" y="258"/>
                </a:lnTo>
                <a:lnTo>
                  <a:pt x="347" y="253"/>
                </a:lnTo>
                <a:lnTo>
                  <a:pt x="350" y="247"/>
                </a:lnTo>
                <a:lnTo>
                  <a:pt x="380" y="249"/>
                </a:lnTo>
                <a:lnTo>
                  <a:pt x="387" y="219"/>
                </a:lnTo>
                <a:lnTo>
                  <a:pt x="357" y="207"/>
                </a:lnTo>
                <a:lnTo>
                  <a:pt x="359" y="201"/>
                </a:lnTo>
                <a:lnTo>
                  <a:pt x="359" y="195"/>
                </a:lnTo>
                <a:lnTo>
                  <a:pt x="359" y="189"/>
                </a:lnTo>
                <a:lnTo>
                  <a:pt x="357" y="183"/>
                </a:lnTo>
                <a:lnTo>
                  <a:pt x="387" y="173"/>
                </a:lnTo>
                <a:lnTo>
                  <a:pt x="381" y="143"/>
                </a:lnTo>
                <a:lnTo>
                  <a:pt x="351" y="143"/>
                </a:lnTo>
                <a:lnTo>
                  <a:pt x="350" y="137"/>
                </a:lnTo>
                <a:lnTo>
                  <a:pt x="347" y="131"/>
                </a:lnTo>
                <a:lnTo>
                  <a:pt x="346" y="127"/>
                </a:lnTo>
                <a:lnTo>
                  <a:pt x="343" y="121"/>
                </a:lnTo>
                <a:lnTo>
                  <a:pt x="365" y="100"/>
                </a:lnTo>
                <a:lnTo>
                  <a:pt x="348" y="75"/>
                </a:lnTo>
                <a:lnTo>
                  <a:pt x="320" y="86"/>
                </a:lnTo>
                <a:lnTo>
                  <a:pt x="317" y="82"/>
                </a:lnTo>
                <a:lnTo>
                  <a:pt x="313" y="78"/>
                </a:lnTo>
                <a:lnTo>
                  <a:pt x="308" y="73"/>
                </a:lnTo>
                <a:lnTo>
                  <a:pt x="304" y="69"/>
                </a:lnTo>
                <a:lnTo>
                  <a:pt x="316" y="42"/>
                </a:lnTo>
                <a:lnTo>
                  <a:pt x="290" y="25"/>
                </a:lnTo>
                <a:lnTo>
                  <a:pt x="271" y="46"/>
                </a:lnTo>
                <a:lnTo>
                  <a:pt x="265" y="43"/>
                </a:lnTo>
                <a:lnTo>
                  <a:pt x="259" y="40"/>
                </a:lnTo>
                <a:lnTo>
                  <a:pt x="253" y="37"/>
                </a:lnTo>
                <a:lnTo>
                  <a:pt x="247" y="34"/>
                </a:lnTo>
                <a:lnTo>
                  <a:pt x="249" y="6"/>
                </a:lnTo>
                <a:lnTo>
                  <a:pt x="219" y="0"/>
                </a:lnTo>
                <a:lnTo>
                  <a:pt x="209" y="25"/>
                </a:lnTo>
                <a:lnTo>
                  <a:pt x="207" y="25"/>
                </a:lnTo>
                <a:lnTo>
                  <a:pt x="204" y="25"/>
                </a:lnTo>
                <a:lnTo>
                  <a:pt x="203" y="25"/>
                </a:lnTo>
                <a:lnTo>
                  <a:pt x="200" y="25"/>
                </a:lnTo>
                <a:lnTo>
                  <a:pt x="197" y="109"/>
                </a:lnTo>
                <a:lnTo>
                  <a:pt x="210" y="112"/>
                </a:lnTo>
                <a:lnTo>
                  <a:pt x="223" y="116"/>
                </a:lnTo>
                <a:lnTo>
                  <a:pt x="235" y="122"/>
                </a:lnTo>
                <a:lnTo>
                  <a:pt x="246" y="130"/>
                </a:lnTo>
                <a:lnTo>
                  <a:pt x="255" y="140"/>
                </a:lnTo>
                <a:lnTo>
                  <a:pt x="262" y="152"/>
                </a:lnTo>
                <a:lnTo>
                  <a:pt x="268" y="165"/>
                </a:lnTo>
                <a:lnTo>
                  <a:pt x="273" y="179"/>
                </a:lnTo>
                <a:lnTo>
                  <a:pt x="274" y="195"/>
                </a:lnTo>
                <a:lnTo>
                  <a:pt x="273" y="211"/>
                </a:lnTo>
                <a:lnTo>
                  <a:pt x="267" y="226"/>
                </a:lnTo>
                <a:lnTo>
                  <a:pt x="259" y="241"/>
                </a:lnTo>
                <a:lnTo>
                  <a:pt x="249" y="253"/>
                </a:lnTo>
                <a:lnTo>
                  <a:pt x="235" y="264"/>
                </a:lnTo>
                <a:lnTo>
                  <a:pt x="221" y="272"/>
                </a:lnTo>
                <a:lnTo>
                  <a:pt x="204" y="277"/>
                </a:lnTo>
                <a:lnTo>
                  <a:pt x="188" y="278"/>
                </a:lnTo>
                <a:lnTo>
                  <a:pt x="171" y="277"/>
                </a:lnTo>
                <a:lnTo>
                  <a:pt x="157" y="271"/>
                </a:lnTo>
                <a:lnTo>
                  <a:pt x="142" y="264"/>
                </a:lnTo>
                <a:lnTo>
                  <a:pt x="130" y="253"/>
                </a:lnTo>
                <a:lnTo>
                  <a:pt x="119" y="240"/>
                </a:lnTo>
                <a:lnTo>
                  <a:pt x="110" y="225"/>
                </a:lnTo>
                <a:lnTo>
                  <a:pt x="106" y="209"/>
                </a:lnTo>
                <a:lnTo>
                  <a:pt x="104" y="192"/>
                </a:lnTo>
                <a:lnTo>
                  <a:pt x="106" y="176"/>
                </a:lnTo>
                <a:lnTo>
                  <a:pt x="112" y="161"/>
                </a:lnTo>
                <a:lnTo>
                  <a:pt x="119" y="146"/>
                </a:lnTo>
                <a:lnTo>
                  <a:pt x="130" y="134"/>
                </a:lnTo>
                <a:lnTo>
                  <a:pt x="143" y="124"/>
                </a:lnTo>
                <a:lnTo>
                  <a:pt x="158" y="115"/>
                </a:lnTo>
                <a:lnTo>
                  <a:pt x="174" y="110"/>
                </a:lnTo>
                <a:lnTo>
                  <a:pt x="179" y="109"/>
                </a:lnTo>
                <a:lnTo>
                  <a:pt x="183" y="109"/>
                </a:lnTo>
                <a:lnTo>
                  <a:pt x="188" y="109"/>
                </a:lnTo>
                <a:lnTo>
                  <a:pt x="194" y="109"/>
                </a:lnTo>
                <a:lnTo>
                  <a:pt x="192" y="25"/>
                </a:lnTo>
                <a:lnTo>
                  <a:pt x="189" y="24"/>
                </a:lnTo>
                <a:lnTo>
                  <a:pt x="188" y="24"/>
                </a:lnTo>
                <a:lnTo>
                  <a:pt x="185" y="24"/>
                </a:lnTo>
                <a:lnTo>
                  <a:pt x="182" y="25"/>
                </a:lnTo>
                <a:lnTo>
                  <a:pt x="173" y="0"/>
                </a:lnTo>
                <a:lnTo>
                  <a:pt x="143" y="6"/>
                </a:lnTo>
                <a:lnTo>
                  <a:pt x="145" y="31"/>
                </a:lnTo>
                <a:lnTo>
                  <a:pt x="137" y="33"/>
                </a:lnTo>
                <a:lnTo>
                  <a:pt x="130" y="36"/>
                </a:lnTo>
                <a:lnTo>
                  <a:pt x="124" y="37"/>
                </a:lnTo>
                <a:lnTo>
                  <a:pt x="118" y="40"/>
                </a:lnTo>
                <a:lnTo>
                  <a:pt x="100" y="22"/>
                </a:lnTo>
                <a:lnTo>
                  <a:pt x="76" y="39"/>
                </a:lnTo>
                <a:lnTo>
                  <a:pt x="85" y="61"/>
                </a:lnTo>
                <a:lnTo>
                  <a:pt x="79" y="66"/>
                </a:lnTo>
                <a:lnTo>
                  <a:pt x="75" y="70"/>
                </a:lnTo>
                <a:lnTo>
                  <a:pt x="69" y="75"/>
                </a:lnTo>
                <a:lnTo>
                  <a:pt x="63" y="81"/>
                </a:lnTo>
                <a:lnTo>
                  <a:pt x="42" y="72"/>
                </a:lnTo>
                <a:lnTo>
                  <a:pt x="26" y="95"/>
                </a:lnTo>
                <a:lnTo>
                  <a:pt x="42" y="112"/>
                </a:lnTo>
                <a:lnTo>
                  <a:pt x="37" y="119"/>
                </a:lnTo>
                <a:lnTo>
                  <a:pt x="35" y="125"/>
                </a:lnTo>
                <a:lnTo>
                  <a:pt x="32" y="133"/>
                </a:lnTo>
                <a:lnTo>
                  <a:pt x="29" y="140"/>
                </a:lnTo>
                <a:lnTo>
                  <a:pt x="8" y="139"/>
                </a:lnTo>
                <a:lnTo>
                  <a:pt x="0" y="168"/>
                </a:lnTo>
                <a:lnTo>
                  <a:pt x="21" y="176"/>
                </a:lnTo>
                <a:lnTo>
                  <a:pt x="20" y="183"/>
                </a:lnTo>
                <a:lnTo>
                  <a:pt x="20" y="191"/>
                </a:lnTo>
                <a:lnTo>
                  <a:pt x="20" y="200"/>
                </a:lnTo>
                <a:lnTo>
                  <a:pt x="21" y="207"/>
                </a:lnTo>
                <a:lnTo>
                  <a:pt x="0" y="214"/>
                </a:lnTo>
                <a:lnTo>
                  <a:pt x="6" y="243"/>
                </a:lnTo>
                <a:lnTo>
                  <a:pt x="27" y="243"/>
                </a:lnTo>
                <a:lnTo>
                  <a:pt x="30" y="250"/>
                </a:lnTo>
                <a:lnTo>
                  <a:pt x="33" y="258"/>
                </a:lnTo>
                <a:lnTo>
                  <a:pt x="36" y="264"/>
                </a:lnTo>
                <a:lnTo>
                  <a:pt x="39" y="271"/>
                </a:lnTo>
                <a:lnTo>
                  <a:pt x="23" y="286"/>
                </a:lnTo>
                <a:lnTo>
                  <a:pt x="39" y="311"/>
                </a:lnTo>
                <a:lnTo>
                  <a:pt x="60" y="302"/>
                </a:lnTo>
                <a:lnTo>
                  <a:pt x="64" y="308"/>
                </a:lnTo>
                <a:lnTo>
                  <a:pt x="70" y="313"/>
                </a:lnTo>
                <a:lnTo>
                  <a:pt x="75" y="319"/>
                </a:lnTo>
                <a:lnTo>
                  <a:pt x="81" y="323"/>
                </a:lnTo>
                <a:lnTo>
                  <a:pt x="301" y="323"/>
                </a:lnTo>
                <a:lnTo>
                  <a:pt x="301" y="3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0" name="Freeform 66"/>
          <p:cNvSpPr>
            <a:spLocks/>
          </p:cNvSpPr>
          <p:nvPr/>
        </p:nvSpPr>
        <p:spPr bwMode="auto">
          <a:xfrm>
            <a:off x="2868613" y="2185988"/>
            <a:ext cx="660400" cy="498475"/>
          </a:xfrm>
          <a:custGeom>
            <a:avLst/>
            <a:gdLst>
              <a:gd name="T0" fmla="*/ 2147483647 w 555"/>
              <a:gd name="T1" fmla="*/ 2147483647 h 421"/>
              <a:gd name="T2" fmla="*/ 2147483647 w 555"/>
              <a:gd name="T3" fmla="*/ 2147483647 h 421"/>
              <a:gd name="T4" fmla="*/ 2147483647 w 555"/>
              <a:gd name="T5" fmla="*/ 2147483647 h 421"/>
              <a:gd name="T6" fmla="*/ 2147483647 w 555"/>
              <a:gd name="T7" fmla="*/ 2147483647 h 421"/>
              <a:gd name="T8" fmla="*/ 2147483647 w 555"/>
              <a:gd name="T9" fmla="*/ 2147483647 h 421"/>
              <a:gd name="T10" fmla="*/ 2147483647 w 555"/>
              <a:gd name="T11" fmla="*/ 2147483647 h 421"/>
              <a:gd name="T12" fmla="*/ 2147483647 w 555"/>
              <a:gd name="T13" fmla="*/ 2147483647 h 421"/>
              <a:gd name="T14" fmla="*/ 2147483647 w 555"/>
              <a:gd name="T15" fmla="*/ 2147483647 h 421"/>
              <a:gd name="T16" fmla="*/ 2147483647 w 555"/>
              <a:gd name="T17" fmla="*/ 2147483647 h 421"/>
              <a:gd name="T18" fmla="*/ 2147483647 w 555"/>
              <a:gd name="T19" fmla="*/ 2147483647 h 421"/>
              <a:gd name="T20" fmla="*/ 2147483647 w 555"/>
              <a:gd name="T21" fmla="*/ 2147483647 h 421"/>
              <a:gd name="T22" fmla="*/ 2147483647 w 555"/>
              <a:gd name="T23" fmla="*/ 2147483647 h 421"/>
              <a:gd name="T24" fmla="*/ 2147483647 w 555"/>
              <a:gd name="T25" fmla="*/ 2147483647 h 421"/>
              <a:gd name="T26" fmla="*/ 2147483647 w 555"/>
              <a:gd name="T27" fmla="*/ 2147483647 h 421"/>
              <a:gd name="T28" fmla="*/ 2147483647 w 555"/>
              <a:gd name="T29" fmla="*/ 2147483647 h 421"/>
              <a:gd name="T30" fmla="*/ 2147483647 w 555"/>
              <a:gd name="T31" fmla="*/ 2147483647 h 421"/>
              <a:gd name="T32" fmla="*/ 2147483647 w 555"/>
              <a:gd name="T33" fmla="*/ 2147483647 h 421"/>
              <a:gd name="T34" fmla="*/ 2147483647 w 555"/>
              <a:gd name="T35" fmla="*/ 2147483647 h 421"/>
              <a:gd name="T36" fmla="*/ 2147483647 w 555"/>
              <a:gd name="T37" fmla="*/ 2147483647 h 421"/>
              <a:gd name="T38" fmla="*/ 2147483647 w 555"/>
              <a:gd name="T39" fmla="*/ 2147483647 h 421"/>
              <a:gd name="T40" fmla="*/ 2147483647 w 555"/>
              <a:gd name="T41" fmla="*/ 2147483647 h 421"/>
              <a:gd name="T42" fmla="*/ 2147483647 w 555"/>
              <a:gd name="T43" fmla="*/ 2147483647 h 421"/>
              <a:gd name="T44" fmla="*/ 2147483647 w 555"/>
              <a:gd name="T45" fmla="*/ 2147483647 h 421"/>
              <a:gd name="T46" fmla="*/ 2147483647 w 555"/>
              <a:gd name="T47" fmla="*/ 2147483647 h 421"/>
              <a:gd name="T48" fmla="*/ 2147483647 w 555"/>
              <a:gd name="T49" fmla="*/ 2147483647 h 421"/>
              <a:gd name="T50" fmla="*/ 2147483647 w 555"/>
              <a:gd name="T51" fmla="*/ 2147483647 h 421"/>
              <a:gd name="T52" fmla="*/ 2147483647 w 555"/>
              <a:gd name="T53" fmla="*/ 2147483647 h 421"/>
              <a:gd name="T54" fmla="*/ 2147483647 w 555"/>
              <a:gd name="T55" fmla="*/ 2147483647 h 421"/>
              <a:gd name="T56" fmla="*/ 2147483647 w 555"/>
              <a:gd name="T57" fmla="*/ 2147483647 h 421"/>
              <a:gd name="T58" fmla="*/ 2147483647 w 555"/>
              <a:gd name="T59" fmla="*/ 2147483647 h 421"/>
              <a:gd name="T60" fmla="*/ 2147483647 w 555"/>
              <a:gd name="T61" fmla="*/ 2147483647 h 421"/>
              <a:gd name="T62" fmla="*/ 2147483647 w 555"/>
              <a:gd name="T63" fmla="*/ 2147483647 h 421"/>
              <a:gd name="T64" fmla="*/ 2147483647 w 555"/>
              <a:gd name="T65" fmla="*/ 2147483647 h 421"/>
              <a:gd name="T66" fmla="*/ 2147483647 w 555"/>
              <a:gd name="T67" fmla="*/ 2147483647 h 421"/>
              <a:gd name="T68" fmla="*/ 2147483647 w 555"/>
              <a:gd name="T69" fmla="*/ 2147483647 h 421"/>
              <a:gd name="T70" fmla="*/ 2147483647 w 555"/>
              <a:gd name="T71" fmla="*/ 2147483647 h 421"/>
              <a:gd name="T72" fmla="*/ 2147483647 w 555"/>
              <a:gd name="T73" fmla="*/ 2147483647 h 421"/>
              <a:gd name="T74" fmla="*/ 2147483647 w 555"/>
              <a:gd name="T75" fmla="*/ 0 h 421"/>
              <a:gd name="T76" fmla="*/ 2147483647 w 555"/>
              <a:gd name="T77" fmla="*/ 2147483647 h 421"/>
              <a:gd name="T78" fmla="*/ 2147483647 w 555"/>
              <a:gd name="T79" fmla="*/ 2147483647 h 421"/>
              <a:gd name="T80" fmla="*/ 2147483647 w 555"/>
              <a:gd name="T81" fmla="*/ 2147483647 h 421"/>
              <a:gd name="T82" fmla="*/ 2147483647 w 555"/>
              <a:gd name="T83" fmla="*/ 2147483647 h 421"/>
              <a:gd name="T84" fmla="*/ 2147483647 w 555"/>
              <a:gd name="T85" fmla="*/ 2147483647 h 421"/>
              <a:gd name="T86" fmla="*/ 2147483647 w 555"/>
              <a:gd name="T87" fmla="*/ 2147483647 h 421"/>
              <a:gd name="T88" fmla="*/ 2147483647 w 555"/>
              <a:gd name="T89" fmla="*/ 2147483647 h 421"/>
              <a:gd name="T90" fmla="*/ 2147483647 w 555"/>
              <a:gd name="T91" fmla="*/ 2147483647 h 421"/>
              <a:gd name="T92" fmla="*/ 2147483647 w 555"/>
              <a:gd name="T93" fmla="*/ 2147483647 h 421"/>
              <a:gd name="T94" fmla="*/ 2147483647 w 555"/>
              <a:gd name="T95" fmla="*/ 2147483647 h 421"/>
              <a:gd name="T96" fmla="*/ 2147483647 w 555"/>
              <a:gd name="T97" fmla="*/ 2147483647 h 421"/>
              <a:gd name="T98" fmla="*/ 2147483647 w 555"/>
              <a:gd name="T99" fmla="*/ 2147483647 h 421"/>
              <a:gd name="T100" fmla="*/ 2147483647 w 555"/>
              <a:gd name="T101" fmla="*/ 2147483647 h 421"/>
              <a:gd name="T102" fmla="*/ 2147483647 w 555"/>
              <a:gd name="T103" fmla="*/ 2147483647 h 421"/>
              <a:gd name="T104" fmla="*/ 2147483647 w 555"/>
              <a:gd name="T105" fmla="*/ 2147483647 h 421"/>
              <a:gd name="T106" fmla="*/ 2147483647 w 555"/>
              <a:gd name="T107" fmla="*/ 2147483647 h 421"/>
              <a:gd name="T108" fmla="*/ 2147483647 w 555"/>
              <a:gd name="T109" fmla="*/ 2147483647 h 421"/>
              <a:gd name="T110" fmla="*/ 2147483647 w 555"/>
              <a:gd name="T111" fmla="*/ 2147483647 h 421"/>
              <a:gd name="T112" fmla="*/ 2147483647 w 555"/>
              <a:gd name="T113" fmla="*/ 2147483647 h 421"/>
              <a:gd name="T114" fmla="*/ 2147483647 w 555"/>
              <a:gd name="T115" fmla="*/ 0 h 421"/>
              <a:gd name="T116" fmla="*/ 2147483647 w 555"/>
              <a:gd name="T117" fmla="*/ 0 h 421"/>
              <a:gd name="T118" fmla="*/ 2147483647 w 555"/>
              <a:gd name="T119" fmla="*/ 0 h 421"/>
              <a:gd name="T120" fmla="*/ 2147483647 w 555"/>
              <a:gd name="T121" fmla="*/ 0 h 421"/>
              <a:gd name="T122" fmla="*/ 2147483647 w 555"/>
              <a:gd name="T123" fmla="*/ 214748364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5"/>
              <a:gd name="T187" fmla="*/ 0 h 421"/>
              <a:gd name="T188" fmla="*/ 555 w 555"/>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5" h="421">
                <a:moveTo>
                  <a:pt x="51" y="46"/>
                </a:moveTo>
                <a:lnTo>
                  <a:pt x="46" y="57"/>
                </a:lnTo>
                <a:lnTo>
                  <a:pt x="43" y="67"/>
                </a:lnTo>
                <a:lnTo>
                  <a:pt x="39" y="77"/>
                </a:lnTo>
                <a:lnTo>
                  <a:pt x="36" y="88"/>
                </a:lnTo>
                <a:lnTo>
                  <a:pt x="4" y="89"/>
                </a:lnTo>
                <a:lnTo>
                  <a:pt x="0" y="133"/>
                </a:lnTo>
                <a:lnTo>
                  <a:pt x="30" y="141"/>
                </a:lnTo>
                <a:lnTo>
                  <a:pt x="30" y="152"/>
                </a:lnTo>
                <a:lnTo>
                  <a:pt x="30" y="162"/>
                </a:lnTo>
                <a:lnTo>
                  <a:pt x="31" y="174"/>
                </a:lnTo>
                <a:lnTo>
                  <a:pt x="33" y="185"/>
                </a:lnTo>
                <a:lnTo>
                  <a:pt x="4" y="198"/>
                </a:lnTo>
                <a:lnTo>
                  <a:pt x="16" y="240"/>
                </a:lnTo>
                <a:lnTo>
                  <a:pt x="48" y="235"/>
                </a:lnTo>
                <a:lnTo>
                  <a:pt x="52" y="246"/>
                </a:lnTo>
                <a:lnTo>
                  <a:pt x="56" y="256"/>
                </a:lnTo>
                <a:lnTo>
                  <a:pt x="61" y="265"/>
                </a:lnTo>
                <a:lnTo>
                  <a:pt x="67" y="274"/>
                </a:lnTo>
                <a:lnTo>
                  <a:pt x="46" y="298"/>
                </a:lnTo>
                <a:lnTo>
                  <a:pt x="73" y="332"/>
                </a:lnTo>
                <a:lnTo>
                  <a:pt x="101" y="316"/>
                </a:lnTo>
                <a:lnTo>
                  <a:pt x="109" y="323"/>
                </a:lnTo>
                <a:lnTo>
                  <a:pt x="117" y="330"/>
                </a:lnTo>
                <a:lnTo>
                  <a:pt x="125" y="336"/>
                </a:lnTo>
                <a:lnTo>
                  <a:pt x="134" y="344"/>
                </a:lnTo>
                <a:lnTo>
                  <a:pt x="123" y="375"/>
                </a:lnTo>
                <a:lnTo>
                  <a:pt x="161" y="396"/>
                </a:lnTo>
                <a:lnTo>
                  <a:pt x="181" y="369"/>
                </a:lnTo>
                <a:lnTo>
                  <a:pt x="192" y="372"/>
                </a:lnTo>
                <a:lnTo>
                  <a:pt x="202" y="375"/>
                </a:lnTo>
                <a:lnTo>
                  <a:pt x="211" y="378"/>
                </a:lnTo>
                <a:lnTo>
                  <a:pt x="222" y="381"/>
                </a:lnTo>
                <a:lnTo>
                  <a:pt x="223" y="417"/>
                </a:lnTo>
                <a:lnTo>
                  <a:pt x="266" y="421"/>
                </a:lnTo>
                <a:lnTo>
                  <a:pt x="277" y="386"/>
                </a:lnTo>
                <a:lnTo>
                  <a:pt x="286" y="386"/>
                </a:lnTo>
                <a:lnTo>
                  <a:pt x="296" y="384"/>
                </a:lnTo>
                <a:lnTo>
                  <a:pt x="305" y="384"/>
                </a:lnTo>
                <a:lnTo>
                  <a:pt x="315" y="383"/>
                </a:lnTo>
                <a:lnTo>
                  <a:pt x="332" y="415"/>
                </a:lnTo>
                <a:lnTo>
                  <a:pt x="373" y="405"/>
                </a:lnTo>
                <a:lnTo>
                  <a:pt x="369" y="365"/>
                </a:lnTo>
                <a:lnTo>
                  <a:pt x="378" y="362"/>
                </a:lnTo>
                <a:lnTo>
                  <a:pt x="385" y="357"/>
                </a:lnTo>
                <a:lnTo>
                  <a:pt x="394" y="353"/>
                </a:lnTo>
                <a:lnTo>
                  <a:pt x="402" y="347"/>
                </a:lnTo>
                <a:lnTo>
                  <a:pt x="431" y="375"/>
                </a:lnTo>
                <a:lnTo>
                  <a:pt x="466" y="348"/>
                </a:lnTo>
                <a:lnTo>
                  <a:pt x="445" y="311"/>
                </a:lnTo>
                <a:lnTo>
                  <a:pt x="451" y="304"/>
                </a:lnTo>
                <a:lnTo>
                  <a:pt x="457" y="298"/>
                </a:lnTo>
                <a:lnTo>
                  <a:pt x="463" y="290"/>
                </a:lnTo>
                <a:lnTo>
                  <a:pt x="469" y="283"/>
                </a:lnTo>
                <a:lnTo>
                  <a:pt x="509" y="298"/>
                </a:lnTo>
                <a:lnTo>
                  <a:pt x="530" y="261"/>
                </a:lnTo>
                <a:lnTo>
                  <a:pt x="495" y="234"/>
                </a:lnTo>
                <a:lnTo>
                  <a:pt x="498" y="225"/>
                </a:lnTo>
                <a:lnTo>
                  <a:pt x="501" y="216"/>
                </a:lnTo>
                <a:lnTo>
                  <a:pt x="503" y="208"/>
                </a:lnTo>
                <a:lnTo>
                  <a:pt x="506" y="199"/>
                </a:lnTo>
                <a:lnTo>
                  <a:pt x="549" y="198"/>
                </a:lnTo>
                <a:lnTo>
                  <a:pt x="555" y="155"/>
                </a:lnTo>
                <a:lnTo>
                  <a:pt x="512" y="143"/>
                </a:lnTo>
                <a:lnTo>
                  <a:pt x="512" y="134"/>
                </a:lnTo>
                <a:lnTo>
                  <a:pt x="512" y="125"/>
                </a:lnTo>
                <a:lnTo>
                  <a:pt x="512" y="116"/>
                </a:lnTo>
                <a:lnTo>
                  <a:pt x="510" y="109"/>
                </a:lnTo>
                <a:lnTo>
                  <a:pt x="549" y="89"/>
                </a:lnTo>
                <a:lnTo>
                  <a:pt x="539" y="48"/>
                </a:lnTo>
                <a:lnTo>
                  <a:pt x="494" y="52"/>
                </a:lnTo>
                <a:lnTo>
                  <a:pt x="491" y="45"/>
                </a:lnTo>
                <a:lnTo>
                  <a:pt x="487" y="36"/>
                </a:lnTo>
                <a:lnTo>
                  <a:pt x="484" y="28"/>
                </a:lnTo>
                <a:lnTo>
                  <a:pt x="479" y="21"/>
                </a:lnTo>
                <a:lnTo>
                  <a:pt x="498" y="0"/>
                </a:lnTo>
                <a:lnTo>
                  <a:pt x="269" y="0"/>
                </a:lnTo>
                <a:lnTo>
                  <a:pt x="271" y="24"/>
                </a:lnTo>
                <a:lnTo>
                  <a:pt x="290" y="25"/>
                </a:lnTo>
                <a:lnTo>
                  <a:pt x="309" y="30"/>
                </a:lnTo>
                <a:lnTo>
                  <a:pt x="326" y="37"/>
                </a:lnTo>
                <a:lnTo>
                  <a:pt x="342" y="48"/>
                </a:lnTo>
                <a:lnTo>
                  <a:pt x="357" y="61"/>
                </a:lnTo>
                <a:lnTo>
                  <a:pt x="370" y="76"/>
                </a:lnTo>
                <a:lnTo>
                  <a:pt x="379" y="92"/>
                </a:lnTo>
                <a:lnTo>
                  <a:pt x="387" y="112"/>
                </a:lnTo>
                <a:lnTo>
                  <a:pt x="391" y="136"/>
                </a:lnTo>
                <a:lnTo>
                  <a:pt x="390" y="159"/>
                </a:lnTo>
                <a:lnTo>
                  <a:pt x="385" y="182"/>
                </a:lnTo>
                <a:lnTo>
                  <a:pt x="376" y="204"/>
                </a:lnTo>
                <a:lnTo>
                  <a:pt x="363" y="222"/>
                </a:lnTo>
                <a:lnTo>
                  <a:pt x="347" y="238"/>
                </a:lnTo>
                <a:lnTo>
                  <a:pt x="326" y="252"/>
                </a:lnTo>
                <a:lnTo>
                  <a:pt x="303" y="261"/>
                </a:lnTo>
                <a:lnTo>
                  <a:pt x="280" y="265"/>
                </a:lnTo>
                <a:lnTo>
                  <a:pt x="256" y="263"/>
                </a:lnTo>
                <a:lnTo>
                  <a:pt x="234" y="259"/>
                </a:lnTo>
                <a:lnTo>
                  <a:pt x="211" y="250"/>
                </a:lnTo>
                <a:lnTo>
                  <a:pt x="193" y="237"/>
                </a:lnTo>
                <a:lnTo>
                  <a:pt x="177" y="220"/>
                </a:lnTo>
                <a:lnTo>
                  <a:pt x="164" y="199"/>
                </a:lnTo>
                <a:lnTo>
                  <a:pt x="155" y="177"/>
                </a:lnTo>
                <a:lnTo>
                  <a:pt x="150" y="153"/>
                </a:lnTo>
                <a:lnTo>
                  <a:pt x="152" y="130"/>
                </a:lnTo>
                <a:lnTo>
                  <a:pt x="156" y="107"/>
                </a:lnTo>
                <a:lnTo>
                  <a:pt x="165" y="85"/>
                </a:lnTo>
                <a:lnTo>
                  <a:pt x="178" y="67"/>
                </a:lnTo>
                <a:lnTo>
                  <a:pt x="195" y="51"/>
                </a:lnTo>
                <a:lnTo>
                  <a:pt x="216" y="37"/>
                </a:lnTo>
                <a:lnTo>
                  <a:pt x="238" y="28"/>
                </a:lnTo>
                <a:lnTo>
                  <a:pt x="245" y="27"/>
                </a:lnTo>
                <a:lnTo>
                  <a:pt x="253" y="25"/>
                </a:lnTo>
                <a:lnTo>
                  <a:pt x="259" y="24"/>
                </a:lnTo>
                <a:lnTo>
                  <a:pt x="266" y="24"/>
                </a:lnTo>
                <a:lnTo>
                  <a:pt x="263" y="0"/>
                </a:lnTo>
                <a:lnTo>
                  <a:pt x="77" y="0"/>
                </a:lnTo>
                <a:lnTo>
                  <a:pt x="74" y="0"/>
                </a:lnTo>
                <a:lnTo>
                  <a:pt x="40" y="0"/>
                </a:lnTo>
                <a:lnTo>
                  <a:pt x="25" y="27"/>
                </a:lnTo>
                <a:lnTo>
                  <a:pt x="51" y="4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1" name="Freeform 67"/>
          <p:cNvSpPr>
            <a:spLocks/>
          </p:cNvSpPr>
          <p:nvPr/>
        </p:nvSpPr>
        <p:spPr bwMode="auto">
          <a:xfrm>
            <a:off x="3563938" y="2185988"/>
            <a:ext cx="284162" cy="77787"/>
          </a:xfrm>
          <a:custGeom>
            <a:avLst/>
            <a:gdLst>
              <a:gd name="T0" fmla="*/ 0 w 239"/>
              <a:gd name="T1" fmla="*/ 2147483647 h 64"/>
              <a:gd name="T2" fmla="*/ 2147483647 w 239"/>
              <a:gd name="T3" fmla="*/ 2147483647 h 64"/>
              <a:gd name="T4" fmla="*/ 2147483647 w 239"/>
              <a:gd name="T5" fmla="*/ 2147483647 h 64"/>
              <a:gd name="T6" fmla="*/ 2147483647 w 239"/>
              <a:gd name="T7" fmla="*/ 2147483647 h 64"/>
              <a:gd name="T8" fmla="*/ 2147483647 w 239"/>
              <a:gd name="T9" fmla="*/ 2147483647 h 64"/>
              <a:gd name="T10" fmla="*/ 2147483647 w 239"/>
              <a:gd name="T11" fmla="*/ 2147483647 h 64"/>
              <a:gd name="T12" fmla="*/ 2147483647 w 239"/>
              <a:gd name="T13" fmla="*/ 2147483647 h 64"/>
              <a:gd name="T14" fmla="*/ 2147483647 w 239"/>
              <a:gd name="T15" fmla="*/ 2147483647 h 64"/>
              <a:gd name="T16" fmla="*/ 2147483647 w 239"/>
              <a:gd name="T17" fmla="*/ 2147483647 h 64"/>
              <a:gd name="T18" fmla="*/ 2147483647 w 239"/>
              <a:gd name="T19" fmla="*/ 2147483647 h 64"/>
              <a:gd name="T20" fmla="*/ 2147483647 w 239"/>
              <a:gd name="T21" fmla="*/ 2147483647 h 64"/>
              <a:gd name="T22" fmla="*/ 2147483647 w 239"/>
              <a:gd name="T23" fmla="*/ 2147483647 h 64"/>
              <a:gd name="T24" fmla="*/ 2147483647 w 239"/>
              <a:gd name="T25" fmla="*/ 2147483647 h 64"/>
              <a:gd name="T26" fmla="*/ 2147483647 w 239"/>
              <a:gd name="T27" fmla="*/ 2147483647 h 64"/>
              <a:gd name="T28" fmla="*/ 2147483647 w 239"/>
              <a:gd name="T29" fmla="*/ 2147483647 h 64"/>
              <a:gd name="T30" fmla="*/ 2147483647 w 239"/>
              <a:gd name="T31" fmla="*/ 2147483647 h 64"/>
              <a:gd name="T32" fmla="*/ 2147483647 w 239"/>
              <a:gd name="T33" fmla="*/ 2147483647 h 64"/>
              <a:gd name="T34" fmla="*/ 2147483647 w 239"/>
              <a:gd name="T35" fmla="*/ 2147483647 h 64"/>
              <a:gd name="T36" fmla="*/ 2147483647 w 239"/>
              <a:gd name="T37" fmla="*/ 2147483647 h 64"/>
              <a:gd name="T38" fmla="*/ 2147483647 w 239"/>
              <a:gd name="T39" fmla="*/ 2147483647 h 64"/>
              <a:gd name="T40" fmla="*/ 2147483647 w 239"/>
              <a:gd name="T41" fmla="*/ 2147483647 h 64"/>
              <a:gd name="T42" fmla="*/ 2147483647 w 239"/>
              <a:gd name="T43" fmla="*/ 2147483647 h 64"/>
              <a:gd name="T44" fmla="*/ 2147483647 w 239"/>
              <a:gd name="T45" fmla="*/ 2147483647 h 64"/>
              <a:gd name="T46" fmla="*/ 2147483647 w 239"/>
              <a:gd name="T47" fmla="*/ 0 h 64"/>
              <a:gd name="T48" fmla="*/ 2147483647 w 239"/>
              <a:gd name="T49" fmla="*/ 0 h 64"/>
              <a:gd name="T50" fmla="*/ 2147483647 w 239"/>
              <a:gd name="T51" fmla="*/ 0 h 64"/>
              <a:gd name="T52" fmla="*/ 2147483647 w 239"/>
              <a:gd name="T53" fmla="*/ 0 h 64"/>
              <a:gd name="T54" fmla="*/ 2147483647 w 239"/>
              <a:gd name="T55" fmla="*/ 0 h 64"/>
              <a:gd name="T56" fmla="*/ 2147483647 w 239"/>
              <a:gd name="T57" fmla="*/ 0 h 64"/>
              <a:gd name="T58" fmla="*/ 0 w 239"/>
              <a:gd name="T59" fmla="*/ 2147483647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9"/>
              <a:gd name="T91" fmla="*/ 0 h 64"/>
              <a:gd name="T92" fmla="*/ 239 w 239"/>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9" h="64">
                <a:moveTo>
                  <a:pt x="0" y="21"/>
                </a:moveTo>
                <a:lnTo>
                  <a:pt x="25" y="39"/>
                </a:lnTo>
                <a:lnTo>
                  <a:pt x="41" y="21"/>
                </a:lnTo>
                <a:lnTo>
                  <a:pt x="49" y="24"/>
                </a:lnTo>
                <a:lnTo>
                  <a:pt x="55" y="27"/>
                </a:lnTo>
                <a:lnTo>
                  <a:pt x="62" y="30"/>
                </a:lnTo>
                <a:lnTo>
                  <a:pt x="68" y="33"/>
                </a:lnTo>
                <a:lnTo>
                  <a:pt x="67" y="57"/>
                </a:lnTo>
                <a:lnTo>
                  <a:pt x="96" y="63"/>
                </a:lnTo>
                <a:lnTo>
                  <a:pt x="105" y="39"/>
                </a:lnTo>
                <a:lnTo>
                  <a:pt x="113" y="40"/>
                </a:lnTo>
                <a:lnTo>
                  <a:pt x="120" y="40"/>
                </a:lnTo>
                <a:lnTo>
                  <a:pt x="126" y="40"/>
                </a:lnTo>
                <a:lnTo>
                  <a:pt x="134" y="39"/>
                </a:lnTo>
                <a:lnTo>
                  <a:pt x="143" y="64"/>
                </a:lnTo>
                <a:lnTo>
                  <a:pt x="172" y="58"/>
                </a:lnTo>
                <a:lnTo>
                  <a:pt x="171" y="31"/>
                </a:lnTo>
                <a:lnTo>
                  <a:pt x="177" y="28"/>
                </a:lnTo>
                <a:lnTo>
                  <a:pt x="184" y="25"/>
                </a:lnTo>
                <a:lnTo>
                  <a:pt x="190" y="24"/>
                </a:lnTo>
                <a:lnTo>
                  <a:pt x="196" y="21"/>
                </a:lnTo>
                <a:lnTo>
                  <a:pt x="215" y="40"/>
                </a:lnTo>
                <a:lnTo>
                  <a:pt x="239" y="25"/>
                </a:lnTo>
                <a:lnTo>
                  <a:pt x="229" y="0"/>
                </a:lnTo>
                <a:lnTo>
                  <a:pt x="9" y="0"/>
                </a:lnTo>
                <a:lnTo>
                  <a:pt x="0" y="2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2792" name="Group 68"/>
          <p:cNvGrpSpPr>
            <a:grpSpLocks/>
          </p:cNvGrpSpPr>
          <p:nvPr/>
        </p:nvGrpSpPr>
        <p:grpSpPr bwMode="auto">
          <a:xfrm>
            <a:off x="6605588" y="4746625"/>
            <a:ext cx="3186112" cy="1500188"/>
            <a:chOff x="4161" y="2801"/>
            <a:chExt cx="2007" cy="945"/>
          </a:xfrm>
        </p:grpSpPr>
        <p:grpSp>
          <p:nvGrpSpPr>
            <p:cNvPr id="32797" name="Group 69"/>
            <p:cNvGrpSpPr>
              <a:grpSpLocks/>
            </p:cNvGrpSpPr>
            <p:nvPr/>
          </p:nvGrpSpPr>
          <p:grpSpPr bwMode="auto">
            <a:xfrm>
              <a:off x="4609" y="2801"/>
              <a:ext cx="589" cy="587"/>
              <a:chOff x="4609" y="2801"/>
              <a:chExt cx="589" cy="587"/>
            </a:xfrm>
          </p:grpSpPr>
          <p:sp>
            <p:nvSpPr>
              <p:cNvPr id="32927" name="AutoShape 70"/>
              <p:cNvSpPr>
                <a:spLocks noChangeAspect="1" noChangeArrowheads="1" noTextEdit="1"/>
              </p:cNvSpPr>
              <p:nvPr/>
            </p:nvSpPr>
            <p:spPr bwMode="auto">
              <a:xfrm>
                <a:off x="4609" y="2801"/>
                <a:ext cx="589"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928" name="Freeform 71"/>
              <p:cNvSpPr>
                <a:spLocks/>
              </p:cNvSpPr>
              <p:nvPr/>
            </p:nvSpPr>
            <p:spPr bwMode="auto">
              <a:xfrm>
                <a:off x="4613" y="3287"/>
                <a:ext cx="193" cy="7"/>
              </a:xfrm>
              <a:custGeom>
                <a:avLst/>
                <a:gdLst>
                  <a:gd name="T0" fmla="*/ 0 w 772"/>
                  <a:gd name="T1" fmla="*/ 0 h 27"/>
                  <a:gd name="T2" fmla="*/ 0 w 772"/>
                  <a:gd name="T3" fmla="*/ 0 h 27"/>
                  <a:gd name="T4" fmla="*/ 0 w 772"/>
                  <a:gd name="T5" fmla="*/ 0 h 27"/>
                  <a:gd name="T6" fmla="*/ 0 w 772"/>
                  <a:gd name="T7" fmla="*/ 0 h 27"/>
                  <a:gd name="T8" fmla="*/ 0 60000 65536"/>
                  <a:gd name="T9" fmla="*/ 0 60000 65536"/>
                  <a:gd name="T10" fmla="*/ 0 60000 65536"/>
                  <a:gd name="T11" fmla="*/ 0 60000 65536"/>
                  <a:gd name="T12" fmla="*/ 0 w 772"/>
                  <a:gd name="T13" fmla="*/ 0 h 27"/>
                  <a:gd name="T14" fmla="*/ 772 w 772"/>
                  <a:gd name="T15" fmla="*/ 27 h 27"/>
                </a:gdLst>
                <a:ahLst/>
                <a:cxnLst>
                  <a:cxn ang="T8">
                    <a:pos x="T0" y="T1"/>
                  </a:cxn>
                  <a:cxn ang="T9">
                    <a:pos x="T2" y="T3"/>
                  </a:cxn>
                  <a:cxn ang="T10">
                    <a:pos x="T4" y="T5"/>
                  </a:cxn>
                  <a:cxn ang="T11">
                    <a:pos x="T6" y="T7"/>
                  </a:cxn>
                </a:cxnLst>
                <a:rect l="T12" t="T13" r="T14" b="T15"/>
                <a:pathLst>
                  <a:path w="772" h="27">
                    <a:moveTo>
                      <a:pt x="0" y="16"/>
                    </a:moveTo>
                    <a:lnTo>
                      <a:pt x="772" y="0"/>
                    </a:lnTo>
                    <a:lnTo>
                      <a:pt x="772" y="27"/>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2798" name="Group 72"/>
            <p:cNvGrpSpPr>
              <a:grpSpLocks/>
            </p:cNvGrpSpPr>
            <p:nvPr/>
          </p:nvGrpSpPr>
          <p:grpSpPr bwMode="auto">
            <a:xfrm>
              <a:off x="4614" y="2830"/>
              <a:ext cx="584" cy="563"/>
              <a:chOff x="4614" y="2830"/>
              <a:chExt cx="584" cy="563"/>
            </a:xfrm>
          </p:grpSpPr>
          <p:sp>
            <p:nvSpPr>
              <p:cNvPr id="32867" name="Freeform 73"/>
              <p:cNvSpPr>
                <a:spLocks/>
              </p:cNvSpPr>
              <p:nvPr/>
            </p:nvSpPr>
            <p:spPr bwMode="auto">
              <a:xfrm>
                <a:off x="4711" y="3234"/>
                <a:ext cx="7" cy="58"/>
              </a:xfrm>
              <a:custGeom>
                <a:avLst/>
                <a:gdLst>
                  <a:gd name="T0" fmla="*/ 0 w 26"/>
                  <a:gd name="T1" fmla="*/ 0 h 235"/>
                  <a:gd name="T2" fmla="*/ 0 w 26"/>
                  <a:gd name="T3" fmla="*/ 0 h 235"/>
                  <a:gd name="T4" fmla="*/ 0 w 26"/>
                  <a:gd name="T5" fmla="*/ 0 h 235"/>
                  <a:gd name="T6" fmla="*/ 0 w 26"/>
                  <a:gd name="T7" fmla="*/ 0 h 235"/>
                  <a:gd name="T8" fmla="*/ 0 w 26"/>
                  <a:gd name="T9" fmla="*/ 0 h 235"/>
                  <a:gd name="T10" fmla="*/ 0 w 26"/>
                  <a:gd name="T11" fmla="*/ 0 h 235"/>
                  <a:gd name="T12" fmla="*/ 0 w 26"/>
                  <a:gd name="T13" fmla="*/ 0 h 235"/>
                  <a:gd name="T14" fmla="*/ 0 w 26"/>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5"/>
                  <a:gd name="T26" fmla="*/ 26 w 26"/>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5">
                    <a:moveTo>
                      <a:pt x="26" y="0"/>
                    </a:moveTo>
                    <a:lnTo>
                      <a:pt x="3" y="9"/>
                    </a:lnTo>
                    <a:lnTo>
                      <a:pt x="0" y="228"/>
                    </a:lnTo>
                    <a:lnTo>
                      <a:pt x="2" y="229"/>
                    </a:lnTo>
                    <a:lnTo>
                      <a:pt x="6" y="232"/>
                    </a:lnTo>
                    <a:lnTo>
                      <a:pt x="8" y="233"/>
                    </a:lnTo>
                    <a:lnTo>
                      <a:pt x="11" y="235"/>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8" name="Freeform 74"/>
              <p:cNvSpPr>
                <a:spLocks/>
              </p:cNvSpPr>
              <p:nvPr/>
            </p:nvSpPr>
            <p:spPr bwMode="auto">
              <a:xfrm>
                <a:off x="4652" y="3357"/>
                <a:ext cx="30" cy="36"/>
              </a:xfrm>
              <a:custGeom>
                <a:avLst/>
                <a:gdLst>
                  <a:gd name="T0" fmla="*/ 0 w 121"/>
                  <a:gd name="T1" fmla="*/ 0 h 141"/>
                  <a:gd name="T2" fmla="*/ 0 w 121"/>
                  <a:gd name="T3" fmla="*/ 0 h 141"/>
                  <a:gd name="T4" fmla="*/ 0 w 121"/>
                  <a:gd name="T5" fmla="*/ 0 h 141"/>
                  <a:gd name="T6" fmla="*/ 0 w 121"/>
                  <a:gd name="T7" fmla="*/ 0 h 141"/>
                  <a:gd name="T8" fmla="*/ 0 w 121"/>
                  <a:gd name="T9" fmla="*/ 0 h 141"/>
                  <a:gd name="T10" fmla="*/ 0 w 121"/>
                  <a:gd name="T11" fmla="*/ 0 h 141"/>
                  <a:gd name="T12" fmla="*/ 0 w 121"/>
                  <a:gd name="T13" fmla="*/ 0 h 141"/>
                  <a:gd name="T14" fmla="*/ 0 w 121"/>
                  <a:gd name="T15" fmla="*/ 0 h 141"/>
                  <a:gd name="T16" fmla="*/ 0 w 121"/>
                  <a:gd name="T17" fmla="*/ 0 h 141"/>
                  <a:gd name="T18" fmla="*/ 0 w 121"/>
                  <a:gd name="T19" fmla="*/ 0 h 141"/>
                  <a:gd name="T20" fmla="*/ 0 w 121"/>
                  <a:gd name="T21" fmla="*/ 0 h 141"/>
                  <a:gd name="T22" fmla="*/ 0 w 121"/>
                  <a:gd name="T23" fmla="*/ 0 h 141"/>
                  <a:gd name="T24" fmla="*/ 0 w 121"/>
                  <a:gd name="T25" fmla="*/ 0 h 141"/>
                  <a:gd name="T26" fmla="*/ 0 w 121"/>
                  <a:gd name="T27" fmla="*/ 0 h 141"/>
                  <a:gd name="T28" fmla="*/ 0 w 121"/>
                  <a:gd name="T29" fmla="*/ 0 h 141"/>
                  <a:gd name="T30" fmla="*/ 0 w 121"/>
                  <a:gd name="T31" fmla="*/ 0 h 141"/>
                  <a:gd name="T32" fmla="*/ 0 w 121"/>
                  <a:gd name="T33" fmla="*/ 0 h 141"/>
                  <a:gd name="T34" fmla="*/ 0 w 121"/>
                  <a:gd name="T35" fmla="*/ 0 h 141"/>
                  <a:gd name="T36" fmla="*/ 0 w 121"/>
                  <a:gd name="T37" fmla="*/ 0 h 141"/>
                  <a:gd name="T38" fmla="*/ 0 w 121"/>
                  <a:gd name="T39" fmla="*/ 0 h 141"/>
                  <a:gd name="T40" fmla="*/ 0 w 121"/>
                  <a:gd name="T41" fmla="*/ 0 h 141"/>
                  <a:gd name="T42" fmla="*/ 0 w 121"/>
                  <a:gd name="T43" fmla="*/ 0 h 141"/>
                  <a:gd name="T44" fmla="*/ 0 w 121"/>
                  <a:gd name="T45" fmla="*/ 0 h 141"/>
                  <a:gd name="T46" fmla="*/ 0 w 121"/>
                  <a:gd name="T47" fmla="*/ 0 h 141"/>
                  <a:gd name="T48" fmla="*/ 0 w 121"/>
                  <a:gd name="T49" fmla="*/ 0 h 141"/>
                  <a:gd name="T50" fmla="*/ 0 w 121"/>
                  <a:gd name="T51" fmla="*/ 0 h 141"/>
                  <a:gd name="T52" fmla="*/ 0 w 121"/>
                  <a:gd name="T53" fmla="*/ 0 h 141"/>
                  <a:gd name="T54" fmla="*/ 0 w 121"/>
                  <a:gd name="T55" fmla="*/ 0 h 141"/>
                  <a:gd name="T56" fmla="*/ 0 w 121"/>
                  <a:gd name="T57" fmla="*/ 0 h 141"/>
                  <a:gd name="T58" fmla="*/ 0 w 121"/>
                  <a:gd name="T59" fmla="*/ 0 h 141"/>
                  <a:gd name="T60" fmla="*/ 0 w 121"/>
                  <a:gd name="T61" fmla="*/ 0 h 141"/>
                  <a:gd name="T62" fmla="*/ 0 w 121"/>
                  <a:gd name="T63" fmla="*/ 0 h 141"/>
                  <a:gd name="T64" fmla="*/ 0 w 121"/>
                  <a:gd name="T65" fmla="*/ 0 h 141"/>
                  <a:gd name="T66" fmla="*/ 0 w 121"/>
                  <a:gd name="T67" fmla="*/ 0 h 141"/>
                  <a:gd name="T68" fmla="*/ 0 w 121"/>
                  <a:gd name="T69" fmla="*/ 0 h 141"/>
                  <a:gd name="T70" fmla="*/ 0 w 121"/>
                  <a:gd name="T71" fmla="*/ 0 h 141"/>
                  <a:gd name="T72" fmla="*/ 0 w 121"/>
                  <a:gd name="T73" fmla="*/ 0 h 141"/>
                  <a:gd name="T74" fmla="*/ 0 w 121"/>
                  <a:gd name="T75" fmla="*/ 0 h 141"/>
                  <a:gd name="T76" fmla="*/ 0 w 121"/>
                  <a:gd name="T77" fmla="*/ 0 h 141"/>
                  <a:gd name="T78" fmla="*/ 0 w 121"/>
                  <a:gd name="T79" fmla="*/ 0 h 141"/>
                  <a:gd name="T80" fmla="*/ 0 w 121"/>
                  <a:gd name="T81" fmla="*/ 0 h 141"/>
                  <a:gd name="T82" fmla="*/ 0 w 121"/>
                  <a:gd name="T83" fmla="*/ 0 h 141"/>
                  <a:gd name="T84" fmla="*/ 0 w 121"/>
                  <a:gd name="T85" fmla="*/ 0 h 141"/>
                  <a:gd name="T86" fmla="*/ 0 w 121"/>
                  <a:gd name="T87" fmla="*/ 0 h 141"/>
                  <a:gd name="T88" fmla="*/ 0 w 121"/>
                  <a:gd name="T89" fmla="*/ 0 h 141"/>
                  <a:gd name="T90" fmla="*/ 0 w 121"/>
                  <a:gd name="T91" fmla="*/ 0 h 141"/>
                  <a:gd name="T92" fmla="*/ 0 w 121"/>
                  <a:gd name="T93" fmla="*/ 0 h 141"/>
                  <a:gd name="T94" fmla="*/ 0 w 121"/>
                  <a:gd name="T95" fmla="*/ 0 h 141"/>
                  <a:gd name="T96" fmla="*/ 0 w 121"/>
                  <a:gd name="T97" fmla="*/ 0 h 141"/>
                  <a:gd name="T98" fmla="*/ 0 w 121"/>
                  <a:gd name="T99" fmla="*/ 0 h 141"/>
                  <a:gd name="T100" fmla="*/ 0 w 121"/>
                  <a:gd name="T101" fmla="*/ 0 h 141"/>
                  <a:gd name="T102" fmla="*/ 0 w 121"/>
                  <a:gd name="T103" fmla="*/ 0 h 141"/>
                  <a:gd name="T104" fmla="*/ 0 w 121"/>
                  <a:gd name="T105" fmla="*/ 0 h 141"/>
                  <a:gd name="T106" fmla="*/ 0 w 121"/>
                  <a:gd name="T107" fmla="*/ 0 h 141"/>
                  <a:gd name="T108" fmla="*/ 0 w 121"/>
                  <a:gd name="T109" fmla="*/ 0 h 141"/>
                  <a:gd name="T110" fmla="*/ 0 w 121"/>
                  <a:gd name="T111" fmla="*/ 0 h 141"/>
                  <a:gd name="T112" fmla="*/ 0 w 121"/>
                  <a:gd name="T113" fmla="*/ 0 h 141"/>
                  <a:gd name="T114" fmla="*/ 0 w 121"/>
                  <a:gd name="T115" fmla="*/ 0 h 141"/>
                  <a:gd name="T116" fmla="*/ 0 w 121"/>
                  <a:gd name="T117" fmla="*/ 0 h 141"/>
                  <a:gd name="T118" fmla="*/ 0 w 121"/>
                  <a:gd name="T119" fmla="*/ 0 h 141"/>
                  <a:gd name="T120" fmla="*/ 0 w 121"/>
                  <a:gd name="T121" fmla="*/ 0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
                  <a:gd name="T184" fmla="*/ 0 h 141"/>
                  <a:gd name="T185" fmla="*/ 121 w 121"/>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 h="141">
                    <a:moveTo>
                      <a:pt x="50" y="16"/>
                    </a:moveTo>
                    <a:lnTo>
                      <a:pt x="44" y="27"/>
                    </a:lnTo>
                    <a:lnTo>
                      <a:pt x="40" y="37"/>
                    </a:lnTo>
                    <a:lnTo>
                      <a:pt x="40" y="47"/>
                    </a:lnTo>
                    <a:lnTo>
                      <a:pt x="45" y="55"/>
                    </a:lnTo>
                    <a:lnTo>
                      <a:pt x="46" y="55"/>
                    </a:lnTo>
                    <a:lnTo>
                      <a:pt x="46" y="56"/>
                    </a:lnTo>
                    <a:lnTo>
                      <a:pt x="41" y="63"/>
                    </a:lnTo>
                    <a:lnTo>
                      <a:pt x="35" y="70"/>
                    </a:lnTo>
                    <a:lnTo>
                      <a:pt x="30" y="77"/>
                    </a:lnTo>
                    <a:lnTo>
                      <a:pt x="24" y="83"/>
                    </a:lnTo>
                    <a:lnTo>
                      <a:pt x="19" y="90"/>
                    </a:lnTo>
                    <a:lnTo>
                      <a:pt x="12" y="96"/>
                    </a:lnTo>
                    <a:lnTo>
                      <a:pt x="7" y="103"/>
                    </a:lnTo>
                    <a:lnTo>
                      <a:pt x="1" y="110"/>
                    </a:lnTo>
                    <a:lnTo>
                      <a:pt x="0" y="117"/>
                    </a:lnTo>
                    <a:lnTo>
                      <a:pt x="0" y="125"/>
                    </a:lnTo>
                    <a:lnTo>
                      <a:pt x="0" y="133"/>
                    </a:lnTo>
                    <a:lnTo>
                      <a:pt x="0" y="141"/>
                    </a:lnTo>
                    <a:lnTo>
                      <a:pt x="9" y="133"/>
                    </a:lnTo>
                    <a:lnTo>
                      <a:pt x="17" y="126"/>
                    </a:lnTo>
                    <a:lnTo>
                      <a:pt x="26" y="118"/>
                    </a:lnTo>
                    <a:lnTo>
                      <a:pt x="36" y="110"/>
                    </a:lnTo>
                    <a:lnTo>
                      <a:pt x="45" y="102"/>
                    </a:lnTo>
                    <a:lnTo>
                      <a:pt x="54" y="93"/>
                    </a:lnTo>
                    <a:lnTo>
                      <a:pt x="64" y="86"/>
                    </a:lnTo>
                    <a:lnTo>
                      <a:pt x="72" y="77"/>
                    </a:lnTo>
                    <a:lnTo>
                      <a:pt x="74" y="78"/>
                    </a:lnTo>
                    <a:lnTo>
                      <a:pt x="77" y="81"/>
                    </a:lnTo>
                    <a:lnTo>
                      <a:pt x="82" y="82"/>
                    </a:lnTo>
                    <a:lnTo>
                      <a:pt x="87" y="82"/>
                    </a:lnTo>
                    <a:lnTo>
                      <a:pt x="92" y="81"/>
                    </a:lnTo>
                    <a:lnTo>
                      <a:pt x="97" y="78"/>
                    </a:lnTo>
                    <a:lnTo>
                      <a:pt x="102" y="75"/>
                    </a:lnTo>
                    <a:lnTo>
                      <a:pt x="106" y="71"/>
                    </a:lnTo>
                    <a:lnTo>
                      <a:pt x="111" y="66"/>
                    </a:lnTo>
                    <a:lnTo>
                      <a:pt x="119" y="53"/>
                    </a:lnTo>
                    <a:lnTo>
                      <a:pt x="121" y="42"/>
                    </a:lnTo>
                    <a:lnTo>
                      <a:pt x="121" y="32"/>
                    </a:lnTo>
                    <a:lnTo>
                      <a:pt x="116" y="25"/>
                    </a:lnTo>
                    <a:lnTo>
                      <a:pt x="111" y="22"/>
                    </a:lnTo>
                    <a:lnTo>
                      <a:pt x="105" y="22"/>
                    </a:lnTo>
                    <a:lnTo>
                      <a:pt x="99" y="23"/>
                    </a:lnTo>
                    <a:lnTo>
                      <a:pt x="92" y="26"/>
                    </a:lnTo>
                    <a:lnTo>
                      <a:pt x="94" y="18"/>
                    </a:lnTo>
                    <a:lnTo>
                      <a:pt x="94" y="12"/>
                    </a:lnTo>
                    <a:lnTo>
                      <a:pt x="91" y="7"/>
                    </a:lnTo>
                    <a:lnTo>
                      <a:pt x="87" y="3"/>
                    </a:lnTo>
                    <a:lnTo>
                      <a:pt x="84" y="1"/>
                    </a:lnTo>
                    <a:lnTo>
                      <a:pt x="80" y="0"/>
                    </a:lnTo>
                    <a:lnTo>
                      <a:pt x="75" y="1"/>
                    </a:lnTo>
                    <a:lnTo>
                      <a:pt x="70" y="2"/>
                    </a:lnTo>
                    <a:lnTo>
                      <a:pt x="65" y="3"/>
                    </a:lnTo>
                    <a:lnTo>
                      <a:pt x="60" y="7"/>
                    </a:lnTo>
                    <a:lnTo>
                      <a:pt x="55" y="11"/>
                    </a:lnTo>
                    <a:lnTo>
                      <a:pt x="5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9" name="Freeform 75"/>
              <p:cNvSpPr>
                <a:spLocks/>
              </p:cNvSpPr>
              <p:nvPr/>
            </p:nvSpPr>
            <p:spPr bwMode="auto">
              <a:xfrm>
                <a:off x="4614" y="2830"/>
                <a:ext cx="584" cy="558"/>
              </a:xfrm>
              <a:custGeom>
                <a:avLst/>
                <a:gdLst>
                  <a:gd name="T0" fmla="*/ 0 w 2336"/>
                  <a:gd name="T1" fmla="*/ 0 h 2231"/>
                  <a:gd name="T2" fmla="*/ 0 w 2336"/>
                  <a:gd name="T3" fmla="*/ 0 h 2231"/>
                  <a:gd name="T4" fmla="*/ 0 w 2336"/>
                  <a:gd name="T5" fmla="*/ 0 h 2231"/>
                  <a:gd name="T6" fmla="*/ 0 w 2336"/>
                  <a:gd name="T7" fmla="*/ 0 h 2231"/>
                  <a:gd name="T8" fmla="*/ 0 w 2336"/>
                  <a:gd name="T9" fmla="*/ 0 h 2231"/>
                  <a:gd name="T10" fmla="*/ 0 60000 65536"/>
                  <a:gd name="T11" fmla="*/ 0 60000 65536"/>
                  <a:gd name="T12" fmla="*/ 0 60000 65536"/>
                  <a:gd name="T13" fmla="*/ 0 60000 65536"/>
                  <a:gd name="T14" fmla="*/ 0 60000 65536"/>
                  <a:gd name="T15" fmla="*/ 0 w 2336"/>
                  <a:gd name="T16" fmla="*/ 0 h 2231"/>
                  <a:gd name="T17" fmla="*/ 2336 w 2336"/>
                  <a:gd name="T18" fmla="*/ 2231 h 2231"/>
                </a:gdLst>
                <a:ahLst/>
                <a:cxnLst>
                  <a:cxn ang="T10">
                    <a:pos x="T0" y="T1"/>
                  </a:cxn>
                  <a:cxn ang="T11">
                    <a:pos x="T2" y="T3"/>
                  </a:cxn>
                  <a:cxn ang="T12">
                    <a:pos x="T4" y="T5"/>
                  </a:cxn>
                  <a:cxn ang="T13">
                    <a:pos x="T6" y="T7"/>
                  </a:cxn>
                  <a:cxn ang="T14">
                    <a:pos x="T8" y="T9"/>
                  </a:cxn>
                </a:cxnLst>
                <a:rect l="T15" t="T16" r="T17" b="T18"/>
                <a:pathLst>
                  <a:path w="2336" h="2231">
                    <a:moveTo>
                      <a:pt x="0" y="1890"/>
                    </a:moveTo>
                    <a:lnTo>
                      <a:pt x="238" y="342"/>
                    </a:lnTo>
                    <a:lnTo>
                      <a:pt x="2109" y="0"/>
                    </a:lnTo>
                    <a:lnTo>
                      <a:pt x="2336" y="2231"/>
                    </a:lnTo>
                    <a:lnTo>
                      <a:pt x="0" y="1890"/>
                    </a:lnTo>
                    <a:close/>
                  </a:path>
                </a:pathLst>
              </a:custGeom>
              <a:solidFill>
                <a:srgbClr val="A5C4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0" name="Freeform 76"/>
              <p:cNvSpPr>
                <a:spLocks/>
              </p:cNvSpPr>
              <p:nvPr/>
            </p:nvSpPr>
            <p:spPr bwMode="auto">
              <a:xfrm>
                <a:off x="4915" y="2894"/>
                <a:ext cx="115" cy="59"/>
              </a:xfrm>
              <a:custGeom>
                <a:avLst/>
                <a:gdLst>
                  <a:gd name="T0" fmla="*/ 0 w 965"/>
                  <a:gd name="T1" fmla="*/ 0 h 493"/>
                  <a:gd name="T2" fmla="*/ 0 w 965"/>
                  <a:gd name="T3" fmla="*/ 0 h 493"/>
                  <a:gd name="T4" fmla="*/ 0 w 965"/>
                  <a:gd name="T5" fmla="*/ 0 h 493"/>
                  <a:gd name="T6" fmla="*/ 0 w 965"/>
                  <a:gd name="T7" fmla="*/ 0 h 493"/>
                  <a:gd name="T8" fmla="*/ 0 w 965"/>
                  <a:gd name="T9" fmla="*/ 0 h 493"/>
                  <a:gd name="T10" fmla="*/ 0 w 965"/>
                  <a:gd name="T11" fmla="*/ 0 h 493"/>
                  <a:gd name="T12" fmla="*/ 0 w 965"/>
                  <a:gd name="T13" fmla="*/ 0 h 493"/>
                  <a:gd name="T14" fmla="*/ 0 w 965"/>
                  <a:gd name="T15" fmla="*/ 0 h 493"/>
                  <a:gd name="T16" fmla="*/ 0 w 965"/>
                  <a:gd name="T17" fmla="*/ 0 h 493"/>
                  <a:gd name="T18" fmla="*/ 0 w 965"/>
                  <a:gd name="T19" fmla="*/ 0 h 493"/>
                  <a:gd name="T20" fmla="*/ 0 w 965"/>
                  <a:gd name="T21" fmla="*/ 0 h 493"/>
                  <a:gd name="T22" fmla="*/ 0 w 965"/>
                  <a:gd name="T23" fmla="*/ 0 h 493"/>
                  <a:gd name="T24" fmla="*/ 0 w 965"/>
                  <a:gd name="T25" fmla="*/ 0 h 493"/>
                  <a:gd name="T26" fmla="*/ 0 w 965"/>
                  <a:gd name="T27" fmla="*/ 0 h 493"/>
                  <a:gd name="T28" fmla="*/ 0 w 965"/>
                  <a:gd name="T29" fmla="*/ 0 h 493"/>
                  <a:gd name="T30" fmla="*/ 0 w 965"/>
                  <a:gd name="T31" fmla="*/ 0 h 493"/>
                  <a:gd name="T32" fmla="*/ 0 w 965"/>
                  <a:gd name="T33" fmla="*/ 0 h 493"/>
                  <a:gd name="T34" fmla="*/ 0 w 965"/>
                  <a:gd name="T35" fmla="*/ 0 h 493"/>
                  <a:gd name="T36" fmla="*/ 0 w 965"/>
                  <a:gd name="T37" fmla="*/ 0 h 493"/>
                  <a:gd name="T38" fmla="*/ 0 w 965"/>
                  <a:gd name="T39" fmla="*/ 0 h 493"/>
                  <a:gd name="T40" fmla="*/ 0 w 965"/>
                  <a:gd name="T41" fmla="*/ 0 h 493"/>
                  <a:gd name="T42" fmla="*/ 0 w 965"/>
                  <a:gd name="T43" fmla="*/ 0 h 493"/>
                  <a:gd name="T44" fmla="*/ 0 w 965"/>
                  <a:gd name="T45" fmla="*/ 0 h 493"/>
                  <a:gd name="T46" fmla="*/ 0 w 965"/>
                  <a:gd name="T47" fmla="*/ 0 h 493"/>
                  <a:gd name="T48" fmla="*/ 0 w 965"/>
                  <a:gd name="T49" fmla="*/ 0 h 493"/>
                  <a:gd name="T50" fmla="*/ 0 w 965"/>
                  <a:gd name="T51" fmla="*/ 0 h 493"/>
                  <a:gd name="T52" fmla="*/ 0 w 965"/>
                  <a:gd name="T53" fmla="*/ 0 h 493"/>
                  <a:gd name="T54" fmla="*/ 0 w 965"/>
                  <a:gd name="T55" fmla="*/ 0 h 493"/>
                  <a:gd name="T56" fmla="*/ 0 w 965"/>
                  <a:gd name="T57" fmla="*/ 0 h 493"/>
                  <a:gd name="T58" fmla="*/ 0 w 965"/>
                  <a:gd name="T59" fmla="*/ 0 h 493"/>
                  <a:gd name="T60" fmla="*/ 0 w 965"/>
                  <a:gd name="T61" fmla="*/ 0 h 493"/>
                  <a:gd name="T62" fmla="*/ 0 w 965"/>
                  <a:gd name="T63" fmla="*/ 0 h 493"/>
                  <a:gd name="T64" fmla="*/ 0 w 965"/>
                  <a:gd name="T65" fmla="*/ 0 h 493"/>
                  <a:gd name="T66" fmla="*/ 0 w 965"/>
                  <a:gd name="T67" fmla="*/ 0 h 493"/>
                  <a:gd name="T68" fmla="*/ 0 w 965"/>
                  <a:gd name="T69" fmla="*/ 0 h 493"/>
                  <a:gd name="T70" fmla="*/ 0 w 965"/>
                  <a:gd name="T71" fmla="*/ 0 h 493"/>
                  <a:gd name="T72" fmla="*/ 0 w 965"/>
                  <a:gd name="T73" fmla="*/ 0 h 493"/>
                  <a:gd name="T74" fmla="*/ 0 w 965"/>
                  <a:gd name="T75" fmla="*/ 0 h 493"/>
                  <a:gd name="T76" fmla="*/ 0 w 965"/>
                  <a:gd name="T77" fmla="*/ 0 h 493"/>
                  <a:gd name="T78" fmla="*/ 0 w 965"/>
                  <a:gd name="T79" fmla="*/ 0 h 493"/>
                  <a:gd name="T80" fmla="*/ 0 w 965"/>
                  <a:gd name="T81" fmla="*/ 0 h 493"/>
                  <a:gd name="T82" fmla="*/ 0 w 965"/>
                  <a:gd name="T83" fmla="*/ 0 h 493"/>
                  <a:gd name="T84" fmla="*/ 0 w 965"/>
                  <a:gd name="T85" fmla="*/ 0 h 493"/>
                  <a:gd name="T86" fmla="*/ 0 w 965"/>
                  <a:gd name="T87" fmla="*/ 0 h 493"/>
                  <a:gd name="T88" fmla="*/ 0 w 965"/>
                  <a:gd name="T89" fmla="*/ 0 h 493"/>
                  <a:gd name="T90" fmla="*/ 0 w 965"/>
                  <a:gd name="T91" fmla="*/ 0 h 493"/>
                  <a:gd name="T92" fmla="*/ 0 w 965"/>
                  <a:gd name="T93" fmla="*/ 0 h 493"/>
                  <a:gd name="T94" fmla="*/ 0 w 965"/>
                  <a:gd name="T95" fmla="*/ 0 h 493"/>
                  <a:gd name="T96" fmla="*/ 0 w 965"/>
                  <a:gd name="T97" fmla="*/ 0 h 493"/>
                  <a:gd name="T98" fmla="*/ 0 w 965"/>
                  <a:gd name="T99" fmla="*/ 0 h 493"/>
                  <a:gd name="T100" fmla="*/ 0 w 965"/>
                  <a:gd name="T101" fmla="*/ 0 h 493"/>
                  <a:gd name="T102" fmla="*/ 0 w 965"/>
                  <a:gd name="T103" fmla="*/ 0 h 493"/>
                  <a:gd name="T104" fmla="*/ 0 w 965"/>
                  <a:gd name="T105" fmla="*/ 0 h 493"/>
                  <a:gd name="T106" fmla="*/ 0 w 965"/>
                  <a:gd name="T107" fmla="*/ 0 h 493"/>
                  <a:gd name="T108" fmla="*/ 0 w 965"/>
                  <a:gd name="T109" fmla="*/ 0 h 493"/>
                  <a:gd name="T110" fmla="*/ 0 w 965"/>
                  <a:gd name="T111" fmla="*/ 0 h 493"/>
                  <a:gd name="T112" fmla="*/ 0 w 965"/>
                  <a:gd name="T113" fmla="*/ 0 h 4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5"/>
                  <a:gd name="T172" fmla="*/ 0 h 493"/>
                  <a:gd name="T173" fmla="*/ 965 w 965"/>
                  <a:gd name="T174" fmla="*/ 493 h 4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5" h="493">
                    <a:moveTo>
                      <a:pt x="79" y="331"/>
                    </a:moveTo>
                    <a:lnTo>
                      <a:pt x="93" y="324"/>
                    </a:lnTo>
                    <a:lnTo>
                      <a:pt x="108" y="318"/>
                    </a:lnTo>
                    <a:lnTo>
                      <a:pt x="124" y="312"/>
                    </a:lnTo>
                    <a:lnTo>
                      <a:pt x="139" y="307"/>
                    </a:lnTo>
                    <a:lnTo>
                      <a:pt x="156" y="304"/>
                    </a:lnTo>
                    <a:lnTo>
                      <a:pt x="171" y="301"/>
                    </a:lnTo>
                    <a:lnTo>
                      <a:pt x="188" y="299"/>
                    </a:lnTo>
                    <a:lnTo>
                      <a:pt x="204" y="299"/>
                    </a:lnTo>
                    <a:lnTo>
                      <a:pt x="225" y="300"/>
                    </a:lnTo>
                    <a:lnTo>
                      <a:pt x="247" y="302"/>
                    </a:lnTo>
                    <a:lnTo>
                      <a:pt x="267" y="307"/>
                    </a:lnTo>
                    <a:lnTo>
                      <a:pt x="286" y="313"/>
                    </a:lnTo>
                    <a:lnTo>
                      <a:pt x="304" y="321"/>
                    </a:lnTo>
                    <a:lnTo>
                      <a:pt x="321" y="331"/>
                    </a:lnTo>
                    <a:lnTo>
                      <a:pt x="337" y="341"/>
                    </a:lnTo>
                    <a:lnTo>
                      <a:pt x="352" y="353"/>
                    </a:lnTo>
                    <a:lnTo>
                      <a:pt x="365" y="366"/>
                    </a:lnTo>
                    <a:lnTo>
                      <a:pt x="377" y="380"/>
                    </a:lnTo>
                    <a:lnTo>
                      <a:pt x="388" y="397"/>
                    </a:lnTo>
                    <a:lnTo>
                      <a:pt x="397" y="414"/>
                    </a:lnTo>
                    <a:lnTo>
                      <a:pt x="405" y="430"/>
                    </a:lnTo>
                    <a:lnTo>
                      <a:pt x="411" y="449"/>
                    </a:lnTo>
                    <a:lnTo>
                      <a:pt x="416" y="468"/>
                    </a:lnTo>
                    <a:lnTo>
                      <a:pt x="418" y="488"/>
                    </a:lnTo>
                    <a:lnTo>
                      <a:pt x="424" y="487"/>
                    </a:lnTo>
                    <a:lnTo>
                      <a:pt x="431" y="486"/>
                    </a:lnTo>
                    <a:lnTo>
                      <a:pt x="437" y="485"/>
                    </a:lnTo>
                    <a:lnTo>
                      <a:pt x="444" y="483"/>
                    </a:lnTo>
                    <a:lnTo>
                      <a:pt x="450" y="483"/>
                    </a:lnTo>
                    <a:lnTo>
                      <a:pt x="457" y="482"/>
                    </a:lnTo>
                    <a:lnTo>
                      <a:pt x="463" y="482"/>
                    </a:lnTo>
                    <a:lnTo>
                      <a:pt x="470" y="482"/>
                    </a:lnTo>
                    <a:lnTo>
                      <a:pt x="479" y="482"/>
                    </a:lnTo>
                    <a:lnTo>
                      <a:pt x="488" y="483"/>
                    </a:lnTo>
                    <a:lnTo>
                      <a:pt x="497" y="483"/>
                    </a:lnTo>
                    <a:lnTo>
                      <a:pt x="505" y="485"/>
                    </a:lnTo>
                    <a:lnTo>
                      <a:pt x="513" y="487"/>
                    </a:lnTo>
                    <a:lnTo>
                      <a:pt x="520" y="488"/>
                    </a:lnTo>
                    <a:lnTo>
                      <a:pt x="528" y="490"/>
                    </a:lnTo>
                    <a:lnTo>
                      <a:pt x="536" y="493"/>
                    </a:lnTo>
                    <a:lnTo>
                      <a:pt x="965" y="493"/>
                    </a:lnTo>
                    <a:lnTo>
                      <a:pt x="959" y="464"/>
                    </a:lnTo>
                    <a:lnTo>
                      <a:pt x="950" y="440"/>
                    </a:lnTo>
                    <a:lnTo>
                      <a:pt x="936" y="418"/>
                    </a:lnTo>
                    <a:lnTo>
                      <a:pt x="920" y="401"/>
                    </a:lnTo>
                    <a:lnTo>
                      <a:pt x="900" y="388"/>
                    </a:lnTo>
                    <a:lnTo>
                      <a:pt x="879" y="378"/>
                    </a:lnTo>
                    <a:lnTo>
                      <a:pt x="855" y="372"/>
                    </a:lnTo>
                    <a:lnTo>
                      <a:pt x="829" y="370"/>
                    </a:lnTo>
                    <a:lnTo>
                      <a:pt x="824" y="370"/>
                    </a:lnTo>
                    <a:lnTo>
                      <a:pt x="819" y="370"/>
                    </a:lnTo>
                    <a:lnTo>
                      <a:pt x="814" y="370"/>
                    </a:lnTo>
                    <a:lnTo>
                      <a:pt x="808" y="371"/>
                    </a:lnTo>
                    <a:lnTo>
                      <a:pt x="803" y="371"/>
                    </a:lnTo>
                    <a:lnTo>
                      <a:pt x="797" y="372"/>
                    </a:lnTo>
                    <a:lnTo>
                      <a:pt x="792" y="373"/>
                    </a:lnTo>
                    <a:lnTo>
                      <a:pt x="788" y="375"/>
                    </a:lnTo>
                    <a:lnTo>
                      <a:pt x="782" y="344"/>
                    </a:lnTo>
                    <a:lnTo>
                      <a:pt x="771" y="314"/>
                    </a:lnTo>
                    <a:lnTo>
                      <a:pt x="756" y="288"/>
                    </a:lnTo>
                    <a:lnTo>
                      <a:pt x="736" y="267"/>
                    </a:lnTo>
                    <a:lnTo>
                      <a:pt x="711" y="248"/>
                    </a:lnTo>
                    <a:lnTo>
                      <a:pt x="684" y="235"/>
                    </a:lnTo>
                    <a:lnTo>
                      <a:pt x="653" y="227"/>
                    </a:lnTo>
                    <a:lnTo>
                      <a:pt x="618" y="223"/>
                    </a:lnTo>
                    <a:lnTo>
                      <a:pt x="605" y="223"/>
                    </a:lnTo>
                    <a:lnTo>
                      <a:pt x="592" y="224"/>
                    </a:lnTo>
                    <a:lnTo>
                      <a:pt x="581" y="227"/>
                    </a:lnTo>
                    <a:lnTo>
                      <a:pt x="568" y="230"/>
                    </a:lnTo>
                    <a:lnTo>
                      <a:pt x="556" y="234"/>
                    </a:lnTo>
                    <a:lnTo>
                      <a:pt x="544" y="238"/>
                    </a:lnTo>
                    <a:lnTo>
                      <a:pt x="532" y="243"/>
                    </a:lnTo>
                    <a:lnTo>
                      <a:pt x="521" y="249"/>
                    </a:lnTo>
                    <a:lnTo>
                      <a:pt x="521" y="223"/>
                    </a:lnTo>
                    <a:lnTo>
                      <a:pt x="518" y="198"/>
                    </a:lnTo>
                    <a:lnTo>
                      <a:pt x="512" y="175"/>
                    </a:lnTo>
                    <a:lnTo>
                      <a:pt x="505" y="151"/>
                    </a:lnTo>
                    <a:lnTo>
                      <a:pt x="494" y="130"/>
                    </a:lnTo>
                    <a:lnTo>
                      <a:pt x="481" y="108"/>
                    </a:lnTo>
                    <a:lnTo>
                      <a:pt x="467" y="89"/>
                    </a:lnTo>
                    <a:lnTo>
                      <a:pt x="450" y="72"/>
                    </a:lnTo>
                    <a:lnTo>
                      <a:pt x="433" y="56"/>
                    </a:lnTo>
                    <a:lnTo>
                      <a:pt x="412" y="42"/>
                    </a:lnTo>
                    <a:lnTo>
                      <a:pt x="390" y="29"/>
                    </a:lnTo>
                    <a:lnTo>
                      <a:pt x="367" y="18"/>
                    </a:lnTo>
                    <a:lnTo>
                      <a:pt x="343" y="10"/>
                    </a:lnTo>
                    <a:lnTo>
                      <a:pt x="317" y="4"/>
                    </a:lnTo>
                    <a:lnTo>
                      <a:pt x="289" y="1"/>
                    </a:lnTo>
                    <a:lnTo>
                      <a:pt x="261" y="0"/>
                    </a:lnTo>
                    <a:lnTo>
                      <a:pt x="242" y="0"/>
                    </a:lnTo>
                    <a:lnTo>
                      <a:pt x="223" y="2"/>
                    </a:lnTo>
                    <a:lnTo>
                      <a:pt x="204" y="4"/>
                    </a:lnTo>
                    <a:lnTo>
                      <a:pt x="186" y="8"/>
                    </a:lnTo>
                    <a:lnTo>
                      <a:pt x="169" y="13"/>
                    </a:lnTo>
                    <a:lnTo>
                      <a:pt x="151" y="18"/>
                    </a:lnTo>
                    <a:lnTo>
                      <a:pt x="133" y="26"/>
                    </a:lnTo>
                    <a:lnTo>
                      <a:pt x="116" y="33"/>
                    </a:lnTo>
                    <a:lnTo>
                      <a:pt x="100" y="41"/>
                    </a:lnTo>
                    <a:lnTo>
                      <a:pt x="83" y="50"/>
                    </a:lnTo>
                    <a:lnTo>
                      <a:pt x="68" y="60"/>
                    </a:lnTo>
                    <a:lnTo>
                      <a:pt x="54" y="71"/>
                    </a:lnTo>
                    <a:lnTo>
                      <a:pt x="40" y="82"/>
                    </a:lnTo>
                    <a:lnTo>
                      <a:pt x="25" y="94"/>
                    </a:lnTo>
                    <a:lnTo>
                      <a:pt x="12" y="107"/>
                    </a:lnTo>
                    <a:lnTo>
                      <a:pt x="0" y="120"/>
                    </a:lnTo>
                    <a:lnTo>
                      <a:pt x="19" y="142"/>
                    </a:lnTo>
                    <a:lnTo>
                      <a:pt x="35" y="165"/>
                    </a:lnTo>
                    <a:lnTo>
                      <a:pt x="49" y="190"/>
                    </a:lnTo>
                    <a:lnTo>
                      <a:pt x="61" y="216"/>
                    </a:lnTo>
                    <a:lnTo>
                      <a:pt x="69" y="243"/>
                    </a:lnTo>
                    <a:lnTo>
                      <a:pt x="75" y="272"/>
                    </a:lnTo>
                    <a:lnTo>
                      <a:pt x="79" y="300"/>
                    </a:lnTo>
                    <a:lnTo>
                      <a:pt x="79" y="331"/>
                    </a:lnTo>
                    <a:close/>
                  </a:path>
                </a:pathLst>
              </a:custGeom>
              <a:solidFill>
                <a:srgbClr val="607F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1" name="Freeform 77"/>
              <p:cNvSpPr>
                <a:spLocks/>
              </p:cNvSpPr>
              <p:nvPr/>
            </p:nvSpPr>
            <p:spPr bwMode="auto">
              <a:xfrm>
                <a:off x="4626" y="2949"/>
                <a:ext cx="571" cy="343"/>
              </a:xfrm>
              <a:custGeom>
                <a:avLst/>
                <a:gdLst>
                  <a:gd name="T0" fmla="*/ 0 w 2280"/>
                  <a:gd name="T1" fmla="*/ 0 h 1373"/>
                  <a:gd name="T2" fmla="*/ 0 w 2280"/>
                  <a:gd name="T3" fmla="*/ 0 h 1373"/>
                  <a:gd name="T4" fmla="*/ 0 w 2280"/>
                  <a:gd name="T5" fmla="*/ 0 h 1373"/>
                  <a:gd name="T6" fmla="*/ 0 w 2280"/>
                  <a:gd name="T7" fmla="*/ 0 h 1373"/>
                  <a:gd name="T8" fmla="*/ 0 w 2280"/>
                  <a:gd name="T9" fmla="*/ 0 h 1373"/>
                  <a:gd name="T10" fmla="*/ 0 w 2280"/>
                  <a:gd name="T11" fmla="*/ 0 h 1373"/>
                  <a:gd name="T12" fmla="*/ 0 w 2280"/>
                  <a:gd name="T13" fmla="*/ 0 h 1373"/>
                  <a:gd name="T14" fmla="*/ 0 w 2280"/>
                  <a:gd name="T15" fmla="*/ 0 h 1373"/>
                  <a:gd name="T16" fmla="*/ 0 w 2280"/>
                  <a:gd name="T17" fmla="*/ 0 h 1373"/>
                  <a:gd name="T18" fmla="*/ 0 w 2280"/>
                  <a:gd name="T19" fmla="*/ 0 h 1373"/>
                  <a:gd name="T20" fmla="*/ 0 w 2280"/>
                  <a:gd name="T21" fmla="*/ 0 h 1373"/>
                  <a:gd name="T22" fmla="*/ 0 w 2280"/>
                  <a:gd name="T23" fmla="*/ 0 h 1373"/>
                  <a:gd name="T24" fmla="*/ 0 w 2280"/>
                  <a:gd name="T25" fmla="*/ 0 h 1373"/>
                  <a:gd name="T26" fmla="*/ 0 w 2280"/>
                  <a:gd name="T27" fmla="*/ 0 h 1373"/>
                  <a:gd name="T28" fmla="*/ 0 w 2280"/>
                  <a:gd name="T29" fmla="*/ 0 h 1373"/>
                  <a:gd name="T30" fmla="*/ 0 w 2280"/>
                  <a:gd name="T31" fmla="*/ 0 h 1373"/>
                  <a:gd name="T32" fmla="*/ 0 w 2280"/>
                  <a:gd name="T33" fmla="*/ 0 h 1373"/>
                  <a:gd name="T34" fmla="*/ 0 w 2280"/>
                  <a:gd name="T35" fmla="*/ 0 h 1373"/>
                  <a:gd name="T36" fmla="*/ 0 w 2280"/>
                  <a:gd name="T37" fmla="*/ 0 h 1373"/>
                  <a:gd name="T38" fmla="*/ 0 w 2280"/>
                  <a:gd name="T39" fmla="*/ 0 h 1373"/>
                  <a:gd name="T40" fmla="*/ 0 w 2280"/>
                  <a:gd name="T41" fmla="*/ 0 h 1373"/>
                  <a:gd name="T42" fmla="*/ 0 w 2280"/>
                  <a:gd name="T43" fmla="*/ 0 h 1373"/>
                  <a:gd name="T44" fmla="*/ 0 w 2280"/>
                  <a:gd name="T45" fmla="*/ 0 h 1373"/>
                  <a:gd name="T46" fmla="*/ 0 w 2280"/>
                  <a:gd name="T47" fmla="*/ 0 h 1373"/>
                  <a:gd name="T48" fmla="*/ 0 w 2280"/>
                  <a:gd name="T49" fmla="*/ 0 h 1373"/>
                  <a:gd name="T50" fmla="*/ 0 w 2280"/>
                  <a:gd name="T51" fmla="*/ 0 h 1373"/>
                  <a:gd name="T52" fmla="*/ 0 w 2280"/>
                  <a:gd name="T53" fmla="*/ 0 h 1373"/>
                  <a:gd name="T54" fmla="*/ 0 w 2280"/>
                  <a:gd name="T55" fmla="*/ 0 h 1373"/>
                  <a:gd name="T56" fmla="*/ 0 w 2280"/>
                  <a:gd name="T57" fmla="*/ 0 h 1373"/>
                  <a:gd name="T58" fmla="*/ 0 w 2280"/>
                  <a:gd name="T59" fmla="*/ 0 h 1373"/>
                  <a:gd name="T60" fmla="*/ 0 w 2280"/>
                  <a:gd name="T61" fmla="*/ 0 h 1373"/>
                  <a:gd name="T62" fmla="*/ 0 w 2280"/>
                  <a:gd name="T63" fmla="*/ 0 h 13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80"/>
                  <a:gd name="T97" fmla="*/ 0 h 1373"/>
                  <a:gd name="T98" fmla="*/ 2280 w 2280"/>
                  <a:gd name="T99" fmla="*/ 1373 h 13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80" h="1373">
                    <a:moveTo>
                      <a:pt x="1970" y="981"/>
                    </a:moveTo>
                    <a:lnTo>
                      <a:pt x="1960" y="695"/>
                    </a:lnTo>
                    <a:lnTo>
                      <a:pt x="1759" y="695"/>
                    </a:lnTo>
                    <a:lnTo>
                      <a:pt x="1747" y="0"/>
                    </a:lnTo>
                    <a:lnTo>
                      <a:pt x="1596" y="0"/>
                    </a:lnTo>
                    <a:lnTo>
                      <a:pt x="1606" y="658"/>
                    </a:lnTo>
                    <a:lnTo>
                      <a:pt x="1486" y="658"/>
                    </a:lnTo>
                    <a:lnTo>
                      <a:pt x="1479" y="77"/>
                    </a:lnTo>
                    <a:lnTo>
                      <a:pt x="1300" y="77"/>
                    </a:lnTo>
                    <a:lnTo>
                      <a:pt x="1300" y="703"/>
                    </a:lnTo>
                    <a:lnTo>
                      <a:pt x="503" y="703"/>
                    </a:lnTo>
                    <a:lnTo>
                      <a:pt x="508" y="437"/>
                    </a:lnTo>
                    <a:lnTo>
                      <a:pt x="315" y="437"/>
                    </a:lnTo>
                    <a:lnTo>
                      <a:pt x="316" y="611"/>
                    </a:lnTo>
                    <a:lnTo>
                      <a:pt x="153" y="611"/>
                    </a:lnTo>
                    <a:lnTo>
                      <a:pt x="154" y="1145"/>
                    </a:lnTo>
                    <a:lnTo>
                      <a:pt x="0" y="1145"/>
                    </a:lnTo>
                    <a:lnTo>
                      <a:pt x="0" y="1373"/>
                    </a:lnTo>
                    <a:lnTo>
                      <a:pt x="292" y="1373"/>
                    </a:lnTo>
                    <a:lnTo>
                      <a:pt x="292" y="1329"/>
                    </a:lnTo>
                    <a:lnTo>
                      <a:pt x="865" y="1329"/>
                    </a:lnTo>
                    <a:lnTo>
                      <a:pt x="865" y="1305"/>
                    </a:lnTo>
                    <a:lnTo>
                      <a:pt x="876" y="1290"/>
                    </a:lnTo>
                    <a:lnTo>
                      <a:pt x="894" y="1279"/>
                    </a:lnTo>
                    <a:lnTo>
                      <a:pt x="914" y="1273"/>
                    </a:lnTo>
                    <a:lnTo>
                      <a:pt x="935" y="1270"/>
                    </a:lnTo>
                    <a:lnTo>
                      <a:pt x="954" y="1270"/>
                    </a:lnTo>
                    <a:lnTo>
                      <a:pt x="968" y="1271"/>
                    </a:lnTo>
                    <a:lnTo>
                      <a:pt x="973" y="1271"/>
                    </a:lnTo>
                    <a:lnTo>
                      <a:pt x="2280" y="1271"/>
                    </a:lnTo>
                    <a:lnTo>
                      <a:pt x="2274" y="981"/>
                    </a:lnTo>
                    <a:lnTo>
                      <a:pt x="1970" y="981"/>
                    </a:lnTo>
                    <a:close/>
                  </a:path>
                </a:pathLst>
              </a:custGeom>
              <a:solidFill>
                <a:srgbClr val="EDED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2" name="Freeform 78"/>
              <p:cNvSpPr>
                <a:spLocks/>
              </p:cNvSpPr>
              <p:nvPr/>
            </p:nvSpPr>
            <p:spPr bwMode="auto">
              <a:xfrm>
                <a:off x="4811" y="2906"/>
                <a:ext cx="169" cy="83"/>
              </a:xfrm>
              <a:custGeom>
                <a:avLst/>
                <a:gdLst>
                  <a:gd name="T0" fmla="*/ 0 w 1429"/>
                  <a:gd name="T1" fmla="*/ 0 h 701"/>
                  <a:gd name="T2" fmla="*/ 0 w 1429"/>
                  <a:gd name="T3" fmla="*/ 0 h 701"/>
                  <a:gd name="T4" fmla="*/ 0 w 1429"/>
                  <a:gd name="T5" fmla="*/ 0 h 701"/>
                  <a:gd name="T6" fmla="*/ 0 w 1429"/>
                  <a:gd name="T7" fmla="*/ 0 h 701"/>
                  <a:gd name="T8" fmla="*/ 0 w 1429"/>
                  <a:gd name="T9" fmla="*/ 0 h 701"/>
                  <a:gd name="T10" fmla="*/ 0 w 1429"/>
                  <a:gd name="T11" fmla="*/ 0 h 701"/>
                  <a:gd name="T12" fmla="*/ 0 w 1429"/>
                  <a:gd name="T13" fmla="*/ 0 h 701"/>
                  <a:gd name="T14" fmla="*/ 0 w 1429"/>
                  <a:gd name="T15" fmla="*/ 0 h 701"/>
                  <a:gd name="T16" fmla="*/ 0 w 1429"/>
                  <a:gd name="T17" fmla="*/ 0 h 701"/>
                  <a:gd name="T18" fmla="*/ 0 w 1429"/>
                  <a:gd name="T19" fmla="*/ 0 h 701"/>
                  <a:gd name="T20" fmla="*/ 0 w 1429"/>
                  <a:gd name="T21" fmla="*/ 0 h 701"/>
                  <a:gd name="T22" fmla="*/ 0 w 1429"/>
                  <a:gd name="T23" fmla="*/ 0 h 701"/>
                  <a:gd name="T24" fmla="*/ 0 w 1429"/>
                  <a:gd name="T25" fmla="*/ 0 h 701"/>
                  <a:gd name="T26" fmla="*/ 0 w 1429"/>
                  <a:gd name="T27" fmla="*/ 0 h 701"/>
                  <a:gd name="T28" fmla="*/ 0 w 1429"/>
                  <a:gd name="T29" fmla="*/ 0 h 701"/>
                  <a:gd name="T30" fmla="*/ 0 w 1429"/>
                  <a:gd name="T31" fmla="*/ 0 h 701"/>
                  <a:gd name="T32" fmla="*/ 0 w 1429"/>
                  <a:gd name="T33" fmla="*/ 0 h 701"/>
                  <a:gd name="T34" fmla="*/ 0 w 1429"/>
                  <a:gd name="T35" fmla="*/ 0 h 701"/>
                  <a:gd name="T36" fmla="*/ 0 w 1429"/>
                  <a:gd name="T37" fmla="*/ 0 h 701"/>
                  <a:gd name="T38" fmla="*/ 0 w 1429"/>
                  <a:gd name="T39" fmla="*/ 0 h 701"/>
                  <a:gd name="T40" fmla="*/ 0 w 1429"/>
                  <a:gd name="T41" fmla="*/ 0 h 701"/>
                  <a:gd name="T42" fmla="*/ 0 w 1429"/>
                  <a:gd name="T43" fmla="*/ 0 h 701"/>
                  <a:gd name="T44" fmla="*/ 0 w 1429"/>
                  <a:gd name="T45" fmla="*/ 0 h 701"/>
                  <a:gd name="T46" fmla="*/ 0 w 1429"/>
                  <a:gd name="T47" fmla="*/ 0 h 701"/>
                  <a:gd name="T48" fmla="*/ 0 w 1429"/>
                  <a:gd name="T49" fmla="*/ 0 h 701"/>
                  <a:gd name="T50" fmla="*/ 0 w 1429"/>
                  <a:gd name="T51" fmla="*/ 0 h 701"/>
                  <a:gd name="T52" fmla="*/ 0 w 1429"/>
                  <a:gd name="T53" fmla="*/ 0 h 701"/>
                  <a:gd name="T54" fmla="*/ 0 w 1429"/>
                  <a:gd name="T55" fmla="*/ 0 h 701"/>
                  <a:gd name="T56" fmla="*/ 0 w 1429"/>
                  <a:gd name="T57" fmla="*/ 0 h 701"/>
                  <a:gd name="T58" fmla="*/ 0 w 1429"/>
                  <a:gd name="T59" fmla="*/ 0 h 701"/>
                  <a:gd name="T60" fmla="*/ 0 w 1429"/>
                  <a:gd name="T61" fmla="*/ 0 h 701"/>
                  <a:gd name="T62" fmla="*/ 0 w 1429"/>
                  <a:gd name="T63" fmla="*/ 0 h 701"/>
                  <a:gd name="T64" fmla="*/ 0 w 1429"/>
                  <a:gd name="T65" fmla="*/ 0 h 701"/>
                  <a:gd name="T66" fmla="*/ 0 w 1429"/>
                  <a:gd name="T67" fmla="*/ 0 h 701"/>
                  <a:gd name="T68" fmla="*/ 0 w 1429"/>
                  <a:gd name="T69" fmla="*/ 0 h 701"/>
                  <a:gd name="T70" fmla="*/ 0 w 1429"/>
                  <a:gd name="T71" fmla="*/ 0 h 701"/>
                  <a:gd name="T72" fmla="*/ 0 w 1429"/>
                  <a:gd name="T73" fmla="*/ 0 h 701"/>
                  <a:gd name="T74" fmla="*/ 0 w 1429"/>
                  <a:gd name="T75" fmla="*/ 0 h 701"/>
                  <a:gd name="T76" fmla="*/ 0 w 1429"/>
                  <a:gd name="T77" fmla="*/ 0 h 701"/>
                  <a:gd name="T78" fmla="*/ 0 w 1429"/>
                  <a:gd name="T79" fmla="*/ 0 h 701"/>
                  <a:gd name="T80" fmla="*/ 0 w 1429"/>
                  <a:gd name="T81" fmla="*/ 0 h 701"/>
                  <a:gd name="T82" fmla="*/ 0 w 1429"/>
                  <a:gd name="T83" fmla="*/ 0 h 701"/>
                  <a:gd name="T84" fmla="*/ 0 w 1429"/>
                  <a:gd name="T85" fmla="*/ 0 h 701"/>
                  <a:gd name="T86" fmla="*/ 0 w 1429"/>
                  <a:gd name="T87" fmla="*/ 0 h 701"/>
                  <a:gd name="T88" fmla="*/ 0 w 1429"/>
                  <a:gd name="T89" fmla="*/ 0 h 701"/>
                  <a:gd name="T90" fmla="*/ 0 w 1429"/>
                  <a:gd name="T91" fmla="*/ 0 h 701"/>
                  <a:gd name="T92" fmla="*/ 0 w 1429"/>
                  <a:gd name="T93" fmla="*/ 0 h 701"/>
                  <a:gd name="T94" fmla="*/ 0 w 1429"/>
                  <a:gd name="T95" fmla="*/ 0 h 701"/>
                  <a:gd name="T96" fmla="*/ 0 w 1429"/>
                  <a:gd name="T97" fmla="*/ 0 h 701"/>
                  <a:gd name="T98" fmla="*/ 0 w 1429"/>
                  <a:gd name="T99" fmla="*/ 0 h 701"/>
                  <a:gd name="T100" fmla="*/ 0 w 1429"/>
                  <a:gd name="T101" fmla="*/ 0 h 7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9"/>
                  <a:gd name="T154" fmla="*/ 0 h 701"/>
                  <a:gd name="T155" fmla="*/ 1429 w 1429"/>
                  <a:gd name="T156" fmla="*/ 701 h 7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9" h="701">
                    <a:moveTo>
                      <a:pt x="541" y="44"/>
                    </a:moveTo>
                    <a:lnTo>
                      <a:pt x="487" y="32"/>
                    </a:lnTo>
                    <a:lnTo>
                      <a:pt x="437" y="27"/>
                    </a:lnTo>
                    <a:lnTo>
                      <a:pt x="386" y="27"/>
                    </a:lnTo>
                    <a:lnTo>
                      <a:pt x="337" y="32"/>
                    </a:lnTo>
                    <a:lnTo>
                      <a:pt x="290" y="41"/>
                    </a:lnTo>
                    <a:lnTo>
                      <a:pt x="245" y="53"/>
                    </a:lnTo>
                    <a:lnTo>
                      <a:pt x="203" y="68"/>
                    </a:lnTo>
                    <a:lnTo>
                      <a:pt x="164" y="84"/>
                    </a:lnTo>
                    <a:lnTo>
                      <a:pt x="129" y="102"/>
                    </a:lnTo>
                    <a:lnTo>
                      <a:pt x="97" y="119"/>
                    </a:lnTo>
                    <a:lnTo>
                      <a:pt x="68" y="136"/>
                    </a:lnTo>
                    <a:lnTo>
                      <a:pt x="45" y="151"/>
                    </a:lnTo>
                    <a:lnTo>
                      <a:pt x="26" y="164"/>
                    </a:lnTo>
                    <a:lnTo>
                      <a:pt x="11" y="175"/>
                    </a:lnTo>
                    <a:lnTo>
                      <a:pt x="3" y="182"/>
                    </a:lnTo>
                    <a:lnTo>
                      <a:pt x="0" y="184"/>
                    </a:lnTo>
                    <a:lnTo>
                      <a:pt x="2" y="182"/>
                    </a:lnTo>
                    <a:lnTo>
                      <a:pt x="9" y="175"/>
                    </a:lnTo>
                    <a:lnTo>
                      <a:pt x="21" y="163"/>
                    </a:lnTo>
                    <a:lnTo>
                      <a:pt x="36" y="149"/>
                    </a:lnTo>
                    <a:lnTo>
                      <a:pt x="58" y="131"/>
                    </a:lnTo>
                    <a:lnTo>
                      <a:pt x="83" y="113"/>
                    </a:lnTo>
                    <a:lnTo>
                      <a:pt x="112" y="93"/>
                    </a:lnTo>
                    <a:lnTo>
                      <a:pt x="145" y="74"/>
                    </a:lnTo>
                    <a:lnTo>
                      <a:pt x="183" y="55"/>
                    </a:lnTo>
                    <a:lnTo>
                      <a:pt x="226" y="38"/>
                    </a:lnTo>
                    <a:lnTo>
                      <a:pt x="272" y="24"/>
                    </a:lnTo>
                    <a:lnTo>
                      <a:pt x="322" y="12"/>
                    </a:lnTo>
                    <a:lnTo>
                      <a:pt x="376" y="3"/>
                    </a:lnTo>
                    <a:lnTo>
                      <a:pt x="434" y="0"/>
                    </a:lnTo>
                    <a:lnTo>
                      <a:pt x="496" y="1"/>
                    </a:lnTo>
                    <a:lnTo>
                      <a:pt x="562" y="9"/>
                    </a:lnTo>
                    <a:lnTo>
                      <a:pt x="589" y="15"/>
                    </a:lnTo>
                    <a:lnTo>
                      <a:pt x="615" y="25"/>
                    </a:lnTo>
                    <a:lnTo>
                      <a:pt x="639" y="37"/>
                    </a:lnTo>
                    <a:lnTo>
                      <a:pt x="661" y="51"/>
                    </a:lnTo>
                    <a:lnTo>
                      <a:pt x="683" y="67"/>
                    </a:lnTo>
                    <a:lnTo>
                      <a:pt x="702" y="86"/>
                    </a:lnTo>
                    <a:lnTo>
                      <a:pt x="721" y="106"/>
                    </a:lnTo>
                    <a:lnTo>
                      <a:pt x="736" y="128"/>
                    </a:lnTo>
                    <a:lnTo>
                      <a:pt x="750" y="151"/>
                    </a:lnTo>
                    <a:lnTo>
                      <a:pt x="763" y="175"/>
                    </a:lnTo>
                    <a:lnTo>
                      <a:pt x="774" y="200"/>
                    </a:lnTo>
                    <a:lnTo>
                      <a:pt x="783" y="225"/>
                    </a:lnTo>
                    <a:lnTo>
                      <a:pt x="791" y="249"/>
                    </a:lnTo>
                    <a:lnTo>
                      <a:pt x="796" y="275"/>
                    </a:lnTo>
                    <a:lnTo>
                      <a:pt x="800" y="300"/>
                    </a:lnTo>
                    <a:lnTo>
                      <a:pt x="801" y="325"/>
                    </a:lnTo>
                    <a:lnTo>
                      <a:pt x="809" y="324"/>
                    </a:lnTo>
                    <a:lnTo>
                      <a:pt x="819" y="324"/>
                    </a:lnTo>
                    <a:lnTo>
                      <a:pt x="828" y="323"/>
                    </a:lnTo>
                    <a:lnTo>
                      <a:pt x="839" y="322"/>
                    </a:lnTo>
                    <a:lnTo>
                      <a:pt x="851" y="320"/>
                    </a:lnTo>
                    <a:lnTo>
                      <a:pt x="863" y="319"/>
                    </a:lnTo>
                    <a:lnTo>
                      <a:pt x="876" y="318"/>
                    </a:lnTo>
                    <a:lnTo>
                      <a:pt x="889" y="318"/>
                    </a:lnTo>
                    <a:lnTo>
                      <a:pt x="902" y="318"/>
                    </a:lnTo>
                    <a:lnTo>
                      <a:pt x="915" y="319"/>
                    </a:lnTo>
                    <a:lnTo>
                      <a:pt x="928" y="320"/>
                    </a:lnTo>
                    <a:lnTo>
                      <a:pt x="941" y="322"/>
                    </a:lnTo>
                    <a:lnTo>
                      <a:pt x="954" y="324"/>
                    </a:lnTo>
                    <a:lnTo>
                      <a:pt x="967" y="328"/>
                    </a:lnTo>
                    <a:lnTo>
                      <a:pt x="980" y="332"/>
                    </a:lnTo>
                    <a:lnTo>
                      <a:pt x="992" y="337"/>
                    </a:lnTo>
                    <a:lnTo>
                      <a:pt x="1018" y="351"/>
                    </a:lnTo>
                    <a:lnTo>
                      <a:pt x="1038" y="365"/>
                    </a:lnTo>
                    <a:lnTo>
                      <a:pt x="1052" y="381"/>
                    </a:lnTo>
                    <a:lnTo>
                      <a:pt x="1064" y="396"/>
                    </a:lnTo>
                    <a:lnTo>
                      <a:pt x="1072" y="414"/>
                    </a:lnTo>
                    <a:lnTo>
                      <a:pt x="1079" y="434"/>
                    </a:lnTo>
                    <a:lnTo>
                      <a:pt x="1085" y="456"/>
                    </a:lnTo>
                    <a:lnTo>
                      <a:pt x="1094" y="481"/>
                    </a:lnTo>
                    <a:lnTo>
                      <a:pt x="1107" y="473"/>
                    </a:lnTo>
                    <a:lnTo>
                      <a:pt x="1120" y="466"/>
                    </a:lnTo>
                    <a:lnTo>
                      <a:pt x="1134" y="459"/>
                    </a:lnTo>
                    <a:lnTo>
                      <a:pt x="1149" y="452"/>
                    </a:lnTo>
                    <a:lnTo>
                      <a:pt x="1165" y="446"/>
                    </a:lnTo>
                    <a:lnTo>
                      <a:pt x="1181" y="440"/>
                    </a:lnTo>
                    <a:lnTo>
                      <a:pt x="1198" y="434"/>
                    </a:lnTo>
                    <a:lnTo>
                      <a:pt x="1214" y="429"/>
                    </a:lnTo>
                    <a:lnTo>
                      <a:pt x="1231" y="426"/>
                    </a:lnTo>
                    <a:lnTo>
                      <a:pt x="1247" y="423"/>
                    </a:lnTo>
                    <a:lnTo>
                      <a:pt x="1264" y="421"/>
                    </a:lnTo>
                    <a:lnTo>
                      <a:pt x="1281" y="420"/>
                    </a:lnTo>
                    <a:lnTo>
                      <a:pt x="1296" y="420"/>
                    </a:lnTo>
                    <a:lnTo>
                      <a:pt x="1310" y="421"/>
                    </a:lnTo>
                    <a:lnTo>
                      <a:pt x="1324" y="423"/>
                    </a:lnTo>
                    <a:lnTo>
                      <a:pt x="1337" y="427"/>
                    </a:lnTo>
                    <a:lnTo>
                      <a:pt x="1388" y="454"/>
                    </a:lnTo>
                    <a:lnTo>
                      <a:pt x="1417" y="493"/>
                    </a:lnTo>
                    <a:lnTo>
                      <a:pt x="1429" y="538"/>
                    </a:lnTo>
                    <a:lnTo>
                      <a:pt x="1427" y="584"/>
                    </a:lnTo>
                    <a:lnTo>
                      <a:pt x="1419" y="629"/>
                    </a:lnTo>
                    <a:lnTo>
                      <a:pt x="1407" y="666"/>
                    </a:lnTo>
                    <a:lnTo>
                      <a:pt x="1398" y="692"/>
                    </a:lnTo>
                    <a:lnTo>
                      <a:pt x="1393" y="701"/>
                    </a:lnTo>
                    <a:lnTo>
                      <a:pt x="1395" y="693"/>
                    </a:lnTo>
                    <a:lnTo>
                      <a:pt x="1400" y="671"/>
                    </a:lnTo>
                    <a:lnTo>
                      <a:pt x="1405" y="637"/>
                    </a:lnTo>
                    <a:lnTo>
                      <a:pt x="1405" y="600"/>
                    </a:lnTo>
                    <a:lnTo>
                      <a:pt x="1397" y="559"/>
                    </a:lnTo>
                    <a:lnTo>
                      <a:pt x="1378" y="523"/>
                    </a:lnTo>
                    <a:lnTo>
                      <a:pt x="1346" y="492"/>
                    </a:lnTo>
                    <a:lnTo>
                      <a:pt x="1295" y="473"/>
                    </a:lnTo>
                    <a:lnTo>
                      <a:pt x="1282" y="471"/>
                    </a:lnTo>
                    <a:lnTo>
                      <a:pt x="1269" y="469"/>
                    </a:lnTo>
                    <a:lnTo>
                      <a:pt x="1255" y="468"/>
                    </a:lnTo>
                    <a:lnTo>
                      <a:pt x="1242" y="468"/>
                    </a:lnTo>
                    <a:lnTo>
                      <a:pt x="1227" y="468"/>
                    </a:lnTo>
                    <a:lnTo>
                      <a:pt x="1214" y="469"/>
                    </a:lnTo>
                    <a:lnTo>
                      <a:pt x="1201" y="471"/>
                    </a:lnTo>
                    <a:lnTo>
                      <a:pt x="1187" y="473"/>
                    </a:lnTo>
                    <a:lnTo>
                      <a:pt x="1174" y="477"/>
                    </a:lnTo>
                    <a:lnTo>
                      <a:pt x="1160" y="480"/>
                    </a:lnTo>
                    <a:lnTo>
                      <a:pt x="1147" y="485"/>
                    </a:lnTo>
                    <a:lnTo>
                      <a:pt x="1134" y="490"/>
                    </a:lnTo>
                    <a:lnTo>
                      <a:pt x="1121" y="495"/>
                    </a:lnTo>
                    <a:lnTo>
                      <a:pt x="1109" y="503"/>
                    </a:lnTo>
                    <a:lnTo>
                      <a:pt x="1096" y="510"/>
                    </a:lnTo>
                    <a:lnTo>
                      <a:pt x="1084" y="517"/>
                    </a:lnTo>
                    <a:lnTo>
                      <a:pt x="1073" y="491"/>
                    </a:lnTo>
                    <a:lnTo>
                      <a:pt x="1060" y="467"/>
                    </a:lnTo>
                    <a:lnTo>
                      <a:pt x="1043" y="445"/>
                    </a:lnTo>
                    <a:lnTo>
                      <a:pt x="1024" y="425"/>
                    </a:lnTo>
                    <a:lnTo>
                      <a:pt x="1000" y="407"/>
                    </a:lnTo>
                    <a:lnTo>
                      <a:pt x="975" y="391"/>
                    </a:lnTo>
                    <a:lnTo>
                      <a:pt x="947" y="378"/>
                    </a:lnTo>
                    <a:lnTo>
                      <a:pt x="915" y="369"/>
                    </a:lnTo>
                    <a:lnTo>
                      <a:pt x="899" y="365"/>
                    </a:lnTo>
                    <a:lnTo>
                      <a:pt x="880" y="363"/>
                    </a:lnTo>
                    <a:lnTo>
                      <a:pt x="862" y="361"/>
                    </a:lnTo>
                    <a:lnTo>
                      <a:pt x="841" y="359"/>
                    </a:lnTo>
                    <a:lnTo>
                      <a:pt x="820" y="359"/>
                    </a:lnTo>
                    <a:lnTo>
                      <a:pt x="800" y="359"/>
                    </a:lnTo>
                    <a:lnTo>
                      <a:pt x="781" y="359"/>
                    </a:lnTo>
                    <a:lnTo>
                      <a:pt x="764" y="361"/>
                    </a:lnTo>
                    <a:lnTo>
                      <a:pt x="763" y="354"/>
                    </a:lnTo>
                    <a:lnTo>
                      <a:pt x="760" y="333"/>
                    </a:lnTo>
                    <a:lnTo>
                      <a:pt x="753" y="304"/>
                    </a:lnTo>
                    <a:lnTo>
                      <a:pt x="743" y="267"/>
                    </a:lnTo>
                    <a:lnTo>
                      <a:pt x="730" y="227"/>
                    </a:lnTo>
                    <a:lnTo>
                      <a:pt x="714" y="188"/>
                    </a:lnTo>
                    <a:lnTo>
                      <a:pt x="693" y="150"/>
                    </a:lnTo>
                    <a:lnTo>
                      <a:pt x="670" y="119"/>
                    </a:lnTo>
                    <a:lnTo>
                      <a:pt x="653" y="104"/>
                    </a:lnTo>
                    <a:lnTo>
                      <a:pt x="633" y="90"/>
                    </a:lnTo>
                    <a:lnTo>
                      <a:pt x="612" y="77"/>
                    </a:lnTo>
                    <a:lnTo>
                      <a:pt x="590" y="66"/>
                    </a:lnTo>
                    <a:lnTo>
                      <a:pt x="571" y="57"/>
                    </a:lnTo>
                    <a:lnTo>
                      <a:pt x="555" y="50"/>
                    </a:lnTo>
                    <a:lnTo>
                      <a:pt x="544" y="45"/>
                    </a:lnTo>
                    <a:lnTo>
                      <a:pt x="541"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3" name="Freeform 79"/>
              <p:cNvSpPr>
                <a:spLocks/>
              </p:cNvSpPr>
              <p:nvPr/>
            </p:nvSpPr>
            <p:spPr bwMode="auto">
              <a:xfrm>
                <a:off x="4958" y="2878"/>
                <a:ext cx="113" cy="64"/>
              </a:xfrm>
              <a:custGeom>
                <a:avLst/>
                <a:gdLst>
                  <a:gd name="T0" fmla="*/ 0 w 950"/>
                  <a:gd name="T1" fmla="*/ 0 h 541"/>
                  <a:gd name="T2" fmla="*/ 0 w 950"/>
                  <a:gd name="T3" fmla="*/ 0 h 541"/>
                  <a:gd name="T4" fmla="*/ 0 w 950"/>
                  <a:gd name="T5" fmla="*/ 0 h 541"/>
                  <a:gd name="T6" fmla="*/ 0 w 950"/>
                  <a:gd name="T7" fmla="*/ 0 h 541"/>
                  <a:gd name="T8" fmla="*/ 0 w 950"/>
                  <a:gd name="T9" fmla="*/ 0 h 541"/>
                  <a:gd name="T10" fmla="*/ 0 w 950"/>
                  <a:gd name="T11" fmla="*/ 0 h 541"/>
                  <a:gd name="T12" fmla="*/ 0 w 950"/>
                  <a:gd name="T13" fmla="*/ 0 h 541"/>
                  <a:gd name="T14" fmla="*/ 0 w 950"/>
                  <a:gd name="T15" fmla="*/ 0 h 541"/>
                  <a:gd name="T16" fmla="*/ 0 w 950"/>
                  <a:gd name="T17" fmla="*/ 0 h 541"/>
                  <a:gd name="T18" fmla="*/ 0 w 950"/>
                  <a:gd name="T19" fmla="*/ 0 h 541"/>
                  <a:gd name="T20" fmla="*/ 0 w 950"/>
                  <a:gd name="T21" fmla="*/ 0 h 541"/>
                  <a:gd name="T22" fmla="*/ 0 w 950"/>
                  <a:gd name="T23" fmla="*/ 0 h 541"/>
                  <a:gd name="T24" fmla="*/ 0 w 950"/>
                  <a:gd name="T25" fmla="*/ 0 h 541"/>
                  <a:gd name="T26" fmla="*/ 0 w 950"/>
                  <a:gd name="T27" fmla="*/ 0 h 541"/>
                  <a:gd name="T28" fmla="*/ 0 w 950"/>
                  <a:gd name="T29" fmla="*/ 0 h 541"/>
                  <a:gd name="T30" fmla="*/ 0 w 950"/>
                  <a:gd name="T31" fmla="*/ 0 h 541"/>
                  <a:gd name="T32" fmla="*/ 0 w 950"/>
                  <a:gd name="T33" fmla="*/ 0 h 541"/>
                  <a:gd name="T34" fmla="*/ 0 w 950"/>
                  <a:gd name="T35" fmla="*/ 0 h 541"/>
                  <a:gd name="T36" fmla="*/ 0 w 950"/>
                  <a:gd name="T37" fmla="*/ 0 h 541"/>
                  <a:gd name="T38" fmla="*/ 0 w 950"/>
                  <a:gd name="T39" fmla="*/ 0 h 541"/>
                  <a:gd name="T40" fmla="*/ 0 w 950"/>
                  <a:gd name="T41" fmla="*/ 0 h 541"/>
                  <a:gd name="T42" fmla="*/ 0 w 950"/>
                  <a:gd name="T43" fmla="*/ 0 h 541"/>
                  <a:gd name="T44" fmla="*/ 0 w 950"/>
                  <a:gd name="T45" fmla="*/ 0 h 541"/>
                  <a:gd name="T46" fmla="*/ 0 w 950"/>
                  <a:gd name="T47" fmla="*/ 0 h 541"/>
                  <a:gd name="T48" fmla="*/ 0 w 950"/>
                  <a:gd name="T49" fmla="*/ 0 h 541"/>
                  <a:gd name="T50" fmla="*/ 0 w 950"/>
                  <a:gd name="T51" fmla="*/ 0 h 541"/>
                  <a:gd name="T52" fmla="*/ 0 w 950"/>
                  <a:gd name="T53" fmla="*/ 0 h 541"/>
                  <a:gd name="T54" fmla="*/ 0 w 950"/>
                  <a:gd name="T55" fmla="*/ 0 h 541"/>
                  <a:gd name="T56" fmla="*/ 0 w 950"/>
                  <a:gd name="T57" fmla="*/ 0 h 541"/>
                  <a:gd name="T58" fmla="*/ 0 w 950"/>
                  <a:gd name="T59" fmla="*/ 0 h 541"/>
                  <a:gd name="T60" fmla="*/ 0 w 950"/>
                  <a:gd name="T61" fmla="*/ 0 h 541"/>
                  <a:gd name="T62" fmla="*/ 0 w 950"/>
                  <a:gd name="T63" fmla="*/ 0 h 541"/>
                  <a:gd name="T64" fmla="*/ 0 w 950"/>
                  <a:gd name="T65" fmla="*/ 0 h 541"/>
                  <a:gd name="T66" fmla="*/ 0 w 950"/>
                  <a:gd name="T67" fmla="*/ 0 h 541"/>
                  <a:gd name="T68" fmla="*/ 0 w 950"/>
                  <a:gd name="T69" fmla="*/ 0 h 541"/>
                  <a:gd name="T70" fmla="*/ 0 w 950"/>
                  <a:gd name="T71" fmla="*/ 0 h 541"/>
                  <a:gd name="T72" fmla="*/ 0 w 950"/>
                  <a:gd name="T73" fmla="*/ 0 h 541"/>
                  <a:gd name="T74" fmla="*/ 0 w 950"/>
                  <a:gd name="T75" fmla="*/ 0 h 541"/>
                  <a:gd name="T76" fmla="*/ 0 w 950"/>
                  <a:gd name="T77" fmla="*/ 0 h 541"/>
                  <a:gd name="T78" fmla="*/ 0 w 950"/>
                  <a:gd name="T79" fmla="*/ 0 h 541"/>
                  <a:gd name="T80" fmla="*/ 0 w 950"/>
                  <a:gd name="T81" fmla="*/ 0 h 541"/>
                  <a:gd name="T82" fmla="*/ 0 w 950"/>
                  <a:gd name="T83" fmla="*/ 0 h 541"/>
                  <a:gd name="T84" fmla="*/ 0 w 950"/>
                  <a:gd name="T85" fmla="*/ 0 h 5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50"/>
                  <a:gd name="T130" fmla="*/ 0 h 541"/>
                  <a:gd name="T131" fmla="*/ 950 w 950"/>
                  <a:gd name="T132" fmla="*/ 541 h 5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50" h="541">
                    <a:moveTo>
                      <a:pt x="903" y="345"/>
                    </a:moveTo>
                    <a:lnTo>
                      <a:pt x="892" y="343"/>
                    </a:lnTo>
                    <a:lnTo>
                      <a:pt x="880" y="343"/>
                    </a:lnTo>
                    <a:lnTo>
                      <a:pt x="868" y="342"/>
                    </a:lnTo>
                    <a:lnTo>
                      <a:pt x="854" y="343"/>
                    </a:lnTo>
                    <a:lnTo>
                      <a:pt x="840" y="344"/>
                    </a:lnTo>
                    <a:lnTo>
                      <a:pt x="824" y="346"/>
                    </a:lnTo>
                    <a:lnTo>
                      <a:pt x="809" y="350"/>
                    </a:lnTo>
                    <a:lnTo>
                      <a:pt x="794" y="353"/>
                    </a:lnTo>
                    <a:lnTo>
                      <a:pt x="777" y="358"/>
                    </a:lnTo>
                    <a:lnTo>
                      <a:pt x="762" y="363"/>
                    </a:lnTo>
                    <a:lnTo>
                      <a:pt x="746" y="369"/>
                    </a:lnTo>
                    <a:lnTo>
                      <a:pt x="731" y="375"/>
                    </a:lnTo>
                    <a:lnTo>
                      <a:pt x="717" y="382"/>
                    </a:lnTo>
                    <a:lnTo>
                      <a:pt x="704" y="388"/>
                    </a:lnTo>
                    <a:lnTo>
                      <a:pt x="691" y="396"/>
                    </a:lnTo>
                    <a:lnTo>
                      <a:pt x="679" y="403"/>
                    </a:lnTo>
                    <a:lnTo>
                      <a:pt x="676" y="379"/>
                    </a:lnTo>
                    <a:lnTo>
                      <a:pt x="674" y="358"/>
                    </a:lnTo>
                    <a:lnTo>
                      <a:pt x="672" y="338"/>
                    </a:lnTo>
                    <a:lnTo>
                      <a:pt x="667" y="320"/>
                    </a:lnTo>
                    <a:lnTo>
                      <a:pt x="660" y="304"/>
                    </a:lnTo>
                    <a:lnTo>
                      <a:pt x="648" y="289"/>
                    </a:lnTo>
                    <a:lnTo>
                      <a:pt x="633" y="278"/>
                    </a:lnTo>
                    <a:lnTo>
                      <a:pt x="611" y="267"/>
                    </a:lnTo>
                    <a:lnTo>
                      <a:pt x="594" y="262"/>
                    </a:lnTo>
                    <a:lnTo>
                      <a:pt x="575" y="259"/>
                    </a:lnTo>
                    <a:lnTo>
                      <a:pt x="554" y="258"/>
                    </a:lnTo>
                    <a:lnTo>
                      <a:pt x="536" y="259"/>
                    </a:lnTo>
                    <a:lnTo>
                      <a:pt x="515" y="261"/>
                    </a:lnTo>
                    <a:lnTo>
                      <a:pt x="498" y="263"/>
                    </a:lnTo>
                    <a:lnTo>
                      <a:pt x="481" y="266"/>
                    </a:lnTo>
                    <a:lnTo>
                      <a:pt x="467" y="268"/>
                    </a:lnTo>
                    <a:lnTo>
                      <a:pt x="472" y="222"/>
                    </a:lnTo>
                    <a:lnTo>
                      <a:pt x="470" y="178"/>
                    </a:lnTo>
                    <a:lnTo>
                      <a:pt x="465" y="136"/>
                    </a:lnTo>
                    <a:lnTo>
                      <a:pt x="450" y="98"/>
                    </a:lnTo>
                    <a:lnTo>
                      <a:pt x="430" y="65"/>
                    </a:lnTo>
                    <a:lnTo>
                      <a:pt x="402" y="36"/>
                    </a:lnTo>
                    <a:lnTo>
                      <a:pt x="364" y="16"/>
                    </a:lnTo>
                    <a:lnTo>
                      <a:pt x="317" y="3"/>
                    </a:lnTo>
                    <a:lnTo>
                      <a:pt x="292" y="1"/>
                    </a:lnTo>
                    <a:lnTo>
                      <a:pt x="266" y="0"/>
                    </a:lnTo>
                    <a:lnTo>
                      <a:pt x="240" y="2"/>
                    </a:lnTo>
                    <a:lnTo>
                      <a:pt x="212" y="4"/>
                    </a:lnTo>
                    <a:lnTo>
                      <a:pt x="186" y="9"/>
                    </a:lnTo>
                    <a:lnTo>
                      <a:pt x="160" y="15"/>
                    </a:lnTo>
                    <a:lnTo>
                      <a:pt x="134" y="22"/>
                    </a:lnTo>
                    <a:lnTo>
                      <a:pt x="111" y="29"/>
                    </a:lnTo>
                    <a:lnTo>
                      <a:pt x="87" y="36"/>
                    </a:lnTo>
                    <a:lnTo>
                      <a:pt x="67" y="43"/>
                    </a:lnTo>
                    <a:lnTo>
                      <a:pt x="48" y="51"/>
                    </a:lnTo>
                    <a:lnTo>
                      <a:pt x="31" y="58"/>
                    </a:lnTo>
                    <a:lnTo>
                      <a:pt x="18" y="62"/>
                    </a:lnTo>
                    <a:lnTo>
                      <a:pt x="9" y="67"/>
                    </a:lnTo>
                    <a:lnTo>
                      <a:pt x="3" y="69"/>
                    </a:lnTo>
                    <a:lnTo>
                      <a:pt x="0" y="71"/>
                    </a:lnTo>
                    <a:lnTo>
                      <a:pt x="3" y="69"/>
                    </a:lnTo>
                    <a:lnTo>
                      <a:pt x="9" y="68"/>
                    </a:lnTo>
                    <a:lnTo>
                      <a:pt x="19" y="65"/>
                    </a:lnTo>
                    <a:lnTo>
                      <a:pt x="32" y="61"/>
                    </a:lnTo>
                    <a:lnTo>
                      <a:pt x="48" y="58"/>
                    </a:lnTo>
                    <a:lnTo>
                      <a:pt x="67" y="53"/>
                    </a:lnTo>
                    <a:lnTo>
                      <a:pt x="88" y="48"/>
                    </a:lnTo>
                    <a:lnTo>
                      <a:pt x="111" y="43"/>
                    </a:lnTo>
                    <a:lnTo>
                      <a:pt x="134" y="40"/>
                    </a:lnTo>
                    <a:lnTo>
                      <a:pt x="159" y="36"/>
                    </a:lnTo>
                    <a:lnTo>
                      <a:pt x="184" y="33"/>
                    </a:lnTo>
                    <a:lnTo>
                      <a:pt x="209" y="32"/>
                    </a:lnTo>
                    <a:lnTo>
                      <a:pt x="234" y="30"/>
                    </a:lnTo>
                    <a:lnTo>
                      <a:pt x="259" y="32"/>
                    </a:lnTo>
                    <a:lnTo>
                      <a:pt x="282" y="34"/>
                    </a:lnTo>
                    <a:lnTo>
                      <a:pt x="303" y="38"/>
                    </a:lnTo>
                    <a:lnTo>
                      <a:pt x="307" y="40"/>
                    </a:lnTo>
                    <a:lnTo>
                      <a:pt x="315" y="45"/>
                    </a:lnTo>
                    <a:lnTo>
                      <a:pt x="328" y="52"/>
                    </a:lnTo>
                    <a:lnTo>
                      <a:pt x="345" y="62"/>
                    </a:lnTo>
                    <a:lnTo>
                      <a:pt x="362" y="74"/>
                    </a:lnTo>
                    <a:lnTo>
                      <a:pt x="378" y="88"/>
                    </a:lnTo>
                    <a:lnTo>
                      <a:pt x="393" y="103"/>
                    </a:lnTo>
                    <a:lnTo>
                      <a:pt x="405" y="117"/>
                    </a:lnTo>
                    <a:lnTo>
                      <a:pt x="418" y="144"/>
                    </a:lnTo>
                    <a:lnTo>
                      <a:pt x="428" y="174"/>
                    </a:lnTo>
                    <a:lnTo>
                      <a:pt x="433" y="204"/>
                    </a:lnTo>
                    <a:lnTo>
                      <a:pt x="435" y="234"/>
                    </a:lnTo>
                    <a:lnTo>
                      <a:pt x="435" y="261"/>
                    </a:lnTo>
                    <a:lnTo>
                      <a:pt x="434" y="282"/>
                    </a:lnTo>
                    <a:lnTo>
                      <a:pt x="433" y="298"/>
                    </a:lnTo>
                    <a:lnTo>
                      <a:pt x="431" y="302"/>
                    </a:lnTo>
                    <a:lnTo>
                      <a:pt x="446" y="301"/>
                    </a:lnTo>
                    <a:lnTo>
                      <a:pt x="461" y="300"/>
                    </a:lnTo>
                    <a:lnTo>
                      <a:pt x="478" y="299"/>
                    </a:lnTo>
                    <a:lnTo>
                      <a:pt x="494" y="299"/>
                    </a:lnTo>
                    <a:lnTo>
                      <a:pt x="509" y="299"/>
                    </a:lnTo>
                    <a:lnTo>
                      <a:pt x="525" y="300"/>
                    </a:lnTo>
                    <a:lnTo>
                      <a:pt x="539" y="302"/>
                    </a:lnTo>
                    <a:lnTo>
                      <a:pt x="552" y="305"/>
                    </a:lnTo>
                    <a:lnTo>
                      <a:pt x="576" y="313"/>
                    </a:lnTo>
                    <a:lnTo>
                      <a:pt x="597" y="324"/>
                    </a:lnTo>
                    <a:lnTo>
                      <a:pt x="616" y="338"/>
                    </a:lnTo>
                    <a:lnTo>
                      <a:pt x="631" y="353"/>
                    </a:lnTo>
                    <a:lnTo>
                      <a:pt x="644" y="371"/>
                    </a:lnTo>
                    <a:lnTo>
                      <a:pt x="654" y="391"/>
                    </a:lnTo>
                    <a:lnTo>
                      <a:pt x="661" y="414"/>
                    </a:lnTo>
                    <a:lnTo>
                      <a:pt x="666" y="437"/>
                    </a:lnTo>
                    <a:lnTo>
                      <a:pt x="688" y="423"/>
                    </a:lnTo>
                    <a:lnTo>
                      <a:pt x="712" y="410"/>
                    </a:lnTo>
                    <a:lnTo>
                      <a:pt x="734" y="399"/>
                    </a:lnTo>
                    <a:lnTo>
                      <a:pt x="758" y="392"/>
                    </a:lnTo>
                    <a:lnTo>
                      <a:pt x="781" y="386"/>
                    </a:lnTo>
                    <a:lnTo>
                      <a:pt x="803" y="384"/>
                    </a:lnTo>
                    <a:lnTo>
                      <a:pt x="824" y="385"/>
                    </a:lnTo>
                    <a:lnTo>
                      <a:pt x="845" y="389"/>
                    </a:lnTo>
                    <a:lnTo>
                      <a:pt x="867" y="397"/>
                    </a:lnTo>
                    <a:lnTo>
                      <a:pt x="885" y="409"/>
                    </a:lnTo>
                    <a:lnTo>
                      <a:pt x="900" y="424"/>
                    </a:lnTo>
                    <a:lnTo>
                      <a:pt x="910" y="443"/>
                    </a:lnTo>
                    <a:lnTo>
                      <a:pt x="917" y="465"/>
                    </a:lnTo>
                    <a:lnTo>
                      <a:pt x="919" y="488"/>
                    </a:lnTo>
                    <a:lnTo>
                      <a:pt x="917" y="514"/>
                    </a:lnTo>
                    <a:lnTo>
                      <a:pt x="911" y="541"/>
                    </a:lnTo>
                    <a:lnTo>
                      <a:pt x="925" y="508"/>
                    </a:lnTo>
                    <a:lnTo>
                      <a:pt x="938" y="476"/>
                    </a:lnTo>
                    <a:lnTo>
                      <a:pt x="946" y="446"/>
                    </a:lnTo>
                    <a:lnTo>
                      <a:pt x="950" y="417"/>
                    </a:lnTo>
                    <a:lnTo>
                      <a:pt x="949" y="392"/>
                    </a:lnTo>
                    <a:lnTo>
                      <a:pt x="942" y="371"/>
                    </a:lnTo>
                    <a:lnTo>
                      <a:pt x="926" y="356"/>
                    </a:lnTo>
                    <a:lnTo>
                      <a:pt x="903" y="3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4" name="Freeform 80"/>
              <p:cNvSpPr>
                <a:spLocks/>
              </p:cNvSpPr>
              <p:nvPr/>
            </p:nvSpPr>
            <p:spPr bwMode="auto">
              <a:xfrm>
                <a:off x="4662" y="3250"/>
                <a:ext cx="112" cy="7"/>
              </a:xfrm>
              <a:custGeom>
                <a:avLst/>
                <a:gdLst>
                  <a:gd name="T0" fmla="*/ 0 w 450"/>
                  <a:gd name="T1" fmla="*/ 0 h 28"/>
                  <a:gd name="T2" fmla="*/ 0 w 450"/>
                  <a:gd name="T3" fmla="*/ 0 h 28"/>
                  <a:gd name="T4" fmla="*/ 0 w 450"/>
                  <a:gd name="T5" fmla="*/ 0 h 28"/>
                  <a:gd name="T6" fmla="*/ 0 w 450"/>
                  <a:gd name="T7" fmla="*/ 0 h 28"/>
                  <a:gd name="T8" fmla="*/ 0 60000 65536"/>
                  <a:gd name="T9" fmla="*/ 0 60000 65536"/>
                  <a:gd name="T10" fmla="*/ 0 60000 65536"/>
                  <a:gd name="T11" fmla="*/ 0 60000 65536"/>
                  <a:gd name="T12" fmla="*/ 0 w 450"/>
                  <a:gd name="T13" fmla="*/ 0 h 28"/>
                  <a:gd name="T14" fmla="*/ 450 w 450"/>
                  <a:gd name="T15" fmla="*/ 28 h 28"/>
                </a:gdLst>
                <a:ahLst/>
                <a:cxnLst>
                  <a:cxn ang="T8">
                    <a:pos x="T0" y="T1"/>
                  </a:cxn>
                  <a:cxn ang="T9">
                    <a:pos x="T2" y="T3"/>
                  </a:cxn>
                  <a:cxn ang="T10">
                    <a:pos x="T4" y="T5"/>
                  </a:cxn>
                  <a:cxn ang="T11">
                    <a:pos x="T6" y="T7"/>
                  </a:cxn>
                </a:cxnLst>
                <a:rect l="T12" t="T13" r="T14" b="T15"/>
                <a:pathLst>
                  <a:path w="450" h="28">
                    <a:moveTo>
                      <a:pt x="0" y="7"/>
                    </a:moveTo>
                    <a:lnTo>
                      <a:pt x="449" y="0"/>
                    </a:lnTo>
                    <a:lnTo>
                      <a:pt x="450" y="28"/>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5" name="Freeform 81"/>
              <p:cNvSpPr>
                <a:spLocks/>
              </p:cNvSpPr>
              <p:nvPr/>
            </p:nvSpPr>
            <p:spPr bwMode="auto">
              <a:xfrm>
                <a:off x="4727" y="3310"/>
                <a:ext cx="133" cy="7"/>
              </a:xfrm>
              <a:custGeom>
                <a:avLst/>
                <a:gdLst>
                  <a:gd name="T0" fmla="*/ 0 w 529"/>
                  <a:gd name="T1" fmla="*/ 0 h 28"/>
                  <a:gd name="T2" fmla="*/ 0 w 529"/>
                  <a:gd name="T3" fmla="*/ 0 h 28"/>
                  <a:gd name="T4" fmla="*/ 0 w 529"/>
                  <a:gd name="T5" fmla="*/ 0 h 28"/>
                  <a:gd name="T6" fmla="*/ 0 w 529"/>
                  <a:gd name="T7" fmla="*/ 0 h 28"/>
                  <a:gd name="T8" fmla="*/ 0 60000 65536"/>
                  <a:gd name="T9" fmla="*/ 0 60000 65536"/>
                  <a:gd name="T10" fmla="*/ 0 60000 65536"/>
                  <a:gd name="T11" fmla="*/ 0 60000 65536"/>
                  <a:gd name="T12" fmla="*/ 0 w 529"/>
                  <a:gd name="T13" fmla="*/ 0 h 28"/>
                  <a:gd name="T14" fmla="*/ 529 w 529"/>
                  <a:gd name="T15" fmla="*/ 28 h 28"/>
                </a:gdLst>
                <a:ahLst/>
                <a:cxnLst>
                  <a:cxn ang="T8">
                    <a:pos x="T0" y="T1"/>
                  </a:cxn>
                  <a:cxn ang="T9">
                    <a:pos x="T2" y="T3"/>
                  </a:cxn>
                  <a:cxn ang="T10">
                    <a:pos x="T4" y="T5"/>
                  </a:cxn>
                  <a:cxn ang="T11">
                    <a:pos x="T6" y="T7"/>
                  </a:cxn>
                </a:cxnLst>
                <a:rect l="T12" t="T13" r="T14" b="T15"/>
                <a:pathLst>
                  <a:path w="529" h="28">
                    <a:moveTo>
                      <a:pt x="0" y="16"/>
                    </a:moveTo>
                    <a:lnTo>
                      <a:pt x="528" y="0"/>
                    </a:lnTo>
                    <a:lnTo>
                      <a:pt x="529" y="28"/>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6" name="Freeform 82"/>
              <p:cNvSpPr>
                <a:spLocks/>
              </p:cNvSpPr>
              <p:nvPr/>
            </p:nvSpPr>
            <p:spPr bwMode="auto">
              <a:xfrm>
                <a:off x="4631" y="3325"/>
                <a:ext cx="525" cy="7"/>
              </a:xfrm>
              <a:custGeom>
                <a:avLst/>
                <a:gdLst>
                  <a:gd name="T0" fmla="*/ 0 w 2101"/>
                  <a:gd name="T1" fmla="*/ 0 h 29"/>
                  <a:gd name="T2" fmla="*/ 0 w 2101"/>
                  <a:gd name="T3" fmla="*/ 0 h 29"/>
                  <a:gd name="T4" fmla="*/ 0 w 2101"/>
                  <a:gd name="T5" fmla="*/ 0 h 29"/>
                  <a:gd name="T6" fmla="*/ 0 w 2101"/>
                  <a:gd name="T7" fmla="*/ 0 h 29"/>
                  <a:gd name="T8" fmla="*/ 0 60000 65536"/>
                  <a:gd name="T9" fmla="*/ 0 60000 65536"/>
                  <a:gd name="T10" fmla="*/ 0 60000 65536"/>
                  <a:gd name="T11" fmla="*/ 0 60000 65536"/>
                  <a:gd name="T12" fmla="*/ 0 w 2101"/>
                  <a:gd name="T13" fmla="*/ 0 h 29"/>
                  <a:gd name="T14" fmla="*/ 2101 w 2101"/>
                  <a:gd name="T15" fmla="*/ 29 h 29"/>
                </a:gdLst>
                <a:ahLst/>
                <a:cxnLst>
                  <a:cxn ang="T8">
                    <a:pos x="T0" y="T1"/>
                  </a:cxn>
                  <a:cxn ang="T9">
                    <a:pos x="T2" y="T3"/>
                  </a:cxn>
                  <a:cxn ang="T10">
                    <a:pos x="T4" y="T5"/>
                  </a:cxn>
                  <a:cxn ang="T11">
                    <a:pos x="T6" y="T7"/>
                  </a:cxn>
                </a:cxnLst>
                <a:rect l="T12" t="T13" r="T14" b="T15"/>
                <a:pathLst>
                  <a:path w="2101" h="29">
                    <a:moveTo>
                      <a:pt x="0" y="23"/>
                    </a:moveTo>
                    <a:lnTo>
                      <a:pt x="2100" y="0"/>
                    </a:lnTo>
                    <a:lnTo>
                      <a:pt x="2101" y="29"/>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7" name="Freeform 83"/>
              <p:cNvSpPr>
                <a:spLocks/>
              </p:cNvSpPr>
              <p:nvPr/>
            </p:nvSpPr>
            <p:spPr bwMode="auto">
              <a:xfrm>
                <a:off x="4758" y="3212"/>
                <a:ext cx="439" cy="103"/>
              </a:xfrm>
              <a:custGeom>
                <a:avLst/>
                <a:gdLst>
                  <a:gd name="T0" fmla="*/ 0 w 1760"/>
                  <a:gd name="T1" fmla="*/ 0 h 412"/>
                  <a:gd name="T2" fmla="*/ 0 w 1760"/>
                  <a:gd name="T3" fmla="*/ 0 h 412"/>
                  <a:gd name="T4" fmla="*/ 0 w 1760"/>
                  <a:gd name="T5" fmla="*/ 0 h 412"/>
                  <a:gd name="T6" fmla="*/ 0 w 1760"/>
                  <a:gd name="T7" fmla="*/ 0 h 412"/>
                  <a:gd name="T8" fmla="*/ 0 w 1760"/>
                  <a:gd name="T9" fmla="*/ 0 h 412"/>
                  <a:gd name="T10" fmla="*/ 0 w 1760"/>
                  <a:gd name="T11" fmla="*/ 0 h 412"/>
                  <a:gd name="T12" fmla="*/ 0 w 1760"/>
                  <a:gd name="T13" fmla="*/ 0 h 412"/>
                  <a:gd name="T14" fmla="*/ 0 w 1760"/>
                  <a:gd name="T15" fmla="*/ 0 h 412"/>
                  <a:gd name="T16" fmla="*/ 0 w 1760"/>
                  <a:gd name="T17" fmla="*/ 0 h 412"/>
                  <a:gd name="T18" fmla="*/ 0 w 1760"/>
                  <a:gd name="T19" fmla="*/ 0 h 412"/>
                  <a:gd name="T20" fmla="*/ 0 w 1760"/>
                  <a:gd name="T21" fmla="*/ 0 h 412"/>
                  <a:gd name="T22" fmla="*/ 0 w 1760"/>
                  <a:gd name="T23" fmla="*/ 0 h 412"/>
                  <a:gd name="T24" fmla="*/ 0 w 1760"/>
                  <a:gd name="T25" fmla="*/ 0 h 412"/>
                  <a:gd name="T26" fmla="*/ 0 w 1760"/>
                  <a:gd name="T27" fmla="*/ 0 h 412"/>
                  <a:gd name="T28" fmla="*/ 0 w 1760"/>
                  <a:gd name="T29" fmla="*/ 0 h 412"/>
                  <a:gd name="T30" fmla="*/ 0 w 1760"/>
                  <a:gd name="T31" fmla="*/ 0 h 412"/>
                  <a:gd name="T32" fmla="*/ 0 w 1760"/>
                  <a:gd name="T33" fmla="*/ 0 h 412"/>
                  <a:gd name="T34" fmla="*/ 0 w 1760"/>
                  <a:gd name="T35" fmla="*/ 0 h 412"/>
                  <a:gd name="T36" fmla="*/ 0 w 1760"/>
                  <a:gd name="T37" fmla="*/ 0 h 412"/>
                  <a:gd name="T38" fmla="*/ 0 w 1760"/>
                  <a:gd name="T39" fmla="*/ 0 h 412"/>
                  <a:gd name="T40" fmla="*/ 0 w 1760"/>
                  <a:gd name="T41" fmla="*/ 0 h 412"/>
                  <a:gd name="T42" fmla="*/ 0 w 1760"/>
                  <a:gd name="T43" fmla="*/ 0 h 412"/>
                  <a:gd name="T44" fmla="*/ 0 w 1760"/>
                  <a:gd name="T45" fmla="*/ 0 h 412"/>
                  <a:gd name="T46" fmla="*/ 0 w 1760"/>
                  <a:gd name="T47" fmla="*/ 0 h 412"/>
                  <a:gd name="T48" fmla="*/ 0 w 1760"/>
                  <a:gd name="T49" fmla="*/ 0 h 412"/>
                  <a:gd name="T50" fmla="*/ 0 w 1760"/>
                  <a:gd name="T51" fmla="*/ 0 h 412"/>
                  <a:gd name="T52" fmla="*/ 0 w 1760"/>
                  <a:gd name="T53" fmla="*/ 0 h 412"/>
                  <a:gd name="T54" fmla="*/ 0 w 1760"/>
                  <a:gd name="T55" fmla="*/ 0 h 412"/>
                  <a:gd name="T56" fmla="*/ 0 w 1760"/>
                  <a:gd name="T57" fmla="*/ 0 h 412"/>
                  <a:gd name="T58" fmla="*/ 0 w 1760"/>
                  <a:gd name="T59" fmla="*/ 0 h 412"/>
                  <a:gd name="T60" fmla="*/ 0 w 1760"/>
                  <a:gd name="T61" fmla="*/ 0 h 412"/>
                  <a:gd name="T62" fmla="*/ 0 w 1760"/>
                  <a:gd name="T63" fmla="*/ 0 h 412"/>
                  <a:gd name="T64" fmla="*/ 0 w 1760"/>
                  <a:gd name="T65" fmla="*/ 0 h 412"/>
                  <a:gd name="T66" fmla="*/ 0 w 1760"/>
                  <a:gd name="T67" fmla="*/ 0 h 412"/>
                  <a:gd name="T68" fmla="*/ 0 w 1760"/>
                  <a:gd name="T69" fmla="*/ 0 h 412"/>
                  <a:gd name="T70" fmla="*/ 0 w 1760"/>
                  <a:gd name="T71" fmla="*/ 0 h 412"/>
                  <a:gd name="T72" fmla="*/ 0 w 1760"/>
                  <a:gd name="T73" fmla="*/ 0 h 412"/>
                  <a:gd name="T74" fmla="*/ 0 w 1760"/>
                  <a:gd name="T75" fmla="*/ 0 h 412"/>
                  <a:gd name="T76" fmla="*/ 0 w 1760"/>
                  <a:gd name="T77" fmla="*/ 0 h 412"/>
                  <a:gd name="T78" fmla="*/ 0 w 1760"/>
                  <a:gd name="T79" fmla="*/ 0 h 412"/>
                  <a:gd name="T80" fmla="*/ 0 w 1760"/>
                  <a:gd name="T81" fmla="*/ 0 h 412"/>
                  <a:gd name="T82" fmla="*/ 0 w 1760"/>
                  <a:gd name="T83" fmla="*/ 0 h 412"/>
                  <a:gd name="T84" fmla="*/ 0 w 1760"/>
                  <a:gd name="T85" fmla="*/ 0 h 412"/>
                  <a:gd name="T86" fmla="*/ 0 w 1760"/>
                  <a:gd name="T87" fmla="*/ 0 h 412"/>
                  <a:gd name="T88" fmla="*/ 0 w 1760"/>
                  <a:gd name="T89" fmla="*/ 0 h 412"/>
                  <a:gd name="T90" fmla="*/ 0 w 1760"/>
                  <a:gd name="T91" fmla="*/ 0 h 412"/>
                  <a:gd name="T92" fmla="*/ 0 w 1760"/>
                  <a:gd name="T93" fmla="*/ 0 h 412"/>
                  <a:gd name="T94" fmla="*/ 0 w 1760"/>
                  <a:gd name="T95" fmla="*/ 0 h 412"/>
                  <a:gd name="T96" fmla="*/ 0 w 1760"/>
                  <a:gd name="T97" fmla="*/ 0 h 412"/>
                  <a:gd name="T98" fmla="*/ 0 w 1760"/>
                  <a:gd name="T99" fmla="*/ 0 h 412"/>
                  <a:gd name="T100" fmla="*/ 0 w 1760"/>
                  <a:gd name="T101" fmla="*/ 0 h 412"/>
                  <a:gd name="T102" fmla="*/ 0 w 1760"/>
                  <a:gd name="T103" fmla="*/ 0 h 412"/>
                  <a:gd name="T104" fmla="*/ 0 w 1760"/>
                  <a:gd name="T105" fmla="*/ 0 h 412"/>
                  <a:gd name="T106" fmla="*/ 0 w 1760"/>
                  <a:gd name="T107" fmla="*/ 0 h 412"/>
                  <a:gd name="T108" fmla="*/ 0 w 1760"/>
                  <a:gd name="T109" fmla="*/ 0 h 412"/>
                  <a:gd name="T110" fmla="*/ 0 w 1760"/>
                  <a:gd name="T111" fmla="*/ 0 h 412"/>
                  <a:gd name="T112" fmla="*/ 0 w 1760"/>
                  <a:gd name="T113" fmla="*/ 0 h 4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60"/>
                  <a:gd name="T172" fmla="*/ 0 h 412"/>
                  <a:gd name="T173" fmla="*/ 1760 w 1760"/>
                  <a:gd name="T174" fmla="*/ 412 h 4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60" h="412">
                    <a:moveTo>
                      <a:pt x="1760" y="380"/>
                    </a:moveTo>
                    <a:lnTo>
                      <a:pt x="1757" y="380"/>
                    </a:lnTo>
                    <a:lnTo>
                      <a:pt x="1749" y="380"/>
                    </a:lnTo>
                    <a:lnTo>
                      <a:pt x="1736" y="381"/>
                    </a:lnTo>
                    <a:lnTo>
                      <a:pt x="1718" y="381"/>
                    </a:lnTo>
                    <a:lnTo>
                      <a:pt x="1697" y="381"/>
                    </a:lnTo>
                    <a:lnTo>
                      <a:pt x="1672" y="382"/>
                    </a:lnTo>
                    <a:lnTo>
                      <a:pt x="1642" y="383"/>
                    </a:lnTo>
                    <a:lnTo>
                      <a:pt x="1610" y="383"/>
                    </a:lnTo>
                    <a:lnTo>
                      <a:pt x="1576" y="385"/>
                    </a:lnTo>
                    <a:lnTo>
                      <a:pt x="1538" y="386"/>
                    </a:lnTo>
                    <a:lnTo>
                      <a:pt x="1499" y="387"/>
                    </a:lnTo>
                    <a:lnTo>
                      <a:pt x="1458" y="388"/>
                    </a:lnTo>
                    <a:lnTo>
                      <a:pt x="1415" y="389"/>
                    </a:lnTo>
                    <a:lnTo>
                      <a:pt x="1371" y="389"/>
                    </a:lnTo>
                    <a:lnTo>
                      <a:pt x="1328" y="391"/>
                    </a:lnTo>
                    <a:lnTo>
                      <a:pt x="1283" y="392"/>
                    </a:lnTo>
                    <a:lnTo>
                      <a:pt x="1238" y="393"/>
                    </a:lnTo>
                    <a:lnTo>
                      <a:pt x="1194" y="394"/>
                    </a:lnTo>
                    <a:lnTo>
                      <a:pt x="1150" y="395"/>
                    </a:lnTo>
                    <a:lnTo>
                      <a:pt x="1107" y="396"/>
                    </a:lnTo>
                    <a:lnTo>
                      <a:pt x="1066" y="398"/>
                    </a:lnTo>
                    <a:lnTo>
                      <a:pt x="1027" y="399"/>
                    </a:lnTo>
                    <a:lnTo>
                      <a:pt x="989" y="400"/>
                    </a:lnTo>
                    <a:lnTo>
                      <a:pt x="955" y="400"/>
                    </a:lnTo>
                    <a:lnTo>
                      <a:pt x="923" y="401"/>
                    </a:lnTo>
                    <a:lnTo>
                      <a:pt x="893" y="402"/>
                    </a:lnTo>
                    <a:lnTo>
                      <a:pt x="868" y="402"/>
                    </a:lnTo>
                    <a:lnTo>
                      <a:pt x="847" y="402"/>
                    </a:lnTo>
                    <a:lnTo>
                      <a:pt x="829" y="404"/>
                    </a:lnTo>
                    <a:lnTo>
                      <a:pt x="816" y="404"/>
                    </a:lnTo>
                    <a:lnTo>
                      <a:pt x="808" y="404"/>
                    </a:lnTo>
                    <a:lnTo>
                      <a:pt x="805" y="404"/>
                    </a:lnTo>
                    <a:lnTo>
                      <a:pt x="797" y="386"/>
                    </a:lnTo>
                    <a:lnTo>
                      <a:pt x="788" y="368"/>
                    </a:lnTo>
                    <a:lnTo>
                      <a:pt x="777" y="352"/>
                    </a:lnTo>
                    <a:lnTo>
                      <a:pt x="766" y="335"/>
                    </a:lnTo>
                    <a:lnTo>
                      <a:pt x="753" y="320"/>
                    </a:lnTo>
                    <a:lnTo>
                      <a:pt x="741" y="304"/>
                    </a:lnTo>
                    <a:lnTo>
                      <a:pt x="728" y="291"/>
                    </a:lnTo>
                    <a:lnTo>
                      <a:pt x="714" y="278"/>
                    </a:lnTo>
                    <a:lnTo>
                      <a:pt x="700" y="266"/>
                    </a:lnTo>
                    <a:lnTo>
                      <a:pt x="686" y="256"/>
                    </a:lnTo>
                    <a:lnTo>
                      <a:pt x="670" y="247"/>
                    </a:lnTo>
                    <a:lnTo>
                      <a:pt x="655" y="239"/>
                    </a:lnTo>
                    <a:lnTo>
                      <a:pt x="638" y="233"/>
                    </a:lnTo>
                    <a:lnTo>
                      <a:pt x="623" y="228"/>
                    </a:lnTo>
                    <a:lnTo>
                      <a:pt x="606" y="226"/>
                    </a:lnTo>
                    <a:lnTo>
                      <a:pt x="590" y="225"/>
                    </a:lnTo>
                    <a:lnTo>
                      <a:pt x="578" y="225"/>
                    </a:lnTo>
                    <a:lnTo>
                      <a:pt x="565" y="226"/>
                    </a:lnTo>
                    <a:lnTo>
                      <a:pt x="553" y="228"/>
                    </a:lnTo>
                    <a:lnTo>
                      <a:pt x="541" y="232"/>
                    </a:lnTo>
                    <a:lnTo>
                      <a:pt x="530" y="236"/>
                    </a:lnTo>
                    <a:lnTo>
                      <a:pt x="519" y="239"/>
                    </a:lnTo>
                    <a:lnTo>
                      <a:pt x="507" y="244"/>
                    </a:lnTo>
                    <a:lnTo>
                      <a:pt x="496" y="250"/>
                    </a:lnTo>
                    <a:lnTo>
                      <a:pt x="485" y="223"/>
                    </a:lnTo>
                    <a:lnTo>
                      <a:pt x="469" y="197"/>
                    </a:lnTo>
                    <a:lnTo>
                      <a:pt x="453" y="174"/>
                    </a:lnTo>
                    <a:lnTo>
                      <a:pt x="432" y="155"/>
                    </a:lnTo>
                    <a:lnTo>
                      <a:pt x="411" y="140"/>
                    </a:lnTo>
                    <a:lnTo>
                      <a:pt x="389" y="128"/>
                    </a:lnTo>
                    <a:lnTo>
                      <a:pt x="364" y="121"/>
                    </a:lnTo>
                    <a:lnTo>
                      <a:pt x="339" y="118"/>
                    </a:lnTo>
                    <a:lnTo>
                      <a:pt x="331" y="118"/>
                    </a:lnTo>
                    <a:lnTo>
                      <a:pt x="322" y="120"/>
                    </a:lnTo>
                    <a:lnTo>
                      <a:pt x="314" y="121"/>
                    </a:lnTo>
                    <a:lnTo>
                      <a:pt x="306" y="123"/>
                    </a:lnTo>
                    <a:lnTo>
                      <a:pt x="299" y="126"/>
                    </a:lnTo>
                    <a:lnTo>
                      <a:pt x="290" y="128"/>
                    </a:lnTo>
                    <a:lnTo>
                      <a:pt x="283" y="131"/>
                    </a:lnTo>
                    <a:lnTo>
                      <a:pt x="276" y="135"/>
                    </a:lnTo>
                    <a:lnTo>
                      <a:pt x="268" y="120"/>
                    </a:lnTo>
                    <a:lnTo>
                      <a:pt x="258" y="105"/>
                    </a:lnTo>
                    <a:lnTo>
                      <a:pt x="249" y="92"/>
                    </a:lnTo>
                    <a:lnTo>
                      <a:pt x="239" y="79"/>
                    </a:lnTo>
                    <a:lnTo>
                      <a:pt x="229" y="68"/>
                    </a:lnTo>
                    <a:lnTo>
                      <a:pt x="217" y="57"/>
                    </a:lnTo>
                    <a:lnTo>
                      <a:pt x="205" y="46"/>
                    </a:lnTo>
                    <a:lnTo>
                      <a:pt x="193" y="37"/>
                    </a:lnTo>
                    <a:lnTo>
                      <a:pt x="180" y="29"/>
                    </a:lnTo>
                    <a:lnTo>
                      <a:pt x="168" y="21"/>
                    </a:lnTo>
                    <a:lnTo>
                      <a:pt x="154" y="16"/>
                    </a:lnTo>
                    <a:lnTo>
                      <a:pt x="141" y="10"/>
                    </a:lnTo>
                    <a:lnTo>
                      <a:pt x="127" y="6"/>
                    </a:lnTo>
                    <a:lnTo>
                      <a:pt x="113" y="3"/>
                    </a:lnTo>
                    <a:lnTo>
                      <a:pt x="97" y="1"/>
                    </a:lnTo>
                    <a:lnTo>
                      <a:pt x="83" y="0"/>
                    </a:lnTo>
                    <a:lnTo>
                      <a:pt x="73" y="0"/>
                    </a:lnTo>
                    <a:lnTo>
                      <a:pt x="61" y="1"/>
                    </a:lnTo>
                    <a:lnTo>
                      <a:pt x="50" y="3"/>
                    </a:lnTo>
                    <a:lnTo>
                      <a:pt x="41" y="5"/>
                    </a:lnTo>
                    <a:lnTo>
                      <a:pt x="30" y="8"/>
                    </a:lnTo>
                    <a:lnTo>
                      <a:pt x="19" y="12"/>
                    </a:lnTo>
                    <a:lnTo>
                      <a:pt x="10" y="16"/>
                    </a:lnTo>
                    <a:lnTo>
                      <a:pt x="0" y="20"/>
                    </a:lnTo>
                    <a:lnTo>
                      <a:pt x="7" y="19"/>
                    </a:lnTo>
                    <a:lnTo>
                      <a:pt x="15" y="17"/>
                    </a:lnTo>
                    <a:lnTo>
                      <a:pt x="22" y="16"/>
                    </a:lnTo>
                    <a:lnTo>
                      <a:pt x="30" y="16"/>
                    </a:lnTo>
                    <a:lnTo>
                      <a:pt x="37" y="14"/>
                    </a:lnTo>
                    <a:lnTo>
                      <a:pt x="45" y="14"/>
                    </a:lnTo>
                    <a:lnTo>
                      <a:pt x="52" y="14"/>
                    </a:lnTo>
                    <a:lnTo>
                      <a:pt x="61" y="14"/>
                    </a:lnTo>
                    <a:lnTo>
                      <a:pt x="76" y="16"/>
                    </a:lnTo>
                    <a:lnTo>
                      <a:pt x="91" y="18"/>
                    </a:lnTo>
                    <a:lnTo>
                      <a:pt x="107" y="23"/>
                    </a:lnTo>
                    <a:lnTo>
                      <a:pt x="121" y="27"/>
                    </a:lnTo>
                    <a:lnTo>
                      <a:pt x="135" y="33"/>
                    </a:lnTo>
                    <a:lnTo>
                      <a:pt x="150" y="39"/>
                    </a:lnTo>
                    <a:lnTo>
                      <a:pt x="164" y="48"/>
                    </a:lnTo>
                    <a:lnTo>
                      <a:pt x="177" y="56"/>
                    </a:lnTo>
                    <a:lnTo>
                      <a:pt x="189" y="66"/>
                    </a:lnTo>
                    <a:lnTo>
                      <a:pt x="200" y="77"/>
                    </a:lnTo>
                    <a:lnTo>
                      <a:pt x="212" y="88"/>
                    </a:lnTo>
                    <a:lnTo>
                      <a:pt x="223" y="100"/>
                    </a:lnTo>
                    <a:lnTo>
                      <a:pt x="234" y="113"/>
                    </a:lnTo>
                    <a:lnTo>
                      <a:pt x="243" y="127"/>
                    </a:lnTo>
                    <a:lnTo>
                      <a:pt x="251" y="141"/>
                    </a:lnTo>
                    <a:lnTo>
                      <a:pt x="260" y="155"/>
                    </a:lnTo>
                    <a:lnTo>
                      <a:pt x="268" y="153"/>
                    </a:lnTo>
                    <a:lnTo>
                      <a:pt x="276" y="149"/>
                    </a:lnTo>
                    <a:lnTo>
                      <a:pt x="284" y="147"/>
                    </a:lnTo>
                    <a:lnTo>
                      <a:pt x="293" y="146"/>
                    </a:lnTo>
                    <a:lnTo>
                      <a:pt x="301" y="145"/>
                    </a:lnTo>
                    <a:lnTo>
                      <a:pt x="309" y="143"/>
                    </a:lnTo>
                    <a:lnTo>
                      <a:pt x="319" y="143"/>
                    </a:lnTo>
                    <a:lnTo>
                      <a:pt x="327" y="143"/>
                    </a:lnTo>
                    <a:lnTo>
                      <a:pt x="345" y="146"/>
                    </a:lnTo>
                    <a:lnTo>
                      <a:pt x="363" y="150"/>
                    </a:lnTo>
                    <a:lnTo>
                      <a:pt x="379" y="156"/>
                    </a:lnTo>
                    <a:lnTo>
                      <a:pt x="396" y="163"/>
                    </a:lnTo>
                    <a:lnTo>
                      <a:pt x="411" y="173"/>
                    </a:lnTo>
                    <a:lnTo>
                      <a:pt x="425" y="185"/>
                    </a:lnTo>
                    <a:lnTo>
                      <a:pt x="438" y="198"/>
                    </a:lnTo>
                    <a:lnTo>
                      <a:pt x="451" y="212"/>
                    </a:lnTo>
                    <a:lnTo>
                      <a:pt x="457" y="219"/>
                    </a:lnTo>
                    <a:lnTo>
                      <a:pt x="462" y="227"/>
                    </a:lnTo>
                    <a:lnTo>
                      <a:pt x="468" y="234"/>
                    </a:lnTo>
                    <a:lnTo>
                      <a:pt x="473" y="243"/>
                    </a:lnTo>
                    <a:lnTo>
                      <a:pt x="477" y="251"/>
                    </a:lnTo>
                    <a:lnTo>
                      <a:pt x="481" y="260"/>
                    </a:lnTo>
                    <a:lnTo>
                      <a:pt x="485" y="269"/>
                    </a:lnTo>
                    <a:lnTo>
                      <a:pt x="488" y="278"/>
                    </a:lnTo>
                    <a:lnTo>
                      <a:pt x="500" y="273"/>
                    </a:lnTo>
                    <a:lnTo>
                      <a:pt x="512" y="270"/>
                    </a:lnTo>
                    <a:lnTo>
                      <a:pt x="524" y="266"/>
                    </a:lnTo>
                    <a:lnTo>
                      <a:pt x="537" y="264"/>
                    </a:lnTo>
                    <a:lnTo>
                      <a:pt x="550" y="262"/>
                    </a:lnTo>
                    <a:lnTo>
                      <a:pt x="562" y="260"/>
                    </a:lnTo>
                    <a:lnTo>
                      <a:pt x="575" y="260"/>
                    </a:lnTo>
                    <a:lnTo>
                      <a:pt x="588" y="260"/>
                    </a:lnTo>
                    <a:lnTo>
                      <a:pt x="604" y="262"/>
                    </a:lnTo>
                    <a:lnTo>
                      <a:pt x="621" y="265"/>
                    </a:lnTo>
                    <a:lnTo>
                      <a:pt x="637" y="269"/>
                    </a:lnTo>
                    <a:lnTo>
                      <a:pt x="653" y="275"/>
                    </a:lnTo>
                    <a:lnTo>
                      <a:pt x="668" y="281"/>
                    </a:lnTo>
                    <a:lnTo>
                      <a:pt x="682" y="288"/>
                    </a:lnTo>
                    <a:lnTo>
                      <a:pt x="696" y="297"/>
                    </a:lnTo>
                    <a:lnTo>
                      <a:pt x="711" y="305"/>
                    </a:lnTo>
                    <a:lnTo>
                      <a:pt x="724" y="316"/>
                    </a:lnTo>
                    <a:lnTo>
                      <a:pt x="737" y="328"/>
                    </a:lnTo>
                    <a:lnTo>
                      <a:pt x="749" y="340"/>
                    </a:lnTo>
                    <a:lnTo>
                      <a:pt x="760" y="353"/>
                    </a:lnTo>
                    <a:lnTo>
                      <a:pt x="771" y="367"/>
                    </a:lnTo>
                    <a:lnTo>
                      <a:pt x="782" y="381"/>
                    </a:lnTo>
                    <a:lnTo>
                      <a:pt x="791" y="396"/>
                    </a:lnTo>
                    <a:lnTo>
                      <a:pt x="799" y="412"/>
                    </a:lnTo>
                    <a:lnTo>
                      <a:pt x="1755" y="412"/>
                    </a:lnTo>
                    <a:lnTo>
                      <a:pt x="1760" y="3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8" name="Freeform 84"/>
              <p:cNvSpPr>
                <a:spLocks/>
              </p:cNvSpPr>
              <p:nvPr/>
            </p:nvSpPr>
            <p:spPr bwMode="auto">
              <a:xfrm>
                <a:off x="4853" y="3119"/>
                <a:ext cx="246" cy="23"/>
              </a:xfrm>
              <a:custGeom>
                <a:avLst/>
                <a:gdLst>
                  <a:gd name="T0" fmla="*/ 0 w 985"/>
                  <a:gd name="T1" fmla="*/ 0 h 93"/>
                  <a:gd name="T2" fmla="*/ 0 w 985"/>
                  <a:gd name="T3" fmla="*/ 0 h 93"/>
                  <a:gd name="T4" fmla="*/ 0 w 985"/>
                  <a:gd name="T5" fmla="*/ 0 h 93"/>
                  <a:gd name="T6" fmla="*/ 0 w 985"/>
                  <a:gd name="T7" fmla="*/ 0 h 93"/>
                  <a:gd name="T8" fmla="*/ 0 w 985"/>
                  <a:gd name="T9" fmla="*/ 0 h 93"/>
                  <a:gd name="T10" fmla="*/ 0 w 985"/>
                  <a:gd name="T11" fmla="*/ 0 h 93"/>
                  <a:gd name="T12" fmla="*/ 0 w 985"/>
                  <a:gd name="T13" fmla="*/ 0 h 93"/>
                  <a:gd name="T14" fmla="*/ 0 w 985"/>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985"/>
                  <a:gd name="T25" fmla="*/ 0 h 93"/>
                  <a:gd name="T26" fmla="*/ 985 w 985"/>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5" h="93">
                    <a:moveTo>
                      <a:pt x="786" y="69"/>
                    </a:moveTo>
                    <a:lnTo>
                      <a:pt x="785" y="0"/>
                    </a:lnTo>
                    <a:lnTo>
                      <a:pt x="760" y="0"/>
                    </a:lnTo>
                    <a:lnTo>
                      <a:pt x="761" y="69"/>
                    </a:lnTo>
                    <a:lnTo>
                      <a:pt x="0" y="65"/>
                    </a:lnTo>
                    <a:lnTo>
                      <a:pt x="0" y="93"/>
                    </a:lnTo>
                    <a:lnTo>
                      <a:pt x="985" y="70"/>
                    </a:lnTo>
                    <a:lnTo>
                      <a:pt x="786"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9" name="Freeform 85"/>
              <p:cNvSpPr>
                <a:spLocks/>
              </p:cNvSpPr>
              <p:nvPr/>
            </p:nvSpPr>
            <p:spPr bwMode="auto">
              <a:xfrm>
                <a:off x="4933" y="3165"/>
                <a:ext cx="5" cy="41"/>
              </a:xfrm>
              <a:custGeom>
                <a:avLst/>
                <a:gdLst>
                  <a:gd name="T0" fmla="*/ 0 w 24"/>
                  <a:gd name="T1" fmla="*/ 0 h 163"/>
                  <a:gd name="T2" fmla="*/ 0 w 24"/>
                  <a:gd name="T3" fmla="*/ 0 h 163"/>
                  <a:gd name="T4" fmla="*/ 0 w 24"/>
                  <a:gd name="T5" fmla="*/ 0 h 163"/>
                  <a:gd name="T6" fmla="*/ 0 w 24"/>
                  <a:gd name="T7" fmla="*/ 0 h 163"/>
                  <a:gd name="T8" fmla="*/ 0 w 24"/>
                  <a:gd name="T9" fmla="*/ 0 h 163"/>
                  <a:gd name="T10" fmla="*/ 0 60000 65536"/>
                  <a:gd name="T11" fmla="*/ 0 60000 65536"/>
                  <a:gd name="T12" fmla="*/ 0 60000 65536"/>
                  <a:gd name="T13" fmla="*/ 0 60000 65536"/>
                  <a:gd name="T14" fmla="*/ 0 60000 65536"/>
                  <a:gd name="T15" fmla="*/ 0 w 24"/>
                  <a:gd name="T16" fmla="*/ 0 h 163"/>
                  <a:gd name="T17" fmla="*/ 24 w 24"/>
                  <a:gd name="T18" fmla="*/ 163 h 163"/>
                </a:gdLst>
                <a:ahLst/>
                <a:cxnLst>
                  <a:cxn ang="T10">
                    <a:pos x="T0" y="T1"/>
                  </a:cxn>
                  <a:cxn ang="T11">
                    <a:pos x="T2" y="T3"/>
                  </a:cxn>
                  <a:cxn ang="T12">
                    <a:pos x="T4" y="T5"/>
                  </a:cxn>
                  <a:cxn ang="T13">
                    <a:pos x="T6" y="T7"/>
                  </a:cxn>
                  <a:cxn ang="T14">
                    <a:pos x="T8" y="T9"/>
                  </a:cxn>
                </a:cxnLst>
                <a:rect l="T15" t="T16" r="T17" b="T18"/>
                <a:pathLst>
                  <a:path w="24" h="163">
                    <a:moveTo>
                      <a:pt x="0" y="0"/>
                    </a:moveTo>
                    <a:lnTo>
                      <a:pt x="20" y="0"/>
                    </a:lnTo>
                    <a:lnTo>
                      <a:pt x="24" y="163"/>
                    </a:lnTo>
                    <a:lnTo>
                      <a:pt x="2" y="16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80" name="Freeform 86"/>
              <p:cNvSpPr>
                <a:spLocks/>
              </p:cNvSpPr>
              <p:nvPr/>
            </p:nvSpPr>
            <p:spPr bwMode="auto">
              <a:xfrm>
                <a:off x="4923" y="3158"/>
                <a:ext cx="6" cy="63"/>
              </a:xfrm>
              <a:custGeom>
                <a:avLst/>
                <a:gdLst>
                  <a:gd name="T0" fmla="*/ 0 w 25"/>
                  <a:gd name="T1" fmla="*/ 0 h 252"/>
                  <a:gd name="T2" fmla="*/ 0 w 25"/>
                  <a:gd name="T3" fmla="*/ 0 h 252"/>
                  <a:gd name="T4" fmla="*/ 0 w 25"/>
                  <a:gd name="T5" fmla="*/ 0 h 252"/>
                  <a:gd name="T6" fmla="*/ 0 w 25"/>
                  <a:gd name="T7" fmla="*/ 0 h 252"/>
                  <a:gd name="T8" fmla="*/ 0 w 25"/>
                  <a:gd name="T9" fmla="*/ 0 h 252"/>
                  <a:gd name="T10" fmla="*/ 0 60000 65536"/>
                  <a:gd name="T11" fmla="*/ 0 60000 65536"/>
                  <a:gd name="T12" fmla="*/ 0 60000 65536"/>
                  <a:gd name="T13" fmla="*/ 0 60000 65536"/>
                  <a:gd name="T14" fmla="*/ 0 60000 65536"/>
                  <a:gd name="T15" fmla="*/ 0 w 25"/>
                  <a:gd name="T16" fmla="*/ 0 h 252"/>
                  <a:gd name="T17" fmla="*/ 25 w 25"/>
                  <a:gd name="T18" fmla="*/ 252 h 252"/>
                </a:gdLst>
                <a:ahLst/>
                <a:cxnLst>
                  <a:cxn ang="T10">
                    <a:pos x="T0" y="T1"/>
                  </a:cxn>
                  <a:cxn ang="T11">
                    <a:pos x="T2" y="T3"/>
                  </a:cxn>
                  <a:cxn ang="T12">
                    <a:pos x="T4" y="T5"/>
                  </a:cxn>
                  <a:cxn ang="T13">
                    <a:pos x="T6" y="T7"/>
                  </a:cxn>
                  <a:cxn ang="T14">
                    <a:pos x="T8" y="T9"/>
                  </a:cxn>
                </a:cxnLst>
                <a:rect l="T15" t="T16" r="T17" b="T18"/>
                <a:pathLst>
                  <a:path w="25" h="252">
                    <a:moveTo>
                      <a:pt x="0" y="0"/>
                    </a:moveTo>
                    <a:lnTo>
                      <a:pt x="21" y="0"/>
                    </a:lnTo>
                    <a:lnTo>
                      <a:pt x="25" y="252"/>
                    </a:lnTo>
                    <a:lnTo>
                      <a:pt x="4" y="25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81" name="Freeform 87"/>
              <p:cNvSpPr>
                <a:spLocks/>
              </p:cNvSpPr>
              <p:nvPr/>
            </p:nvSpPr>
            <p:spPr bwMode="auto">
              <a:xfrm>
                <a:off x="5041" y="3118"/>
                <a:ext cx="69" cy="4"/>
              </a:xfrm>
              <a:custGeom>
                <a:avLst/>
                <a:gdLst>
                  <a:gd name="T0" fmla="*/ 0 w 276"/>
                  <a:gd name="T1" fmla="*/ 0 h 18"/>
                  <a:gd name="T2" fmla="*/ 0 w 276"/>
                  <a:gd name="T3" fmla="*/ 0 h 18"/>
                  <a:gd name="T4" fmla="*/ 0 w 276"/>
                  <a:gd name="T5" fmla="*/ 0 h 18"/>
                  <a:gd name="T6" fmla="*/ 0 w 276"/>
                  <a:gd name="T7" fmla="*/ 0 h 18"/>
                  <a:gd name="T8" fmla="*/ 0 60000 65536"/>
                  <a:gd name="T9" fmla="*/ 0 60000 65536"/>
                  <a:gd name="T10" fmla="*/ 0 60000 65536"/>
                  <a:gd name="T11" fmla="*/ 0 60000 65536"/>
                  <a:gd name="T12" fmla="*/ 0 w 276"/>
                  <a:gd name="T13" fmla="*/ 0 h 18"/>
                  <a:gd name="T14" fmla="*/ 276 w 276"/>
                  <a:gd name="T15" fmla="*/ 18 h 18"/>
                </a:gdLst>
                <a:ahLst/>
                <a:cxnLst>
                  <a:cxn ang="T8">
                    <a:pos x="T0" y="T1"/>
                  </a:cxn>
                  <a:cxn ang="T9">
                    <a:pos x="T2" y="T3"/>
                  </a:cxn>
                  <a:cxn ang="T10">
                    <a:pos x="T4" y="T5"/>
                  </a:cxn>
                  <a:cxn ang="T11">
                    <a:pos x="T6" y="T7"/>
                  </a:cxn>
                </a:cxnLst>
                <a:rect l="T12" t="T13" r="T14" b="T15"/>
                <a:pathLst>
                  <a:path w="276" h="18">
                    <a:moveTo>
                      <a:pt x="276" y="18"/>
                    </a:moveTo>
                    <a:lnTo>
                      <a:pt x="0" y="6"/>
                    </a:lnTo>
                    <a:lnTo>
                      <a:pt x="276" y="0"/>
                    </a:lnTo>
                    <a:lnTo>
                      <a:pt x="27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82" name="Freeform 88"/>
              <p:cNvSpPr>
                <a:spLocks/>
              </p:cNvSpPr>
              <p:nvPr/>
            </p:nvSpPr>
            <p:spPr bwMode="auto">
              <a:xfrm>
                <a:off x="4852" y="3231"/>
                <a:ext cx="56" cy="4"/>
              </a:xfrm>
              <a:custGeom>
                <a:avLst/>
                <a:gdLst>
                  <a:gd name="T0" fmla="*/ 0 w 225"/>
                  <a:gd name="T1" fmla="*/ 0 h 19"/>
                  <a:gd name="T2" fmla="*/ 0 w 225"/>
                  <a:gd name="T3" fmla="*/ 0 h 19"/>
                  <a:gd name="T4" fmla="*/ 0 w 225"/>
                  <a:gd name="T5" fmla="*/ 0 h 19"/>
                  <a:gd name="T6" fmla="*/ 0 w 225"/>
                  <a:gd name="T7" fmla="*/ 0 h 19"/>
                  <a:gd name="T8" fmla="*/ 0 60000 65536"/>
                  <a:gd name="T9" fmla="*/ 0 60000 65536"/>
                  <a:gd name="T10" fmla="*/ 0 60000 65536"/>
                  <a:gd name="T11" fmla="*/ 0 60000 65536"/>
                  <a:gd name="T12" fmla="*/ 0 w 225"/>
                  <a:gd name="T13" fmla="*/ 0 h 19"/>
                  <a:gd name="T14" fmla="*/ 225 w 225"/>
                  <a:gd name="T15" fmla="*/ 19 h 19"/>
                </a:gdLst>
                <a:ahLst/>
                <a:cxnLst>
                  <a:cxn ang="T8">
                    <a:pos x="T0" y="T1"/>
                  </a:cxn>
                  <a:cxn ang="T9">
                    <a:pos x="T2" y="T3"/>
                  </a:cxn>
                  <a:cxn ang="T10">
                    <a:pos x="T4" y="T5"/>
                  </a:cxn>
                  <a:cxn ang="T11">
                    <a:pos x="T6" y="T7"/>
                  </a:cxn>
                </a:cxnLst>
                <a:rect l="T12" t="T13" r="T14" b="T15"/>
                <a:pathLst>
                  <a:path w="225" h="19">
                    <a:moveTo>
                      <a:pt x="0" y="19"/>
                    </a:moveTo>
                    <a:lnTo>
                      <a:pt x="225" y="14"/>
                    </a:lnTo>
                    <a:lnTo>
                      <a:pt x="0"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83" name="Freeform 89"/>
              <p:cNvSpPr>
                <a:spLocks/>
              </p:cNvSpPr>
              <p:nvPr/>
            </p:nvSpPr>
            <p:spPr bwMode="auto">
              <a:xfrm>
                <a:off x="4894" y="3150"/>
                <a:ext cx="6" cy="93"/>
              </a:xfrm>
              <a:custGeom>
                <a:avLst/>
                <a:gdLst>
                  <a:gd name="T0" fmla="*/ 0 w 22"/>
                  <a:gd name="T1" fmla="*/ 0 h 371"/>
                  <a:gd name="T2" fmla="*/ 0 w 22"/>
                  <a:gd name="T3" fmla="*/ 0 h 371"/>
                  <a:gd name="T4" fmla="*/ 0 w 22"/>
                  <a:gd name="T5" fmla="*/ 0 h 371"/>
                  <a:gd name="T6" fmla="*/ 0 w 22"/>
                  <a:gd name="T7" fmla="*/ 0 h 371"/>
                  <a:gd name="T8" fmla="*/ 0 60000 65536"/>
                  <a:gd name="T9" fmla="*/ 0 60000 65536"/>
                  <a:gd name="T10" fmla="*/ 0 60000 65536"/>
                  <a:gd name="T11" fmla="*/ 0 60000 65536"/>
                  <a:gd name="T12" fmla="*/ 0 w 22"/>
                  <a:gd name="T13" fmla="*/ 0 h 371"/>
                  <a:gd name="T14" fmla="*/ 22 w 22"/>
                  <a:gd name="T15" fmla="*/ 371 h 371"/>
                </a:gdLst>
                <a:ahLst/>
                <a:cxnLst>
                  <a:cxn ang="T8">
                    <a:pos x="T0" y="T1"/>
                  </a:cxn>
                  <a:cxn ang="T9">
                    <a:pos x="T2" y="T3"/>
                  </a:cxn>
                  <a:cxn ang="T10">
                    <a:pos x="T4" y="T5"/>
                  </a:cxn>
                  <a:cxn ang="T11">
                    <a:pos x="T6" y="T7"/>
                  </a:cxn>
                </a:cxnLst>
                <a:rect l="T12" t="T13" r="T14" b="T15"/>
                <a:pathLst>
                  <a:path w="22" h="371">
                    <a:moveTo>
                      <a:pt x="0" y="0"/>
                    </a:moveTo>
                    <a:lnTo>
                      <a:pt x="22" y="0"/>
                    </a:lnTo>
                    <a:lnTo>
                      <a:pt x="19" y="3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84" name="Freeform 90"/>
              <p:cNvSpPr>
                <a:spLocks/>
              </p:cNvSpPr>
              <p:nvPr/>
            </p:nvSpPr>
            <p:spPr bwMode="auto">
              <a:xfrm>
                <a:off x="4811" y="3264"/>
                <a:ext cx="5" cy="52"/>
              </a:xfrm>
              <a:custGeom>
                <a:avLst/>
                <a:gdLst>
                  <a:gd name="T0" fmla="*/ 0 w 22"/>
                  <a:gd name="T1" fmla="*/ 0 h 211"/>
                  <a:gd name="T2" fmla="*/ 0 w 22"/>
                  <a:gd name="T3" fmla="*/ 0 h 211"/>
                  <a:gd name="T4" fmla="*/ 0 w 22"/>
                  <a:gd name="T5" fmla="*/ 0 h 211"/>
                  <a:gd name="T6" fmla="*/ 0 w 22"/>
                  <a:gd name="T7" fmla="*/ 0 h 211"/>
                  <a:gd name="T8" fmla="*/ 0 60000 65536"/>
                  <a:gd name="T9" fmla="*/ 0 60000 65536"/>
                  <a:gd name="T10" fmla="*/ 0 60000 65536"/>
                  <a:gd name="T11" fmla="*/ 0 60000 65536"/>
                  <a:gd name="T12" fmla="*/ 0 w 22"/>
                  <a:gd name="T13" fmla="*/ 0 h 211"/>
                  <a:gd name="T14" fmla="*/ 22 w 22"/>
                  <a:gd name="T15" fmla="*/ 211 h 211"/>
                </a:gdLst>
                <a:ahLst/>
                <a:cxnLst>
                  <a:cxn ang="T8">
                    <a:pos x="T0" y="T1"/>
                  </a:cxn>
                  <a:cxn ang="T9">
                    <a:pos x="T2" y="T3"/>
                  </a:cxn>
                  <a:cxn ang="T10">
                    <a:pos x="T4" y="T5"/>
                  </a:cxn>
                  <a:cxn ang="T11">
                    <a:pos x="T6" y="T7"/>
                  </a:cxn>
                </a:cxnLst>
                <a:rect l="T12" t="T13" r="T14" b="T15"/>
                <a:pathLst>
                  <a:path w="22" h="211">
                    <a:moveTo>
                      <a:pt x="0" y="0"/>
                    </a:moveTo>
                    <a:lnTo>
                      <a:pt x="22" y="0"/>
                    </a:lnTo>
                    <a:lnTo>
                      <a:pt x="15" y="2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85" name="Freeform 91"/>
              <p:cNvSpPr>
                <a:spLocks/>
              </p:cNvSpPr>
              <p:nvPr/>
            </p:nvSpPr>
            <p:spPr bwMode="auto">
              <a:xfrm>
                <a:off x="4826" y="3264"/>
                <a:ext cx="5" cy="52"/>
              </a:xfrm>
              <a:custGeom>
                <a:avLst/>
                <a:gdLst>
                  <a:gd name="T0" fmla="*/ 0 w 21"/>
                  <a:gd name="T1" fmla="*/ 0 h 211"/>
                  <a:gd name="T2" fmla="*/ 0 w 21"/>
                  <a:gd name="T3" fmla="*/ 0 h 211"/>
                  <a:gd name="T4" fmla="*/ 0 w 21"/>
                  <a:gd name="T5" fmla="*/ 0 h 211"/>
                  <a:gd name="T6" fmla="*/ 0 w 21"/>
                  <a:gd name="T7" fmla="*/ 0 h 211"/>
                  <a:gd name="T8" fmla="*/ 0 60000 65536"/>
                  <a:gd name="T9" fmla="*/ 0 60000 65536"/>
                  <a:gd name="T10" fmla="*/ 0 60000 65536"/>
                  <a:gd name="T11" fmla="*/ 0 60000 65536"/>
                  <a:gd name="T12" fmla="*/ 0 w 21"/>
                  <a:gd name="T13" fmla="*/ 0 h 211"/>
                  <a:gd name="T14" fmla="*/ 21 w 21"/>
                  <a:gd name="T15" fmla="*/ 211 h 211"/>
                </a:gdLst>
                <a:ahLst/>
                <a:cxnLst>
                  <a:cxn ang="T8">
                    <a:pos x="T0" y="T1"/>
                  </a:cxn>
                  <a:cxn ang="T9">
                    <a:pos x="T2" y="T3"/>
                  </a:cxn>
                  <a:cxn ang="T10">
                    <a:pos x="T4" y="T5"/>
                  </a:cxn>
                  <a:cxn ang="T11">
                    <a:pos x="T6" y="T7"/>
                  </a:cxn>
                </a:cxnLst>
                <a:rect l="T12" t="T13" r="T14" b="T15"/>
                <a:pathLst>
                  <a:path w="21" h="211">
                    <a:moveTo>
                      <a:pt x="0" y="0"/>
                    </a:moveTo>
                    <a:lnTo>
                      <a:pt x="21" y="0"/>
                    </a:lnTo>
                    <a:lnTo>
                      <a:pt x="14" y="2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86" name="Freeform 92"/>
              <p:cNvSpPr>
                <a:spLocks/>
              </p:cNvSpPr>
              <p:nvPr/>
            </p:nvSpPr>
            <p:spPr bwMode="auto">
              <a:xfrm>
                <a:off x="4840" y="3264"/>
                <a:ext cx="6" cy="52"/>
              </a:xfrm>
              <a:custGeom>
                <a:avLst/>
                <a:gdLst>
                  <a:gd name="T0" fmla="*/ 0 w 21"/>
                  <a:gd name="T1" fmla="*/ 0 h 211"/>
                  <a:gd name="T2" fmla="*/ 0 w 21"/>
                  <a:gd name="T3" fmla="*/ 0 h 211"/>
                  <a:gd name="T4" fmla="*/ 0 w 21"/>
                  <a:gd name="T5" fmla="*/ 0 h 211"/>
                  <a:gd name="T6" fmla="*/ 0 w 21"/>
                  <a:gd name="T7" fmla="*/ 0 h 211"/>
                  <a:gd name="T8" fmla="*/ 0 60000 65536"/>
                  <a:gd name="T9" fmla="*/ 0 60000 65536"/>
                  <a:gd name="T10" fmla="*/ 0 60000 65536"/>
                  <a:gd name="T11" fmla="*/ 0 60000 65536"/>
                  <a:gd name="T12" fmla="*/ 0 w 21"/>
                  <a:gd name="T13" fmla="*/ 0 h 211"/>
                  <a:gd name="T14" fmla="*/ 21 w 21"/>
                  <a:gd name="T15" fmla="*/ 211 h 211"/>
                </a:gdLst>
                <a:ahLst/>
                <a:cxnLst>
                  <a:cxn ang="T8">
                    <a:pos x="T0" y="T1"/>
                  </a:cxn>
                  <a:cxn ang="T9">
                    <a:pos x="T2" y="T3"/>
                  </a:cxn>
                  <a:cxn ang="T10">
                    <a:pos x="T4" y="T5"/>
                  </a:cxn>
                  <a:cxn ang="T11">
                    <a:pos x="T6" y="T7"/>
                  </a:cxn>
                </a:cxnLst>
                <a:rect l="T12" t="T13" r="T14" b="T15"/>
                <a:pathLst>
                  <a:path w="21" h="211">
                    <a:moveTo>
                      <a:pt x="0" y="0"/>
                    </a:moveTo>
                    <a:lnTo>
                      <a:pt x="21" y="0"/>
                    </a:lnTo>
                    <a:lnTo>
                      <a:pt x="15" y="2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87" name="Freeform 93"/>
              <p:cNvSpPr>
                <a:spLocks/>
              </p:cNvSpPr>
              <p:nvPr/>
            </p:nvSpPr>
            <p:spPr bwMode="auto">
              <a:xfrm>
                <a:off x="4856" y="3264"/>
                <a:ext cx="5" cy="52"/>
              </a:xfrm>
              <a:custGeom>
                <a:avLst/>
                <a:gdLst>
                  <a:gd name="T0" fmla="*/ 0 w 22"/>
                  <a:gd name="T1" fmla="*/ 0 h 211"/>
                  <a:gd name="T2" fmla="*/ 0 w 22"/>
                  <a:gd name="T3" fmla="*/ 0 h 211"/>
                  <a:gd name="T4" fmla="*/ 0 w 22"/>
                  <a:gd name="T5" fmla="*/ 0 h 211"/>
                  <a:gd name="T6" fmla="*/ 0 w 22"/>
                  <a:gd name="T7" fmla="*/ 0 h 211"/>
                  <a:gd name="T8" fmla="*/ 0 60000 65536"/>
                  <a:gd name="T9" fmla="*/ 0 60000 65536"/>
                  <a:gd name="T10" fmla="*/ 0 60000 65536"/>
                  <a:gd name="T11" fmla="*/ 0 60000 65536"/>
                  <a:gd name="T12" fmla="*/ 0 w 22"/>
                  <a:gd name="T13" fmla="*/ 0 h 211"/>
                  <a:gd name="T14" fmla="*/ 22 w 22"/>
                  <a:gd name="T15" fmla="*/ 211 h 211"/>
                </a:gdLst>
                <a:ahLst/>
                <a:cxnLst>
                  <a:cxn ang="T8">
                    <a:pos x="T0" y="T1"/>
                  </a:cxn>
                  <a:cxn ang="T9">
                    <a:pos x="T2" y="T3"/>
                  </a:cxn>
                  <a:cxn ang="T10">
                    <a:pos x="T4" y="T5"/>
                  </a:cxn>
                  <a:cxn ang="T11">
                    <a:pos x="T6" y="T7"/>
                  </a:cxn>
                </a:cxnLst>
                <a:rect l="T12" t="T13" r="T14" b="T15"/>
                <a:pathLst>
                  <a:path w="22" h="211">
                    <a:moveTo>
                      <a:pt x="0" y="0"/>
                    </a:moveTo>
                    <a:lnTo>
                      <a:pt x="22" y="0"/>
                    </a:lnTo>
                    <a:lnTo>
                      <a:pt x="14" y="2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88" name="Rectangle 94"/>
              <p:cNvSpPr>
                <a:spLocks noChangeArrowheads="1"/>
              </p:cNvSpPr>
              <p:nvPr/>
            </p:nvSpPr>
            <p:spPr bwMode="auto">
              <a:xfrm>
                <a:off x="4873" y="3163"/>
                <a:ext cx="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2889" name="Rectangle 95"/>
              <p:cNvSpPr>
                <a:spLocks noChangeArrowheads="1"/>
              </p:cNvSpPr>
              <p:nvPr/>
            </p:nvSpPr>
            <p:spPr bwMode="auto">
              <a:xfrm>
                <a:off x="4708" y="3115"/>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2890" name="Rectangle 96"/>
              <p:cNvSpPr>
                <a:spLocks noChangeArrowheads="1"/>
              </p:cNvSpPr>
              <p:nvPr/>
            </p:nvSpPr>
            <p:spPr bwMode="auto">
              <a:xfrm>
                <a:off x="4708" y="3135"/>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2891" name="Rectangle 97"/>
              <p:cNvSpPr>
                <a:spLocks noChangeArrowheads="1"/>
              </p:cNvSpPr>
              <p:nvPr/>
            </p:nvSpPr>
            <p:spPr bwMode="auto">
              <a:xfrm>
                <a:off x="4709" y="3154"/>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2892" name="Rectangle 98"/>
              <p:cNvSpPr>
                <a:spLocks noChangeArrowheads="1"/>
              </p:cNvSpPr>
              <p:nvPr/>
            </p:nvSpPr>
            <p:spPr bwMode="auto">
              <a:xfrm>
                <a:off x="4709" y="3174"/>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2893" name="Rectangle 99"/>
              <p:cNvSpPr>
                <a:spLocks noChangeArrowheads="1"/>
              </p:cNvSpPr>
              <p:nvPr/>
            </p:nvSpPr>
            <p:spPr bwMode="auto">
              <a:xfrm>
                <a:off x="4765" y="3096"/>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2894" name="Rectangle 100"/>
              <p:cNvSpPr>
                <a:spLocks noChangeArrowheads="1"/>
              </p:cNvSpPr>
              <p:nvPr/>
            </p:nvSpPr>
            <p:spPr bwMode="auto">
              <a:xfrm>
                <a:off x="4765" y="3115"/>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2895" name="Freeform 101"/>
              <p:cNvSpPr>
                <a:spLocks/>
              </p:cNvSpPr>
              <p:nvPr/>
            </p:nvSpPr>
            <p:spPr bwMode="auto">
              <a:xfrm>
                <a:off x="4765" y="3135"/>
                <a:ext cx="10" cy="5"/>
              </a:xfrm>
              <a:custGeom>
                <a:avLst/>
                <a:gdLst>
                  <a:gd name="T0" fmla="*/ 0 w 39"/>
                  <a:gd name="T1" fmla="*/ 0 h 19"/>
                  <a:gd name="T2" fmla="*/ 0 w 39"/>
                  <a:gd name="T3" fmla="*/ 0 h 19"/>
                  <a:gd name="T4" fmla="*/ 0 w 39"/>
                  <a:gd name="T5" fmla="*/ 0 h 19"/>
                  <a:gd name="T6" fmla="*/ 0 w 39"/>
                  <a:gd name="T7" fmla="*/ 0 h 19"/>
                  <a:gd name="T8" fmla="*/ 0 w 39"/>
                  <a:gd name="T9" fmla="*/ 0 h 19"/>
                  <a:gd name="T10" fmla="*/ 0 60000 65536"/>
                  <a:gd name="T11" fmla="*/ 0 60000 65536"/>
                  <a:gd name="T12" fmla="*/ 0 60000 65536"/>
                  <a:gd name="T13" fmla="*/ 0 60000 65536"/>
                  <a:gd name="T14" fmla="*/ 0 60000 65536"/>
                  <a:gd name="T15" fmla="*/ 0 w 39"/>
                  <a:gd name="T16" fmla="*/ 0 h 19"/>
                  <a:gd name="T17" fmla="*/ 39 w 39"/>
                  <a:gd name="T18" fmla="*/ 19 h 19"/>
                </a:gdLst>
                <a:ahLst/>
                <a:cxnLst>
                  <a:cxn ang="T10">
                    <a:pos x="T0" y="T1"/>
                  </a:cxn>
                  <a:cxn ang="T11">
                    <a:pos x="T2" y="T3"/>
                  </a:cxn>
                  <a:cxn ang="T12">
                    <a:pos x="T4" y="T5"/>
                  </a:cxn>
                  <a:cxn ang="T13">
                    <a:pos x="T6" y="T7"/>
                  </a:cxn>
                  <a:cxn ang="T14">
                    <a:pos x="T8" y="T9"/>
                  </a:cxn>
                </a:cxnLst>
                <a:rect l="T15" t="T16" r="T17" b="T18"/>
                <a:pathLst>
                  <a:path w="39" h="19">
                    <a:moveTo>
                      <a:pt x="0" y="0"/>
                    </a:moveTo>
                    <a:lnTo>
                      <a:pt x="38" y="0"/>
                    </a:lnTo>
                    <a:lnTo>
                      <a:pt x="39" y="19"/>
                    </a:lnTo>
                    <a:lnTo>
                      <a:pt x="0"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96" name="Rectangle 102"/>
              <p:cNvSpPr>
                <a:spLocks noChangeArrowheads="1"/>
              </p:cNvSpPr>
              <p:nvPr/>
            </p:nvSpPr>
            <p:spPr bwMode="auto">
              <a:xfrm>
                <a:off x="4765" y="3154"/>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2897" name="Rectangle 103"/>
              <p:cNvSpPr>
                <a:spLocks noChangeArrowheads="1"/>
              </p:cNvSpPr>
              <p:nvPr/>
            </p:nvSpPr>
            <p:spPr bwMode="auto">
              <a:xfrm>
                <a:off x="4950" y="3158"/>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2898" name="Rectangle 104"/>
              <p:cNvSpPr>
                <a:spLocks noChangeArrowheads="1"/>
              </p:cNvSpPr>
              <p:nvPr/>
            </p:nvSpPr>
            <p:spPr bwMode="auto">
              <a:xfrm>
                <a:off x="4951" y="3168"/>
                <a:ext cx="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2899" name="Rectangle 105"/>
              <p:cNvSpPr>
                <a:spLocks noChangeArrowheads="1"/>
              </p:cNvSpPr>
              <p:nvPr/>
            </p:nvSpPr>
            <p:spPr bwMode="auto">
              <a:xfrm>
                <a:off x="4703" y="3261"/>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2900" name="Rectangle 106"/>
              <p:cNvSpPr>
                <a:spLocks noChangeArrowheads="1"/>
              </p:cNvSpPr>
              <p:nvPr/>
            </p:nvSpPr>
            <p:spPr bwMode="auto">
              <a:xfrm>
                <a:off x="4684" y="3261"/>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2901" name="Rectangle 107"/>
              <p:cNvSpPr>
                <a:spLocks noChangeArrowheads="1"/>
              </p:cNvSpPr>
              <p:nvPr/>
            </p:nvSpPr>
            <p:spPr bwMode="auto">
              <a:xfrm>
                <a:off x="4874" y="3182"/>
                <a:ext cx="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2902" name="Freeform 108"/>
              <p:cNvSpPr>
                <a:spLocks/>
              </p:cNvSpPr>
              <p:nvPr/>
            </p:nvSpPr>
            <p:spPr bwMode="auto">
              <a:xfrm>
                <a:off x="4874" y="3190"/>
                <a:ext cx="14" cy="5"/>
              </a:xfrm>
              <a:custGeom>
                <a:avLst/>
                <a:gdLst>
                  <a:gd name="T0" fmla="*/ 0 w 56"/>
                  <a:gd name="T1" fmla="*/ 0 h 19"/>
                  <a:gd name="T2" fmla="*/ 0 w 56"/>
                  <a:gd name="T3" fmla="*/ 0 h 19"/>
                  <a:gd name="T4" fmla="*/ 0 w 56"/>
                  <a:gd name="T5" fmla="*/ 0 h 19"/>
                  <a:gd name="T6" fmla="*/ 0 w 56"/>
                  <a:gd name="T7" fmla="*/ 0 h 19"/>
                  <a:gd name="T8" fmla="*/ 0 w 56"/>
                  <a:gd name="T9" fmla="*/ 0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0"/>
                    </a:moveTo>
                    <a:lnTo>
                      <a:pt x="56" y="0"/>
                    </a:lnTo>
                    <a:lnTo>
                      <a:pt x="56" y="19"/>
                    </a:lnTo>
                    <a:lnTo>
                      <a:pt x="2"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3" name="Rectangle 109"/>
              <p:cNvSpPr>
                <a:spLocks noChangeArrowheads="1"/>
              </p:cNvSpPr>
              <p:nvPr/>
            </p:nvSpPr>
            <p:spPr bwMode="auto">
              <a:xfrm>
                <a:off x="4840" y="3172"/>
                <a:ext cx="4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2904" name="Freeform 110"/>
              <p:cNvSpPr>
                <a:spLocks/>
              </p:cNvSpPr>
              <p:nvPr/>
            </p:nvSpPr>
            <p:spPr bwMode="auto">
              <a:xfrm>
                <a:off x="5010" y="3147"/>
                <a:ext cx="21" cy="27"/>
              </a:xfrm>
              <a:custGeom>
                <a:avLst/>
                <a:gdLst>
                  <a:gd name="T0" fmla="*/ 0 w 83"/>
                  <a:gd name="T1" fmla="*/ 0 h 107"/>
                  <a:gd name="T2" fmla="*/ 0 w 83"/>
                  <a:gd name="T3" fmla="*/ 0 h 107"/>
                  <a:gd name="T4" fmla="*/ 0 w 83"/>
                  <a:gd name="T5" fmla="*/ 0 h 107"/>
                  <a:gd name="T6" fmla="*/ 0 w 83"/>
                  <a:gd name="T7" fmla="*/ 0 h 107"/>
                  <a:gd name="T8" fmla="*/ 0 w 83"/>
                  <a:gd name="T9" fmla="*/ 0 h 107"/>
                  <a:gd name="T10" fmla="*/ 0 60000 65536"/>
                  <a:gd name="T11" fmla="*/ 0 60000 65536"/>
                  <a:gd name="T12" fmla="*/ 0 60000 65536"/>
                  <a:gd name="T13" fmla="*/ 0 60000 65536"/>
                  <a:gd name="T14" fmla="*/ 0 60000 65536"/>
                  <a:gd name="T15" fmla="*/ 0 w 83"/>
                  <a:gd name="T16" fmla="*/ 0 h 107"/>
                  <a:gd name="T17" fmla="*/ 83 w 83"/>
                  <a:gd name="T18" fmla="*/ 107 h 107"/>
                </a:gdLst>
                <a:ahLst/>
                <a:cxnLst>
                  <a:cxn ang="T10">
                    <a:pos x="T0" y="T1"/>
                  </a:cxn>
                  <a:cxn ang="T11">
                    <a:pos x="T2" y="T3"/>
                  </a:cxn>
                  <a:cxn ang="T12">
                    <a:pos x="T4" y="T5"/>
                  </a:cxn>
                  <a:cxn ang="T13">
                    <a:pos x="T6" y="T7"/>
                  </a:cxn>
                  <a:cxn ang="T14">
                    <a:pos x="T8" y="T9"/>
                  </a:cxn>
                </a:cxnLst>
                <a:rect l="T15" t="T16" r="T17" b="T18"/>
                <a:pathLst>
                  <a:path w="83" h="107">
                    <a:moveTo>
                      <a:pt x="0" y="0"/>
                    </a:moveTo>
                    <a:lnTo>
                      <a:pt x="81" y="0"/>
                    </a:lnTo>
                    <a:lnTo>
                      <a:pt x="83" y="107"/>
                    </a:lnTo>
                    <a:lnTo>
                      <a:pt x="3" y="10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5" name="Freeform 111"/>
              <p:cNvSpPr>
                <a:spLocks/>
              </p:cNvSpPr>
              <p:nvPr/>
            </p:nvSpPr>
            <p:spPr bwMode="auto">
              <a:xfrm>
                <a:off x="5036" y="3147"/>
                <a:ext cx="6" cy="33"/>
              </a:xfrm>
              <a:custGeom>
                <a:avLst/>
                <a:gdLst>
                  <a:gd name="T0" fmla="*/ 0 w 23"/>
                  <a:gd name="T1" fmla="*/ 0 h 129"/>
                  <a:gd name="T2" fmla="*/ 0 w 23"/>
                  <a:gd name="T3" fmla="*/ 0 h 129"/>
                  <a:gd name="T4" fmla="*/ 0 w 23"/>
                  <a:gd name="T5" fmla="*/ 0 h 129"/>
                  <a:gd name="T6" fmla="*/ 0 w 23"/>
                  <a:gd name="T7" fmla="*/ 0 h 129"/>
                  <a:gd name="T8" fmla="*/ 0 w 23"/>
                  <a:gd name="T9" fmla="*/ 0 h 129"/>
                  <a:gd name="T10" fmla="*/ 0 60000 65536"/>
                  <a:gd name="T11" fmla="*/ 0 60000 65536"/>
                  <a:gd name="T12" fmla="*/ 0 60000 65536"/>
                  <a:gd name="T13" fmla="*/ 0 60000 65536"/>
                  <a:gd name="T14" fmla="*/ 0 60000 65536"/>
                  <a:gd name="T15" fmla="*/ 0 w 23"/>
                  <a:gd name="T16" fmla="*/ 0 h 129"/>
                  <a:gd name="T17" fmla="*/ 23 w 23"/>
                  <a:gd name="T18" fmla="*/ 129 h 129"/>
                </a:gdLst>
                <a:ahLst/>
                <a:cxnLst>
                  <a:cxn ang="T10">
                    <a:pos x="T0" y="T1"/>
                  </a:cxn>
                  <a:cxn ang="T11">
                    <a:pos x="T2" y="T3"/>
                  </a:cxn>
                  <a:cxn ang="T12">
                    <a:pos x="T4" y="T5"/>
                  </a:cxn>
                  <a:cxn ang="T13">
                    <a:pos x="T6" y="T7"/>
                  </a:cxn>
                  <a:cxn ang="T14">
                    <a:pos x="T8" y="T9"/>
                  </a:cxn>
                </a:cxnLst>
                <a:rect l="T15" t="T16" r="T17" b="T18"/>
                <a:pathLst>
                  <a:path w="23" h="129">
                    <a:moveTo>
                      <a:pt x="0" y="0"/>
                    </a:moveTo>
                    <a:lnTo>
                      <a:pt x="21" y="0"/>
                    </a:lnTo>
                    <a:lnTo>
                      <a:pt x="23" y="129"/>
                    </a:lnTo>
                    <a:lnTo>
                      <a:pt x="2" y="1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6" name="Freeform 112"/>
              <p:cNvSpPr>
                <a:spLocks/>
              </p:cNvSpPr>
              <p:nvPr/>
            </p:nvSpPr>
            <p:spPr bwMode="auto">
              <a:xfrm>
                <a:off x="5045" y="3147"/>
                <a:ext cx="6" cy="43"/>
              </a:xfrm>
              <a:custGeom>
                <a:avLst/>
                <a:gdLst>
                  <a:gd name="T0" fmla="*/ 0 w 25"/>
                  <a:gd name="T1" fmla="*/ 0 h 172"/>
                  <a:gd name="T2" fmla="*/ 0 w 25"/>
                  <a:gd name="T3" fmla="*/ 0 h 172"/>
                  <a:gd name="T4" fmla="*/ 0 w 25"/>
                  <a:gd name="T5" fmla="*/ 0 h 172"/>
                  <a:gd name="T6" fmla="*/ 0 w 25"/>
                  <a:gd name="T7" fmla="*/ 0 h 172"/>
                  <a:gd name="T8" fmla="*/ 0 w 25"/>
                  <a:gd name="T9" fmla="*/ 0 h 172"/>
                  <a:gd name="T10" fmla="*/ 0 60000 65536"/>
                  <a:gd name="T11" fmla="*/ 0 60000 65536"/>
                  <a:gd name="T12" fmla="*/ 0 60000 65536"/>
                  <a:gd name="T13" fmla="*/ 0 60000 65536"/>
                  <a:gd name="T14" fmla="*/ 0 60000 65536"/>
                  <a:gd name="T15" fmla="*/ 0 w 25"/>
                  <a:gd name="T16" fmla="*/ 0 h 172"/>
                  <a:gd name="T17" fmla="*/ 25 w 25"/>
                  <a:gd name="T18" fmla="*/ 172 h 172"/>
                </a:gdLst>
                <a:ahLst/>
                <a:cxnLst>
                  <a:cxn ang="T10">
                    <a:pos x="T0" y="T1"/>
                  </a:cxn>
                  <a:cxn ang="T11">
                    <a:pos x="T2" y="T3"/>
                  </a:cxn>
                  <a:cxn ang="T12">
                    <a:pos x="T4" y="T5"/>
                  </a:cxn>
                  <a:cxn ang="T13">
                    <a:pos x="T6" y="T7"/>
                  </a:cxn>
                  <a:cxn ang="T14">
                    <a:pos x="T8" y="T9"/>
                  </a:cxn>
                </a:cxnLst>
                <a:rect l="T15" t="T16" r="T17" b="T18"/>
                <a:pathLst>
                  <a:path w="25" h="172">
                    <a:moveTo>
                      <a:pt x="0" y="0"/>
                    </a:moveTo>
                    <a:lnTo>
                      <a:pt x="21" y="0"/>
                    </a:lnTo>
                    <a:lnTo>
                      <a:pt x="25" y="172"/>
                    </a:lnTo>
                    <a:lnTo>
                      <a:pt x="4" y="1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7" name="Freeform 113"/>
              <p:cNvSpPr>
                <a:spLocks/>
              </p:cNvSpPr>
              <p:nvPr/>
            </p:nvSpPr>
            <p:spPr bwMode="auto">
              <a:xfrm>
                <a:off x="5025" y="3195"/>
                <a:ext cx="7" cy="9"/>
              </a:xfrm>
              <a:custGeom>
                <a:avLst/>
                <a:gdLst>
                  <a:gd name="T0" fmla="*/ 0 w 26"/>
                  <a:gd name="T1" fmla="*/ 0 h 34"/>
                  <a:gd name="T2" fmla="*/ 0 w 26"/>
                  <a:gd name="T3" fmla="*/ 0 h 34"/>
                  <a:gd name="T4" fmla="*/ 0 w 26"/>
                  <a:gd name="T5" fmla="*/ 0 h 34"/>
                  <a:gd name="T6" fmla="*/ 0 w 26"/>
                  <a:gd name="T7" fmla="*/ 0 h 34"/>
                  <a:gd name="T8" fmla="*/ 0 w 26"/>
                  <a:gd name="T9" fmla="*/ 0 h 34"/>
                  <a:gd name="T10" fmla="*/ 0 60000 65536"/>
                  <a:gd name="T11" fmla="*/ 0 60000 65536"/>
                  <a:gd name="T12" fmla="*/ 0 60000 65536"/>
                  <a:gd name="T13" fmla="*/ 0 60000 65536"/>
                  <a:gd name="T14" fmla="*/ 0 60000 65536"/>
                  <a:gd name="T15" fmla="*/ 0 w 26"/>
                  <a:gd name="T16" fmla="*/ 0 h 34"/>
                  <a:gd name="T17" fmla="*/ 26 w 26"/>
                  <a:gd name="T18" fmla="*/ 34 h 34"/>
                </a:gdLst>
                <a:ahLst/>
                <a:cxnLst>
                  <a:cxn ang="T10">
                    <a:pos x="T0" y="T1"/>
                  </a:cxn>
                  <a:cxn ang="T11">
                    <a:pos x="T2" y="T3"/>
                  </a:cxn>
                  <a:cxn ang="T12">
                    <a:pos x="T4" y="T5"/>
                  </a:cxn>
                  <a:cxn ang="T13">
                    <a:pos x="T6" y="T7"/>
                  </a:cxn>
                  <a:cxn ang="T14">
                    <a:pos x="T8" y="T9"/>
                  </a:cxn>
                </a:cxnLst>
                <a:rect l="T15" t="T16" r="T17" b="T18"/>
                <a:pathLst>
                  <a:path w="26" h="34">
                    <a:moveTo>
                      <a:pt x="0" y="0"/>
                    </a:moveTo>
                    <a:lnTo>
                      <a:pt x="26" y="0"/>
                    </a:lnTo>
                    <a:lnTo>
                      <a:pt x="26" y="34"/>
                    </a:lnTo>
                    <a:lnTo>
                      <a:pt x="1" y="3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8" name="Freeform 114"/>
              <p:cNvSpPr>
                <a:spLocks/>
              </p:cNvSpPr>
              <p:nvPr/>
            </p:nvSpPr>
            <p:spPr bwMode="auto">
              <a:xfrm>
                <a:off x="5154" y="3277"/>
                <a:ext cx="7" cy="8"/>
              </a:xfrm>
              <a:custGeom>
                <a:avLst/>
                <a:gdLst>
                  <a:gd name="T0" fmla="*/ 0 w 27"/>
                  <a:gd name="T1" fmla="*/ 0 h 33"/>
                  <a:gd name="T2" fmla="*/ 0 w 27"/>
                  <a:gd name="T3" fmla="*/ 0 h 33"/>
                  <a:gd name="T4" fmla="*/ 0 w 27"/>
                  <a:gd name="T5" fmla="*/ 0 h 33"/>
                  <a:gd name="T6" fmla="*/ 0 w 27"/>
                  <a:gd name="T7" fmla="*/ 0 h 33"/>
                  <a:gd name="T8" fmla="*/ 0 w 27"/>
                  <a:gd name="T9" fmla="*/ 0 h 33"/>
                  <a:gd name="T10" fmla="*/ 0 60000 65536"/>
                  <a:gd name="T11" fmla="*/ 0 60000 65536"/>
                  <a:gd name="T12" fmla="*/ 0 60000 65536"/>
                  <a:gd name="T13" fmla="*/ 0 60000 65536"/>
                  <a:gd name="T14" fmla="*/ 0 60000 65536"/>
                  <a:gd name="T15" fmla="*/ 0 w 27"/>
                  <a:gd name="T16" fmla="*/ 0 h 33"/>
                  <a:gd name="T17" fmla="*/ 27 w 27"/>
                  <a:gd name="T18" fmla="*/ 33 h 33"/>
                </a:gdLst>
                <a:ahLst/>
                <a:cxnLst>
                  <a:cxn ang="T10">
                    <a:pos x="T0" y="T1"/>
                  </a:cxn>
                  <a:cxn ang="T11">
                    <a:pos x="T2" y="T3"/>
                  </a:cxn>
                  <a:cxn ang="T12">
                    <a:pos x="T4" y="T5"/>
                  </a:cxn>
                  <a:cxn ang="T13">
                    <a:pos x="T6" y="T7"/>
                  </a:cxn>
                  <a:cxn ang="T14">
                    <a:pos x="T8" y="T9"/>
                  </a:cxn>
                </a:cxnLst>
                <a:rect l="T15" t="T16" r="T17" b="T18"/>
                <a:pathLst>
                  <a:path w="27" h="33">
                    <a:moveTo>
                      <a:pt x="0" y="0"/>
                    </a:moveTo>
                    <a:lnTo>
                      <a:pt x="26" y="0"/>
                    </a:lnTo>
                    <a:lnTo>
                      <a:pt x="27" y="33"/>
                    </a:lnTo>
                    <a:lnTo>
                      <a:pt x="1"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9" name="Freeform 115"/>
              <p:cNvSpPr>
                <a:spLocks/>
              </p:cNvSpPr>
              <p:nvPr/>
            </p:nvSpPr>
            <p:spPr bwMode="auto">
              <a:xfrm>
                <a:off x="5139" y="3277"/>
                <a:ext cx="7" cy="8"/>
              </a:xfrm>
              <a:custGeom>
                <a:avLst/>
                <a:gdLst>
                  <a:gd name="T0" fmla="*/ 0 w 26"/>
                  <a:gd name="T1" fmla="*/ 0 h 33"/>
                  <a:gd name="T2" fmla="*/ 0 w 26"/>
                  <a:gd name="T3" fmla="*/ 0 h 33"/>
                  <a:gd name="T4" fmla="*/ 0 w 26"/>
                  <a:gd name="T5" fmla="*/ 0 h 33"/>
                  <a:gd name="T6" fmla="*/ 0 w 26"/>
                  <a:gd name="T7" fmla="*/ 0 h 33"/>
                  <a:gd name="T8" fmla="*/ 0 w 26"/>
                  <a:gd name="T9" fmla="*/ 0 h 33"/>
                  <a:gd name="T10" fmla="*/ 0 60000 65536"/>
                  <a:gd name="T11" fmla="*/ 0 60000 65536"/>
                  <a:gd name="T12" fmla="*/ 0 60000 65536"/>
                  <a:gd name="T13" fmla="*/ 0 60000 65536"/>
                  <a:gd name="T14" fmla="*/ 0 60000 65536"/>
                  <a:gd name="T15" fmla="*/ 0 w 26"/>
                  <a:gd name="T16" fmla="*/ 0 h 33"/>
                  <a:gd name="T17" fmla="*/ 26 w 26"/>
                  <a:gd name="T18" fmla="*/ 33 h 33"/>
                </a:gdLst>
                <a:ahLst/>
                <a:cxnLst>
                  <a:cxn ang="T10">
                    <a:pos x="T0" y="T1"/>
                  </a:cxn>
                  <a:cxn ang="T11">
                    <a:pos x="T2" y="T3"/>
                  </a:cxn>
                  <a:cxn ang="T12">
                    <a:pos x="T4" y="T5"/>
                  </a:cxn>
                  <a:cxn ang="T13">
                    <a:pos x="T6" y="T7"/>
                  </a:cxn>
                  <a:cxn ang="T14">
                    <a:pos x="T8" y="T9"/>
                  </a:cxn>
                </a:cxnLst>
                <a:rect l="T15" t="T16" r="T17" b="T18"/>
                <a:pathLst>
                  <a:path w="26" h="33">
                    <a:moveTo>
                      <a:pt x="0" y="0"/>
                    </a:moveTo>
                    <a:lnTo>
                      <a:pt x="25" y="0"/>
                    </a:lnTo>
                    <a:lnTo>
                      <a:pt x="26" y="33"/>
                    </a:lnTo>
                    <a:lnTo>
                      <a:pt x="2"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0" name="Freeform 116"/>
              <p:cNvSpPr>
                <a:spLocks/>
              </p:cNvSpPr>
              <p:nvPr/>
            </p:nvSpPr>
            <p:spPr bwMode="auto">
              <a:xfrm>
                <a:off x="5124" y="3277"/>
                <a:ext cx="7" cy="8"/>
              </a:xfrm>
              <a:custGeom>
                <a:avLst/>
                <a:gdLst>
                  <a:gd name="T0" fmla="*/ 0 w 26"/>
                  <a:gd name="T1" fmla="*/ 0 h 33"/>
                  <a:gd name="T2" fmla="*/ 0 w 26"/>
                  <a:gd name="T3" fmla="*/ 0 h 33"/>
                  <a:gd name="T4" fmla="*/ 0 w 26"/>
                  <a:gd name="T5" fmla="*/ 0 h 33"/>
                  <a:gd name="T6" fmla="*/ 0 w 26"/>
                  <a:gd name="T7" fmla="*/ 0 h 33"/>
                  <a:gd name="T8" fmla="*/ 0 w 26"/>
                  <a:gd name="T9" fmla="*/ 0 h 33"/>
                  <a:gd name="T10" fmla="*/ 0 60000 65536"/>
                  <a:gd name="T11" fmla="*/ 0 60000 65536"/>
                  <a:gd name="T12" fmla="*/ 0 60000 65536"/>
                  <a:gd name="T13" fmla="*/ 0 60000 65536"/>
                  <a:gd name="T14" fmla="*/ 0 60000 65536"/>
                  <a:gd name="T15" fmla="*/ 0 w 26"/>
                  <a:gd name="T16" fmla="*/ 0 h 33"/>
                  <a:gd name="T17" fmla="*/ 26 w 26"/>
                  <a:gd name="T18" fmla="*/ 33 h 33"/>
                </a:gdLst>
                <a:ahLst/>
                <a:cxnLst>
                  <a:cxn ang="T10">
                    <a:pos x="T0" y="T1"/>
                  </a:cxn>
                  <a:cxn ang="T11">
                    <a:pos x="T2" y="T3"/>
                  </a:cxn>
                  <a:cxn ang="T12">
                    <a:pos x="T4" y="T5"/>
                  </a:cxn>
                  <a:cxn ang="T13">
                    <a:pos x="T6" y="T7"/>
                  </a:cxn>
                  <a:cxn ang="T14">
                    <a:pos x="T8" y="T9"/>
                  </a:cxn>
                </a:cxnLst>
                <a:rect l="T15" t="T16" r="T17" b="T18"/>
                <a:pathLst>
                  <a:path w="26" h="33">
                    <a:moveTo>
                      <a:pt x="0" y="0"/>
                    </a:moveTo>
                    <a:lnTo>
                      <a:pt x="25" y="0"/>
                    </a:lnTo>
                    <a:lnTo>
                      <a:pt x="26" y="33"/>
                    </a:lnTo>
                    <a:lnTo>
                      <a:pt x="0"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1" name="Freeform 117"/>
              <p:cNvSpPr>
                <a:spLocks/>
              </p:cNvSpPr>
              <p:nvPr/>
            </p:nvSpPr>
            <p:spPr bwMode="auto">
              <a:xfrm>
                <a:off x="5109" y="3277"/>
                <a:ext cx="6" cy="8"/>
              </a:xfrm>
              <a:custGeom>
                <a:avLst/>
                <a:gdLst>
                  <a:gd name="T0" fmla="*/ 0 w 28"/>
                  <a:gd name="T1" fmla="*/ 0 h 33"/>
                  <a:gd name="T2" fmla="*/ 0 w 28"/>
                  <a:gd name="T3" fmla="*/ 0 h 33"/>
                  <a:gd name="T4" fmla="*/ 0 w 28"/>
                  <a:gd name="T5" fmla="*/ 0 h 33"/>
                  <a:gd name="T6" fmla="*/ 0 w 28"/>
                  <a:gd name="T7" fmla="*/ 0 h 33"/>
                  <a:gd name="T8" fmla="*/ 0 w 28"/>
                  <a:gd name="T9" fmla="*/ 0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0"/>
                    </a:moveTo>
                    <a:lnTo>
                      <a:pt x="27" y="0"/>
                    </a:lnTo>
                    <a:lnTo>
                      <a:pt x="28" y="33"/>
                    </a:lnTo>
                    <a:lnTo>
                      <a:pt x="2"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2" name="Freeform 118"/>
              <p:cNvSpPr>
                <a:spLocks/>
              </p:cNvSpPr>
              <p:nvPr/>
            </p:nvSpPr>
            <p:spPr bwMode="auto">
              <a:xfrm>
                <a:off x="5064" y="3164"/>
                <a:ext cx="125" cy="64"/>
              </a:xfrm>
              <a:custGeom>
                <a:avLst/>
                <a:gdLst>
                  <a:gd name="T0" fmla="*/ 0 w 501"/>
                  <a:gd name="T1" fmla="*/ 0 h 254"/>
                  <a:gd name="T2" fmla="*/ 0 w 501"/>
                  <a:gd name="T3" fmla="*/ 0 h 254"/>
                  <a:gd name="T4" fmla="*/ 0 w 501"/>
                  <a:gd name="T5" fmla="*/ 0 h 254"/>
                  <a:gd name="T6" fmla="*/ 0 w 501"/>
                  <a:gd name="T7" fmla="*/ 0 h 254"/>
                  <a:gd name="T8" fmla="*/ 0 w 501"/>
                  <a:gd name="T9" fmla="*/ 0 h 254"/>
                  <a:gd name="T10" fmla="*/ 0 w 501"/>
                  <a:gd name="T11" fmla="*/ 0 h 254"/>
                  <a:gd name="T12" fmla="*/ 0 w 501"/>
                  <a:gd name="T13" fmla="*/ 0 h 254"/>
                  <a:gd name="T14" fmla="*/ 0 w 501"/>
                  <a:gd name="T15" fmla="*/ 0 h 254"/>
                  <a:gd name="T16" fmla="*/ 0 w 501"/>
                  <a:gd name="T17" fmla="*/ 0 h 254"/>
                  <a:gd name="T18" fmla="*/ 0 w 501"/>
                  <a:gd name="T19" fmla="*/ 0 h 254"/>
                  <a:gd name="T20" fmla="*/ 0 w 501"/>
                  <a:gd name="T21" fmla="*/ 0 h 254"/>
                  <a:gd name="T22" fmla="*/ 0 w 501"/>
                  <a:gd name="T23" fmla="*/ 0 h 2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1"/>
                  <a:gd name="T37" fmla="*/ 0 h 254"/>
                  <a:gd name="T38" fmla="*/ 501 w 501"/>
                  <a:gd name="T39" fmla="*/ 254 h 2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1" h="254">
                    <a:moveTo>
                      <a:pt x="500" y="168"/>
                    </a:moveTo>
                    <a:lnTo>
                      <a:pt x="93" y="177"/>
                    </a:lnTo>
                    <a:lnTo>
                      <a:pt x="88" y="0"/>
                    </a:lnTo>
                    <a:lnTo>
                      <a:pt x="18" y="0"/>
                    </a:lnTo>
                    <a:lnTo>
                      <a:pt x="23" y="178"/>
                    </a:lnTo>
                    <a:lnTo>
                      <a:pt x="0" y="184"/>
                    </a:lnTo>
                    <a:lnTo>
                      <a:pt x="448" y="189"/>
                    </a:lnTo>
                    <a:lnTo>
                      <a:pt x="451" y="254"/>
                    </a:lnTo>
                    <a:lnTo>
                      <a:pt x="472" y="254"/>
                    </a:lnTo>
                    <a:lnTo>
                      <a:pt x="470" y="190"/>
                    </a:lnTo>
                    <a:lnTo>
                      <a:pt x="501" y="190"/>
                    </a:lnTo>
                    <a:lnTo>
                      <a:pt x="500"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3" name="Freeform 119"/>
              <p:cNvSpPr>
                <a:spLocks/>
              </p:cNvSpPr>
              <p:nvPr/>
            </p:nvSpPr>
            <p:spPr bwMode="auto">
              <a:xfrm>
                <a:off x="5015" y="3233"/>
                <a:ext cx="172" cy="11"/>
              </a:xfrm>
              <a:custGeom>
                <a:avLst/>
                <a:gdLst>
                  <a:gd name="T0" fmla="*/ 0 w 689"/>
                  <a:gd name="T1" fmla="*/ 0 h 43"/>
                  <a:gd name="T2" fmla="*/ 0 w 689"/>
                  <a:gd name="T3" fmla="*/ 0 h 43"/>
                  <a:gd name="T4" fmla="*/ 0 w 689"/>
                  <a:gd name="T5" fmla="*/ 0 h 43"/>
                  <a:gd name="T6" fmla="*/ 0 w 689"/>
                  <a:gd name="T7" fmla="*/ 0 h 43"/>
                  <a:gd name="T8" fmla="*/ 0 w 689"/>
                  <a:gd name="T9" fmla="*/ 0 h 43"/>
                  <a:gd name="T10" fmla="*/ 0 60000 65536"/>
                  <a:gd name="T11" fmla="*/ 0 60000 65536"/>
                  <a:gd name="T12" fmla="*/ 0 60000 65536"/>
                  <a:gd name="T13" fmla="*/ 0 60000 65536"/>
                  <a:gd name="T14" fmla="*/ 0 60000 65536"/>
                  <a:gd name="T15" fmla="*/ 0 w 689"/>
                  <a:gd name="T16" fmla="*/ 0 h 43"/>
                  <a:gd name="T17" fmla="*/ 689 w 689"/>
                  <a:gd name="T18" fmla="*/ 43 h 43"/>
                </a:gdLst>
                <a:ahLst/>
                <a:cxnLst>
                  <a:cxn ang="T10">
                    <a:pos x="T0" y="T1"/>
                  </a:cxn>
                  <a:cxn ang="T11">
                    <a:pos x="T2" y="T3"/>
                  </a:cxn>
                  <a:cxn ang="T12">
                    <a:pos x="T4" y="T5"/>
                  </a:cxn>
                  <a:cxn ang="T13">
                    <a:pos x="T6" y="T7"/>
                  </a:cxn>
                  <a:cxn ang="T14">
                    <a:pos x="T8" y="T9"/>
                  </a:cxn>
                </a:cxnLst>
                <a:rect l="T15" t="T16" r="T17" b="T18"/>
                <a:pathLst>
                  <a:path w="689" h="43">
                    <a:moveTo>
                      <a:pt x="0" y="0"/>
                    </a:moveTo>
                    <a:lnTo>
                      <a:pt x="688" y="0"/>
                    </a:lnTo>
                    <a:lnTo>
                      <a:pt x="689" y="43"/>
                    </a:lnTo>
                    <a:lnTo>
                      <a:pt x="2" y="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4" name="Freeform 120"/>
              <p:cNvSpPr>
                <a:spLocks/>
              </p:cNvSpPr>
              <p:nvPr/>
            </p:nvSpPr>
            <p:spPr bwMode="auto">
              <a:xfrm>
                <a:off x="4917" y="3252"/>
                <a:ext cx="113" cy="4"/>
              </a:xfrm>
              <a:custGeom>
                <a:avLst/>
                <a:gdLst>
                  <a:gd name="T0" fmla="*/ 0 w 452"/>
                  <a:gd name="T1" fmla="*/ 0 h 14"/>
                  <a:gd name="T2" fmla="*/ 0 w 452"/>
                  <a:gd name="T3" fmla="*/ 0 h 14"/>
                  <a:gd name="T4" fmla="*/ 0 w 452"/>
                  <a:gd name="T5" fmla="*/ 0 h 14"/>
                  <a:gd name="T6" fmla="*/ 0 w 452"/>
                  <a:gd name="T7" fmla="*/ 0 h 14"/>
                  <a:gd name="T8" fmla="*/ 0 w 452"/>
                  <a:gd name="T9" fmla="*/ 0 h 14"/>
                  <a:gd name="T10" fmla="*/ 0 60000 65536"/>
                  <a:gd name="T11" fmla="*/ 0 60000 65536"/>
                  <a:gd name="T12" fmla="*/ 0 60000 65536"/>
                  <a:gd name="T13" fmla="*/ 0 60000 65536"/>
                  <a:gd name="T14" fmla="*/ 0 60000 65536"/>
                  <a:gd name="T15" fmla="*/ 0 w 452"/>
                  <a:gd name="T16" fmla="*/ 0 h 14"/>
                  <a:gd name="T17" fmla="*/ 452 w 452"/>
                  <a:gd name="T18" fmla="*/ 14 h 14"/>
                </a:gdLst>
                <a:ahLst/>
                <a:cxnLst>
                  <a:cxn ang="T10">
                    <a:pos x="T0" y="T1"/>
                  </a:cxn>
                  <a:cxn ang="T11">
                    <a:pos x="T2" y="T3"/>
                  </a:cxn>
                  <a:cxn ang="T12">
                    <a:pos x="T4" y="T5"/>
                  </a:cxn>
                  <a:cxn ang="T13">
                    <a:pos x="T6" y="T7"/>
                  </a:cxn>
                  <a:cxn ang="T14">
                    <a:pos x="T8" y="T9"/>
                  </a:cxn>
                </a:cxnLst>
                <a:rect l="T15" t="T16" r="T17" b="T18"/>
                <a:pathLst>
                  <a:path w="452" h="14">
                    <a:moveTo>
                      <a:pt x="0" y="0"/>
                    </a:moveTo>
                    <a:lnTo>
                      <a:pt x="450" y="0"/>
                    </a:lnTo>
                    <a:lnTo>
                      <a:pt x="452" y="14"/>
                    </a:lnTo>
                    <a:lnTo>
                      <a:pt x="2" y="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5" name="Rectangle 121"/>
              <p:cNvSpPr>
                <a:spLocks noChangeArrowheads="1"/>
              </p:cNvSpPr>
              <p:nvPr/>
            </p:nvSpPr>
            <p:spPr bwMode="auto">
              <a:xfrm>
                <a:off x="4945" y="3209"/>
                <a:ext cx="11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2916" name="Freeform 122"/>
              <p:cNvSpPr>
                <a:spLocks/>
              </p:cNvSpPr>
              <p:nvPr/>
            </p:nvSpPr>
            <p:spPr bwMode="auto">
              <a:xfrm>
                <a:off x="4871" y="3007"/>
                <a:ext cx="194" cy="123"/>
              </a:xfrm>
              <a:custGeom>
                <a:avLst/>
                <a:gdLst>
                  <a:gd name="T0" fmla="*/ 0 w 776"/>
                  <a:gd name="T1" fmla="*/ 0 h 489"/>
                  <a:gd name="T2" fmla="*/ 0 w 776"/>
                  <a:gd name="T3" fmla="*/ 0 h 489"/>
                  <a:gd name="T4" fmla="*/ 0 w 776"/>
                  <a:gd name="T5" fmla="*/ 0 h 489"/>
                  <a:gd name="T6" fmla="*/ 0 w 776"/>
                  <a:gd name="T7" fmla="*/ 0 h 489"/>
                  <a:gd name="T8" fmla="*/ 0 w 776"/>
                  <a:gd name="T9" fmla="*/ 0 h 489"/>
                  <a:gd name="T10" fmla="*/ 0 w 776"/>
                  <a:gd name="T11" fmla="*/ 0 h 489"/>
                  <a:gd name="T12" fmla="*/ 0 w 776"/>
                  <a:gd name="T13" fmla="*/ 0 h 489"/>
                  <a:gd name="T14" fmla="*/ 0 w 776"/>
                  <a:gd name="T15" fmla="*/ 0 h 489"/>
                  <a:gd name="T16" fmla="*/ 0 w 776"/>
                  <a:gd name="T17" fmla="*/ 0 h 489"/>
                  <a:gd name="T18" fmla="*/ 0 w 776"/>
                  <a:gd name="T19" fmla="*/ 0 h 489"/>
                  <a:gd name="T20" fmla="*/ 0 w 776"/>
                  <a:gd name="T21" fmla="*/ 0 h 489"/>
                  <a:gd name="T22" fmla="*/ 0 w 776"/>
                  <a:gd name="T23" fmla="*/ 0 h 489"/>
                  <a:gd name="T24" fmla="*/ 0 w 776"/>
                  <a:gd name="T25" fmla="*/ 0 h 489"/>
                  <a:gd name="T26" fmla="*/ 0 w 776"/>
                  <a:gd name="T27" fmla="*/ 0 h 489"/>
                  <a:gd name="T28" fmla="*/ 0 w 776"/>
                  <a:gd name="T29" fmla="*/ 0 h 489"/>
                  <a:gd name="T30" fmla="*/ 0 w 776"/>
                  <a:gd name="T31" fmla="*/ 0 h 489"/>
                  <a:gd name="T32" fmla="*/ 0 w 776"/>
                  <a:gd name="T33" fmla="*/ 0 h 489"/>
                  <a:gd name="T34" fmla="*/ 0 w 776"/>
                  <a:gd name="T35" fmla="*/ 0 h 489"/>
                  <a:gd name="T36" fmla="*/ 0 w 776"/>
                  <a:gd name="T37" fmla="*/ 0 h 489"/>
                  <a:gd name="T38" fmla="*/ 0 w 776"/>
                  <a:gd name="T39" fmla="*/ 0 h 489"/>
                  <a:gd name="T40" fmla="*/ 0 w 776"/>
                  <a:gd name="T41" fmla="*/ 0 h 489"/>
                  <a:gd name="T42" fmla="*/ 0 w 776"/>
                  <a:gd name="T43" fmla="*/ 0 h 489"/>
                  <a:gd name="T44" fmla="*/ 0 w 776"/>
                  <a:gd name="T45" fmla="*/ 0 h 489"/>
                  <a:gd name="T46" fmla="*/ 0 w 776"/>
                  <a:gd name="T47" fmla="*/ 0 h 489"/>
                  <a:gd name="T48" fmla="*/ 0 w 776"/>
                  <a:gd name="T49" fmla="*/ 0 h 489"/>
                  <a:gd name="T50" fmla="*/ 0 w 776"/>
                  <a:gd name="T51" fmla="*/ 0 h 489"/>
                  <a:gd name="T52" fmla="*/ 0 w 776"/>
                  <a:gd name="T53" fmla="*/ 0 h 4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76"/>
                  <a:gd name="T82" fmla="*/ 0 h 489"/>
                  <a:gd name="T83" fmla="*/ 776 w 776"/>
                  <a:gd name="T84" fmla="*/ 489 h 4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76" h="489">
                    <a:moveTo>
                      <a:pt x="363" y="412"/>
                    </a:moveTo>
                    <a:lnTo>
                      <a:pt x="368" y="0"/>
                    </a:lnTo>
                    <a:lnTo>
                      <a:pt x="343" y="407"/>
                    </a:lnTo>
                    <a:lnTo>
                      <a:pt x="98" y="405"/>
                    </a:lnTo>
                    <a:lnTo>
                      <a:pt x="99" y="434"/>
                    </a:lnTo>
                    <a:lnTo>
                      <a:pt x="254" y="431"/>
                    </a:lnTo>
                    <a:lnTo>
                      <a:pt x="254" y="467"/>
                    </a:lnTo>
                    <a:lnTo>
                      <a:pt x="0" y="467"/>
                    </a:lnTo>
                    <a:lnTo>
                      <a:pt x="0" y="481"/>
                    </a:lnTo>
                    <a:lnTo>
                      <a:pt x="275" y="481"/>
                    </a:lnTo>
                    <a:lnTo>
                      <a:pt x="275" y="475"/>
                    </a:lnTo>
                    <a:lnTo>
                      <a:pt x="275" y="467"/>
                    </a:lnTo>
                    <a:lnTo>
                      <a:pt x="274" y="431"/>
                    </a:lnTo>
                    <a:lnTo>
                      <a:pt x="290" y="430"/>
                    </a:lnTo>
                    <a:lnTo>
                      <a:pt x="291" y="489"/>
                    </a:lnTo>
                    <a:lnTo>
                      <a:pt x="312" y="489"/>
                    </a:lnTo>
                    <a:lnTo>
                      <a:pt x="311" y="430"/>
                    </a:lnTo>
                    <a:lnTo>
                      <a:pt x="459" y="429"/>
                    </a:lnTo>
                    <a:lnTo>
                      <a:pt x="460" y="489"/>
                    </a:lnTo>
                    <a:lnTo>
                      <a:pt x="481" y="489"/>
                    </a:lnTo>
                    <a:lnTo>
                      <a:pt x="480" y="428"/>
                    </a:lnTo>
                    <a:lnTo>
                      <a:pt x="499" y="428"/>
                    </a:lnTo>
                    <a:lnTo>
                      <a:pt x="500" y="481"/>
                    </a:lnTo>
                    <a:lnTo>
                      <a:pt x="521" y="481"/>
                    </a:lnTo>
                    <a:lnTo>
                      <a:pt x="519" y="428"/>
                    </a:lnTo>
                    <a:lnTo>
                      <a:pt x="776" y="425"/>
                    </a:lnTo>
                    <a:lnTo>
                      <a:pt x="363" y="4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7" name="Freeform 123"/>
              <p:cNvSpPr>
                <a:spLocks/>
              </p:cNvSpPr>
              <p:nvPr/>
            </p:nvSpPr>
            <p:spPr bwMode="auto">
              <a:xfrm>
                <a:off x="4909" y="3219"/>
                <a:ext cx="257" cy="4"/>
              </a:xfrm>
              <a:custGeom>
                <a:avLst/>
                <a:gdLst>
                  <a:gd name="T0" fmla="*/ 0 w 1030"/>
                  <a:gd name="T1" fmla="*/ 0 h 14"/>
                  <a:gd name="T2" fmla="*/ 0 w 1030"/>
                  <a:gd name="T3" fmla="*/ 0 h 14"/>
                  <a:gd name="T4" fmla="*/ 0 w 1030"/>
                  <a:gd name="T5" fmla="*/ 0 h 14"/>
                  <a:gd name="T6" fmla="*/ 0 w 1030"/>
                  <a:gd name="T7" fmla="*/ 0 h 14"/>
                  <a:gd name="T8" fmla="*/ 0 w 1030"/>
                  <a:gd name="T9" fmla="*/ 0 h 14"/>
                  <a:gd name="T10" fmla="*/ 0 60000 65536"/>
                  <a:gd name="T11" fmla="*/ 0 60000 65536"/>
                  <a:gd name="T12" fmla="*/ 0 60000 65536"/>
                  <a:gd name="T13" fmla="*/ 0 60000 65536"/>
                  <a:gd name="T14" fmla="*/ 0 60000 65536"/>
                  <a:gd name="T15" fmla="*/ 0 w 1030"/>
                  <a:gd name="T16" fmla="*/ 0 h 14"/>
                  <a:gd name="T17" fmla="*/ 1030 w 1030"/>
                  <a:gd name="T18" fmla="*/ 14 h 14"/>
                </a:gdLst>
                <a:ahLst/>
                <a:cxnLst>
                  <a:cxn ang="T10">
                    <a:pos x="T0" y="T1"/>
                  </a:cxn>
                  <a:cxn ang="T11">
                    <a:pos x="T2" y="T3"/>
                  </a:cxn>
                  <a:cxn ang="T12">
                    <a:pos x="T4" y="T5"/>
                  </a:cxn>
                  <a:cxn ang="T13">
                    <a:pos x="T6" y="T7"/>
                  </a:cxn>
                  <a:cxn ang="T14">
                    <a:pos x="T8" y="T9"/>
                  </a:cxn>
                </a:cxnLst>
                <a:rect l="T15" t="T16" r="T17" b="T18"/>
                <a:pathLst>
                  <a:path w="1030" h="14">
                    <a:moveTo>
                      <a:pt x="0" y="0"/>
                    </a:moveTo>
                    <a:lnTo>
                      <a:pt x="1030" y="0"/>
                    </a:lnTo>
                    <a:lnTo>
                      <a:pt x="1030" y="14"/>
                    </a:lnTo>
                    <a:lnTo>
                      <a:pt x="1" y="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8" name="Freeform 124"/>
              <p:cNvSpPr>
                <a:spLocks/>
              </p:cNvSpPr>
              <p:nvPr/>
            </p:nvSpPr>
            <p:spPr bwMode="auto">
              <a:xfrm>
                <a:off x="4798" y="3145"/>
                <a:ext cx="90" cy="74"/>
              </a:xfrm>
              <a:custGeom>
                <a:avLst/>
                <a:gdLst>
                  <a:gd name="T0" fmla="*/ 0 w 361"/>
                  <a:gd name="T1" fmla="*/ 0 h 294"/>
                  <a:gd name="T2" fmla="*/ 0 w 361"/>
                  <a:gd name="T3" fmla="*/ 0 h 294"/>
                  <a:gd name="T4" fmla="*/ 0 w 361"/>
                  <a:gd name="T5" fmla="*/ 0 h 294"/>
                  <a:gd name="T6" fmla="*/ 0 w 361"/>
                  <a:gd name="T7" fmla="*/ 0 h 294"/>
                  <a:gd name="T8" fmla="*/ 0 w 361"/>
                  <a:gd name="T9" fmla="*/ 0 h 294"/>
                  <a:gd name="T10" fmla="*/ 0 w 361"/>
                  <a:gd name="T11" fmla="*/ 0 h 294"/>
                  <a:gd name="T12" fmla="*/ 0 w 361"/>
                  <a:gd name="T13" fmla="*/ 0 h 294"/>
                  <a:gd name="T14" fmla="*/ 0 w 361"/>
                  <a:gd name="T15" fmla="*/ 0 h 294"/>
                  <a:gd name="T16" fmla="*/ 0 w 361"/>
                  <a:gd name="T17" fmla="*/ 0 h 294"/>
                  <a:gd name="T18" fmla="*/ 0 w 361"/>
                  <a:gd name="T19" fmla="*/ 0 h 294"/>
                  <a:gd name="T20" fmla="*/ 0 w 361"/>
                  <a:gd name="T21" fmla="*/ 0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1"/>
                  <a:gd name="T34" fmla="*/ 0 h 294"/>
                  <a:gd name="T35" fmla="*/ 361 w 361"/>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1" h="294">
                    <a:moveTo>
                      <a:pt x="361" y="264"/>
                    </a:moveTo>
                    <a:lnTo>
                      <a:pt x="179" y="264"/>
                    </a:lnTo>
                    <a:lnTo>
                      <a:pt x="175" y="0"/>
                    </a:lnTo>
                    <a:lnTo>
                      <a:pt x="0" y="0"/>
                    </a:lnTo>
                    <a:lnTo>
                      <a:pt x="3" y="241"/>
                    </a:lnTo>
                    <a:lnTo>
                      <a:pt x="24" y="241"/>
                    </a:lnTo>
                    <a:lnTo>
                      <a:pt x="21" y="28"/>
                    </a:lnTo>
                    <a:lnTo>
                      <a:pt x="154" y="28"/>
                    </a:lnTo>
                    <a:lnTo>
                      <a:pt x="158" y="294"/>
                    </a:lnTo>
                    <a:lnTo>
                      <a:pt x="361" y="291"/>
                    </a:lnTo>
                    <a:lnTo>
                      <a:pt x="361" y="2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9" name="Freeform 125"/>
              <p:cNvSpPr>
                <a:spLocks/>
              </p:cNvSpPr>
              <p:nvPr/>
            </p:nvSpPr>
            <p:spPr bwMode="auto">
              <a:xfrm>
                <a:off x="4648" y="3091"/>
                <a:ext cx="110" cy="142"/>
              </a:xfrm>
              <a:custGeom>
                <a:avLst/>
                <a:gdLst>
                  <a:gd name="T0" fmla="*/ 0 w 441"/>
                  <a:gd name="T1" fmla="*/ 0 h 565"/>
                  <a:gd name="T2" fmla="*/ 0 w 441"/>
                  <a:gd name="T3" fmla="*/ 0 h 565"/>
                  <a:gd name="T4" fmla="*/ 0 w 441"/>
                  <a:gd name="T5" fmla="*/ 0 h 565"/>
                  <a:gd name="T6" fmla="*/ 0 w 441"/>
                  <a:gd name="T7" fmla="*/ 0 h 565"/>
                  <a:gd name="T8" fmla="*/ 0 w 441"/>
                  <a:gd name="T9" fmla="*/ 0 h 565"/>
                  <a:gd name="T10" fmla="*/ 0 w 441"/>
                  <a:gd name="T11" fmla="*/ 0 h 565"/>
                  <a:gd name="T12" fmla="*/ 0 w 441"/>
                  <a:gd name="T13" fmla="*/ 0 h 565"/>
                  <a:gd name="T14" fmla="*/ 0 w 441"/>
                  <a:gd name="T15" fmla="*/ 0 h 565"/>
                  <a:gd name="T16" fmla="*/ 0 w 441"/>
                  <a:gd name="T17" fmla="*/ 0 h 565"/>
                  <a:gd name="T18" fmla="*/ 0 w 441"/>
                  <a:gd name="T19" fmla="*/ 0 h 565"/>
                  <a:gd name="T20" fmla="*/ 0 w 441"/>
                  <a:gd name="T21" fmla="*/ 0 h 565"/>
                  <a:gd name="T22" fmla="*/ 0 w 441"/>
                  <a:gd name="T23" fmla="*/ 0 h 565"/>
                  <a:gd name="T24" fmla="*/ 0 w 441"/>
                  <a:gd name="T25" fmla="*/ 0 h 565"/>
                  <a:gd name="T26" fmla="*/ 0 w 441"/>
                  <a:gd name="T27" fmla="*/ 0 h 565"/>
                  <a:gd name="T28" fmla="*/ 0 w 441"/>
                  <a:gd name="T29" fmla="*/ 0 h 5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1"/>
                  <a:gd name="T46" fmla="*/ 0 h 565"/>
                  <a:gd name="T47" fmla="*/ 441 w 441"/>
                  <a:gd name="T48" fmla="*/ 565 h 5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1" h="565">
                    <a:moveTo>
                      <a:pt x="334" y="534"/>
                    </a:moveTo>
                    <a:lnTo>
                      <a:pt x="330" y="0"/>
                    </a:lnTo>
                    <a:lnTo>
                      <a:pt x="155" y="0"/>
                    </a:lnTo>
                    <a:lnTo>
                      <a:pt x="158" y="454"/>
                    </a:lnTo>
                    <a:lnTo>
                      <a:pt x="0" y="444"/>
                    </a:lnTo>
                    <a:lnTo>
                      <a:pt x="0" y="464"/>
                    </a:lnTo>
                    <a:lnTo>
                      <a:pt x="66" y="462"/>
                    </a:lnTo>
                    <a:lnTo>
                      <a:pt x="225" y="459"/>
                    </a:lnTo>
                    <a:lnTo>
                      <a:pt x="179" y="456"/>
                    </a:lnTo>
                    <a:lnTo>
                      <a:pt x="176" y="28"/>
                    </a:lnTo>
                    <a:lnTo>
                      <a:pt x="310" y="28"/>
                    </a:lnTo>
                    <a:lnTo>
                      <a:pt x="314" y="565"/>
                    </a:lnTo>
                    <a:lnTo>
                      <a:pt x="441" y="561"/>
                    </a:lnTo>
                    <a:lnTo>
                      <a:pt x="441" y="534"/>
                    </a:lnTo>
                    <a:lnTo>
                      <a:pt x="334" y="5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20" name="Freeform 126"/>
              <p:cNvSpPr>
                <a:spLocks/>
              </p:cNvSpPr>
              <p:nvPr/>
            </p:nvSpPr>
            <p:spPr bwMode="auto">
              <a:xfrm>
                <a:off x="4964" y="2986"/>
                <a:ext cx="33" cy="113"/>
              </a:xfrm>
              <a:custGeom>
                <a:avLst/>
                <a:gdLst>
                  <a:gd name="T0" fmla="*/ 0 w 132"/>
                  <a:gd name="T1" fmla="*/ 0 h 453"/>
                  <a:gd name="T2" fmla="*/ 0 w 132"/>
                  <a:gd name="T3" fmla="*/ 0 h 453"/>
                  <a:gd name="T4" fmla="*/ 0 w 132"/>
                  <a:gd name="T5" fmla="*/ 0 h 453"/>
                  <a:gd name="T6" fmla="*/ 0 w 132"/>
                  <a:gd name="T7" fmla="*/ 0 h 453"/>
                  <a:gd name="T8" fmla="*/ 0 w 132"/>
                  <a:gd name="T9" fmla="*/ 0 h 453"/>
                  <a:gd name="T10" fmla="*/ 0 w 132"/>
                  <a:gd name="T11" fmla="*/ 0 h 453"/>
                  <a:gd name="T12" fmla="*/ 0 w 132"/>
                  <a:gd name="T13" fmla="*/ 0 h 453"/>
                  <a:gd name="T14" fmla="*/ 0 60000 65536"/>
                  <a:gd name="T15" fmla="*/ 0 60000 65536"/>
                  <a:gd name="T16" fmla="*/ 0 60000 65536"/>
                  <a:gd name="T17" fmla="*/ 0 60000 65536"/>
                  <a:gd name="T18" fmla="*/ 0 60000 65536"/>
                  <a:gd name="T19" fmla="*/ 0 60000 65536"/>
                  <a:gd name="T20" fmla="*/ 0 60000 65536"/>
                  <a:gd name="T21" fmla="*/ 0 w 132"/>
                  <a:gd name="T22" fmla="*/ 0 h 453"/>
                  <a:gd name="T23" fmla="*/ 132 w 132"/>
                  <a:gd name="T24" fmla="*/ 453 h 4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453">
                    <a:moveTo>
                      <a:pt x="0" y="0"/>
                    </a:moveTo>
                    <a:lnTo>
                      <a:pt x="1" y="17"/>
                    </a:lnTo>
                    <a:lnTo>
                      <a:pt x="79" y="17"/>
                    </a:lnTo>
                    <a:lnTo>
                      <a:pt x="119" y="453"/>
                    </a:lnTo>
                    <a:lnTo>
                      <a:pt x="132" y="453"/>
                    </a:lnTo>
                    <a:lnTo>
                      <a:pt x="9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21" name="Freeform 127"/>
              <p:cNvSpPr>
                <a:spLocks/>
              </p:cNvSpPr>
              <p:nvPr/>
            </p:nvSpPr>
            <p:spPr bwMode="auto">
              <a:xfrm>
                <a:off x="5028" y="2946"/>
                <a:ext cx="34" cy="158"/>
              </a:xfrm>
              <a:custGeom>
                <a:avLst/>
                <a:gdLst>
                  <a:gd name="T0" fmla="*/ 0 w 137"/>
                  <a:gd name="T1" fmla="*/ 0 h 632"/>
                  <a:gd name="T2" fmla="*/ 0 w 137"/>
                  <a:gd name="T3" fmla="*/ 0 h 632"/>
                  <a:gd name="T4" fmla="*/ 0 w 137"/>
                  <a:gd name="T5" fmla="*/ 0 h 632"/>
                  <a:gd name="T6" fmla="*/ 0 w 137"/>
                  <a:gd name="T7" fmla="*/ 0 h 632"/>
                  <a:gd name="T8" fmla="*/ 0 w 137"/>
                  <a:gd name="T9" fmla="*/ 0 h 632"/>
                  <a:gd name="T10" fmla="*/ 0 w 137"/>
                  <a:gd name="T11" fmla="*/ 0 h 632"/>
                  <a:gd name="T12" fmla="*/ 0 w 137"/>
                  <a:gd name="T13" fmla="*/ 0 h 632"/>
                  <a:gd name="T14" fmla="*/ 0 60000 65536"/>
                  <a:gd name="T15" fmla="*/ 0 60000 65536"/>
                  <a:gd name="T16" fmla="*/ 0 60000 65536"/>
                  <a:gd name="T17" fmla="*/ 0 60000 65536"/>
                  <a:gd name="T18" fmla="*/ 0 60000 65536"/>
                  <a:gd name="T19" fmla="*/ 0 60000 65536"/>
                  <a:gd name="T20" fmla="*/ 0 60000 65536"/>
                  <a:gd name="T21" fmla="*/ 0 w 137"/>
                  <a:gd name="T22" fmla="*/ 0 h 632"/>
                  <a:gd name="T23" fmla="*/ 137 w 137"/>
                  <a:gd name="T24" fmla="*/ 632 h 6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632">
                    <a:moveTo>
                      <a:pt x="0" y="0"/>
                    </a:moveTo>
                    <a:lnTo>
                      <a:pt x="2" y="17"/>
                    </a:lnTo>
                    <a:lnTo>
                      <a:pt x="80" y="17"/>
                    </a:lnTo>
                    <a:lnTo>
                      <a:pt x="124" y="632"/>
                    </a:lnTo>
                    <a:lnTo>
                      <a:pt x="137" y="632"/>
                    </a:lnTo>
                    <a:lnTo>
                      <a:pt x="9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22" name="Freeform 128"/>
              <p:cNvSpPr>
                <a:spLocks/>
              </p:cNvSpPr>
              <p:nvPr/>
            </p:nvSpPr>
            <p:spPr bwMode="auto">
              <a:xfrm>
                <a:off x="4743" y="3076"/>
                <a:ext cx="45" cy="130"/>
              </a:xfrm>
              <a:custGeom>
                <a:avLst/>
                <a:gdLst>
                  <a:gd name="T0" fmla="*/ 0 w 181"/>
                  <a:gd name="T1" fmla="*/ 0 h 521"/>
                  <a:gd name="T2" fmla="*/ 0 w 181"/>
                  <a:gd name="T3" fmla="*/ 0 h 521"/>
                  <a:gd name="T4" fmla="*/ 0 w 181"/>
                  <a:gd name="T5" fmla="*/ 0 h 521"/>
                  <a:gd name="T6" fmla="*/ 0 w 181"/>
                  <a:gd name="T7" fmla="*/ 0 h 521"/>
                  <a:gd name="T8" fmla="*/ 0 w 181"/>
                  <a:gd name="T9" fmla="*/ 0 h 521"/>
                  <a:gd name="T10" fmla="*/ 0 w 181"/>
                  <a:gd name="T11" fmla="*/ 0 h 521"/>
                  <a:gd name="T12" fmla="*/ 0 w 181"/>
                  <a:gd name="T13" fmla="*/ 0 h 521"/>
                  <a:gd name="T14" fmla="*/ 0 60000 65536"/>
                  <a:gd name="T15" fmla="*/ 0 60000 65536"/>
                  <a:gd name="T16" fmla="*/ 0 60000 65536"/>
                  <a:gd name="T17" fmla="*/ 0 60000 65536"/>
                  <a:gd name="T18" fmla="*/ 0 60000 65536"/>
                  <a:gd name="T19" fmla="*/ 0 60000 65536"/>
                  <a:gd name="T20" fmla="*/ 0 60000 65536"/>
                  <a:gd name="T21" fmla="*/ 0 w 181"/>
                  <a:gd name="T22" fmla="*/ 0 h 521"/>
                  <a:gd name="T23" fmla="*/ 181 w 181"/>
                  <a:gd name="T24" fmla="*/ 521 h 5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 h="521">
                    <a:moveTo>
                      <a:pt x="1" y="0"/>
                    </a:moveTo>
                    <a:lnTo>
                      <a:pt x="175" y="0"/>
                    </a:lnTo>
                    <a:lnTo>
                      <a:pt x="181" y="521"/>
                    </a:lnTo>
                    <a:lnTo>
                      <a:pt x="160" y="521"/>
                    </a:lnTo>
                    <a:lnTo>
                      <a:pt x="155" y="27"/>
                    </a:lnTo>
                    <a:lnTo>
                      <a:pt x="0" y="27"/>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23" name="Freeform 129"/>
              <p:cNvSpPr>
                <a:spLocks/>
              </p:cNvSpPr>
              <p:nvPr/>
            </p:nvSpPr>
            <p:spPr bwMode="auto">
              <a:xfrm>
                <a:off x="4718" y="2955"/>
                <a:ext cx="230" cy="15"/>
              </a:xfrm>
              <a:custGeom>
                <a:avLst/>
                <a:gdLst>
                  <a:gd name="T0" fmla="*/ 0 w 923"/>
                  <a:gd name="T1" fmla="*/ 0 h 62"/>
                  <a:gd name="T2" fmla="*/ 0 w 923"/>
                  <a:gd name="T3" fmla="*/ 0 h 62"/>
                  <a:gd name="T4" fmla="*/ 0 w 923"/>
                  <a:gd name="T5" fmla="*/ 0 h 62"/>
                  <a:gd name="T6" fmla="*/ 0 w 923"/>
                  <a:gd name="T7" fmla="*/ 0 h 62"/>
                  <a:gd name="T8" fmla="*/ 0 60000 65536"/>
                  <a:gd name="T9" fmla="*/ 0 60000 65536"/>
                  <a:gd name="T10" fmla="*/ 0 60000 65536"/>
                  <a:gd name="T11" fmla="*/ 0 60000 65536"/>
                  <a:gd name="T12" fmla="*/ 0 w 923"/>
                  <a:gd name="T13" fmla="*/ 0 h 62"/>
                  <a:gd name="T14" fmla="*/ 923 w 923"/>
                  <a:gd name="T15" fmla="*/ 62 h 62"/>
                </a:gdLst>
                <a:ahLst/>
                <a:cxnLst>
                  <a:cxn ang="T8">
                    <a:pos x="T0" y="T1"/>
                  </a:cxn>
                  <a:cxn ang="T9">
                    <a:pos x="T2" y="T3"/>
                  </a:cxn>
                  <a:cxn ang="T10">
                    <a:pos x="T4" y="T5"/>
                  </a:cxn>
                  <a:cxn ang="T11">
                    <a:pos x="T6" y="T7"/>
                  </a:cxn>
                </a:cxnLst>
                <a:rect l="T12" t="T13" r="T14" b="T15"/>
                <a:pathLst>
                  <a:path w="923" h="62">
                    <a:moveTo>
                      <a:pt x="912" y="0"/>
                    </a:moveTo>
                    <a:lnTo>
                      <a:pt x="923" y="62"/>
                    </a:lnTo>
                    <a:lnTo>
                      <a:pt x="0" y="33"/>
                    </a:lnTo>
                    <a:lnTo>
                      <a:pt x="912" y="0"/>
                    </a:lnTo>
                    <a:close/>
                  </a:path>
                </a:pathLst>
              </a:custGeom>
              <a:solidFill>
                <a:srgbClr val="A5C4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24" name="Freeform 130"/>
              <p:cNvSpPr>
                <a:spLocks/>
              </p:cNvSpPr>
              <p:nvPr/>
            </p:nvSpPr>
            <p:spPr bwMode="auto">
              <a:xfrm>
                <a:off x="4626" y="3010"/>
                <a:ext cx="266" cy="8"/>
              </a:xfrm>
              <a:custGeom>
                <a:avLst/>
                <a:gdLst>
                  <a:gd name="T0" fmla="*/ 0 w 1063"/>
                  <a:gd name="T1" fmla="*/ 0 h 33"/>
                  <a:gd name="T2" fmla="*/ 0 w 1063"/>
                  <a:gd name="T3" fmla="*/ 0 h 33"/>
                  <a:gd name="T4" fmla="*/ 0 w 1063"/>
                  <a:gd name="T5" fmla="*/ 0 h 33"/>
                  <a:gd name="T6" fmla="*/ 0 w 1063"/>
                  <a:gd name="T7" fmla="*/ 0 h 33"/>
                  <a:gd name="T8" fmla="*/ 0 60000 65536"/>
                  <a:gd name="T9" fmla="*/ 0 60000 65536"/>
                  <a:gd name="T10" fmla="*/ 0 60000 65536"/>
                  <a:gd name="T11" fmla="*/ 0 60000 65536"/>
                  <a:gd name="T12" fmla="*/ 0 w 1063"/>
                  <a:gd name="T13" fmla="*/ 0 h 33"/>
                  <a:gd name="T14" fmla="*/ 1063 w 1063"/>
                  <a:gd name="T15" fmla="*/ 33 h 33"/>
                </a:gdLst>
                <a:ahLst/>
                <a:cxnLst>
                  <a:cxn ang="T8">
                    <a:pos x="T0" y="T1"/>
                  </a:cxn>
                  <a:cxn ang="T9">
                    <a:pos x="T2" y="T3"/>
                  </a:cxn>
                  <a:cxn ang="T10">
                    <a:pos x="T4" y="T5"/>
                  </a:cxn>
                  <a:cxn ang="T11">
                    <a:pos x="T6" y="T7"/>
                  </a:cxn>
                </a:cxnLst>
                <a:rect l="T12" t="T13" r="T14" b="T15"/>
                <a:pathLst>
                  <a:path w="1063" h="33">
                    <a:moveTo>
                      <a:pt x="1063" y="0"/>
                    </a:moveTo>
                    <a:lnTo>
                      <a:pt x="1063" y="33"/>
                    </a:lnTo>
                    <a:lnTo>
                      <a:pt x="0" y="23"/>
                    </a:lnTo>
                    <a:lnTo>
                      <a:pt x="10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25" name="Freeform 131"/>
              <p:cNvSpPr>
                <a:spLocks/>
              </p:cNvSpPr>
              <p:nvPr/>
            </p:nvSpPr>
            <p:spPr bwMode="auto">
              <a:xfrm>
                <a:off x="4784" y="2922"/>
                <a:ext cx="155" cy="70"/>
              </a:xfrm>
              <a:custGeom>
                <a:avLst/>
                <a:gdLst>
                  <a:gd name="T0" fmla="*/ 0 w 1306"/>
                  <a:gd name="T1" fmla="*/ 0 h 593"/>
                  <a:gd name="T2" fmla="*/ 0 w 1306"/>
                  <a:gd name="T3" fmla="*/ 0 h 593"/>
                  <a:gd name="T4" fmla="*/ 0 w 1306"/>
                  <a:gd name="T5" fmla="*/ 0 h 593"/>
                  <a:gd name="T6" fmla="*/ 0 w 1306"/>
                  <a:gd name="T7" fmla="*/ 0 h 593"/>
                  <a:gd name="T8" fmla="*/ 0 w 1306"/>
                  <a:gd name="T9" fmla="*/ 0 h 593"/>
                  <a:gd name="T10" fmla="*/ 0 w 1306"/>
                  <a:gd name="T11" fmla="*/ 0 h 593"/>
                  <a:gd name="T12" fmla="*/ 0 w 1306"/>
                  <a:gd name="T13" fmla="*/ 0 h 593"/>
                  <a:gd name="T14" fmla="*/ 0 w 1306"/>
                  <a:gd name="T15" fmla="*/ 0 h 593"/>
                  <a:gd name="T16" fmla="*/ 0 w 1306"/>
                  <a:gd name="T17" fmla="*/ 0 h 593"/>
                  <a:gd name="T18" fmla="*/ 0 w 1306"/>
                  <a:gd name="T19" fmla="*/ 0 h 593"/>
                  <a:gd name="T20" fmla="*/ 0 w 1306"/>
                  <a:gd name="T21" fmla="*/ 0 h 593"/>
                  <a:gd name="T22" fmla="*/ 0 w 1306"/>
                  <a:gd name="T23" fmla="*/ 0 h 593"/>
                  <a:gd name="T24" fmla="*/ 0 w 1306"/>
                  <a:gd name="T25" fmla="*/ 0 h 593"/>
                  <a:gd name="T26" fmla="*/ 0 w 1306"/>
                  <a:gd name="T27" fmla="*/ 0 h 593"/>
                  <a:gd name="T28" fmla="*/ 0 w 1306"/>
                  <a:gd name="T29" fmla="*/ 0 h 593"/>
                  <a:gd name="T30" fmla="*/ 0 w 1306"/>
                  <a:gd name="T31" fmla="*/ 0 h 593"/>
                  <a:gd name="T32" fmla="*/ 0 w 1306"/>
                  <a:gd name="T33" fmla="*/ 0 h 593"/>
                  <a:gd name="T34" fmla="*/ 0 w 1306"/>
                  <a:gd name="T35" fmla="*/ 0 h 593"/>
                  <a:gd name="T36" fmla="*/ 0 w 1306"/>
                  <a:gd name="T37" fmla="*/ 0 h 593"/>
                  <a:gd name="T38" fmla="*/ 0 w 1306"/>
                  <a:gd name="T39" fmla="*/ 0 h 593"/>
                  <a:gd name="T40" fmla="*/ 0 w 1306"/>
                  <a:gd name="T41" fmla="*/ 0 h 593"/>
                  <a:gd name="T42" fmla="*/ 0 w 1306"/>
                  <a:gd name="T43" fmla="*/ 0 h 593"/>
                  <a:gd name="T44" fmla="*/ 0 w 1306"/>
                  <a:gd name="T45" fmla="*/ 0 h 593"/>
                  <a:gd name="T46" fmla="*/ 0 w 1306"/>
                  <a:gd name="T47" fmla="*/ 0 h 593"/>
                  <a:gd name="T48" fmla="*/ 0 w 1306"/>
                  <a:gd name="T49" fmla="*/ 0 h 593"/>
                  <a:gd name="T50" fmla="*/ 0 w 1306"/>
                  <a:gd name="T51" fmla="*/ 0 h 593"/>
                  <a:gd name="T52" fmla="*/ 0 w 1306"/>
                  <a:gd name="T53" fmla="*/ 0 h 593"/>
                  <a:gd name="T54" fmla="*/ 0 w 1306"/>
                  <a:gd name="T55" fmla="*/ 0 h 593"/>
                  <a:gd name="T56" fmla="*/ 0 w 1306"/>
                  <a:gd name="T57" fmla="*/ 0 h 593"/>
                  <a:gd name="T58" fmla="*/ 0 w 1306"/>
                  <a:gd name="T59" fmla="*/ 0 h 593"/>
                  <a:gd name="T60" fmla="*/ 0 w 1306"/>
                  <a:gd name="T61" fmla="*/ 0 h 593"/>
                  <a:gd name="T62" fmla="*/ 0 w 1306"/>
                  <a:gd name="T63" fmla="*/ 0 h 593"/>
                  <a:gd name="T64" fmla="*/ 0 w 1306"/>
                  <a:gd name="T65" fmla="*/ 0 h 593"/>
                  <a:gd name="T66" fmla="*/ 0 w 1306"/>
                  <a:gd name="T67" fmla="*/ 0 h 593"/>
                  <a:gd name="T68" fmla="*/ 0 w 1306"/>
                  <a:gd name="T69" fmla="*/ 0 h 593"/>
                  <a:gd name="T70" fmla="*/ 0 w 1306"/>
                  <a:gd name="T71" fmla="*/ 0 h 593"/>
                  <a:gd name="T72" fmla="*/ 0 w 1306"/>
                  <a:gd name="T73" fmla="*/ 0 h 593"/>
                  <a:gd name="T74" fmla="*/ 0 w 1306"/>
                  <a:gd name="T75" fmla="*/ 0 h 593"/>
                  <a:gd name="T76" fmla="*/ 0 w 1306"/>
                  <a:gd name="T77" fmla="*/ 0 h 593"/>
                  <a:gd name="T78" fmla="*/ 0 w 1306"/>
                  <a:gd name="T79" fmla="*/ 0 h 593"/>
                  <a:gd name="T80" fmla="*/ 0 w 1306"/>
                  <a:gd name="T81" fmla="*/ 0 h 593"/>
                  <a:gd name="T82" fmla="*/ 0 w 1306"/>
                  <a:gd name="T83" fmla="*/ 0 h 593"/>
                  <a:gd name="T84" fmla="*/ 0 w 1306"/>
                  <a:gd name="T85" fmla="*/ 0 h 593"/>
                  <a:gd name="T86" fmla="*/ 0 w 1306"/>
                  <a:gd name="T87" fmla="*/ 0 h 593"/>
                  <a:gd name="T88" fmla="*/ 0 w 1306"/>
                  <a:gd name="T89" fmla="*/ 0 h 5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6"/>
                  <a:gd name="T136" fmla="*/ 0 h 593"/>
                  <a:gd name="T137" fmla="*/ 1306 w 1306"/>
                  <a:gd name="T138" fmla="*/ 593 h 5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6" h="593">
                    <a:moveTo>
                      <a:pt x="588" y="591"/>
                    </a:moveTo>
                    <a:lnTo>
                      <a:pt x="588" y="592"/>
                    </a:lnTo>
                    <a:lnTo>
                      <a:pt x="588" y="593"/>
                    </a:lnTo>
                    <a:lnTo>
                      <a:pt x="590" y="593"/>
                    </a:lnTo>
                    <a:lnTo>
                      <a:pt x="1306" y="593"/>
                    </a:lnTo>
                    <a:lnTo>
                      <a:pt x="1299" y="566"/>
                    </a:lnTo>
                    <a:lnTo>
                      <a:pt x="1286" y="541"/>
                    </a:lnTo>
                    <a:lnTo>
                      <a:pt x="1270" y="520"/>
                    </a:lnTo>
                    <a:lnTo>
                      <a:pt x="1250" y="501"/>
                    </a:lnTo>
                    <a:lnTo>
                      <a:pt x="1227" y="485"/>
                    </a:lnTo>
                    <a:lnTo>
                      <a:pt x="1199" y="473"/>
                    </a:lnTo>
                    <a:lnTo>
                      <a:pt x="1170" y="466"/>
                    </a:lnTo>
                    <a:lnTo>
                      <a:pt x="1138" y="464"/>
                    </a:lnTo>
                    <a:lnTo>
                      <a:pt x="1131" y="464"/>
                    </a:lnTo>
                    <a:lnTo>
                      <a:pt x="1125" y="464"/>
                    </a:lnTo>
                    <a:lnTo>
                      <a:pt x="1118" y="465"/>
                    </a:lnTo>
                    <a:lnTo>
                      <a:pt x="1112" y="465"/>
                    </a:lnTo>
                    <a:lnTo>
                      <a:pt x="1105" y="466"/>
                    </a:lnTo>
                    <a:lnTo>
                      <a:pt x="1098" y="468"/>
                    </a:lnTo>
                    <a:lnTo>
                      <a:pt x="1092" y="469"/>
                    </a:lnTo>
                    <a:lnTo>
                      <a:pt x="1084" y="470"/>
                    </a:lnTo>
                    <a:lnTo>
                      <a:pt x="1083" y="450"/>
                    </a:lnTo>
                    <a:lnTo>
                      <a:pt x="1080" y="431"/>
                    </a:lnTo>
                    <a:lnTo>
                      <a:pt x="1074" y="412"/>
                    </a:lnTo>
                    <a:lnTo>
                      <a:pt x="1068" y="395"/>
                    </a:lnTo>
                    <a:lnTo>
                      <a:pt x="1060" y="379"/>
                    </a:lnTo>
                    <a:lnTo>
                      <a:pt x="1049" y="362"/>
                    </a:lnTo>
                    <a:lnTo>
                      <a:pt x="1038" y="348"/>
                    </a:lnTo>
                    <a:lnTo>
                      <a:pt x="1025" y="335"/>
                    </a:lnTo>
                    <a:lnTo>
                      <a:pt x="1011" y="323"/>
                    </a:lnTo>
                    <a:lnTo>
                      <a:pt x="996" y="313"/>
                    </a:lnTo>
                    <a:lnTo>
                      <a:pt x="979" y="303"/>
                    </a:lnTo>
                    <a:lnTo>
                      <a:pt x="961" y="295"/>
                    </a:lnTo>
                    <a:lnTo>
                      <a:pt x="942" y="289"/>
                    </a:lnTo>
                    <a:lnTo>
                      <a:pt x="923" y="284"/>
                    </a:lnTo>
                    <a:lnTo>
                      <a:pt x="902" y="282"/>
                    </a:lnTo>
                    <a:lnTo>
                      <a:pt x="881" y="281"/>
                    </a:lnTo>
                    <a:lnTo>
                      <a:pt x="864" y="281"/>
                    </a:lnTo>
                    <a:lnTo>
                      <a:pt x="848" y="283"/>
                    </a:lnTo>
                    <a:lnTo>
                      <a:pt x="832" y="285"/>
                    </a:lnTo>
                    <a:lnTo>
                      <a:pt x="816" y="289"/>
                    </a:lnTo>
                    <a:lnTo>
                      <a:pt x="800" y="294"/>
                    </a:lnTo>
                    <a:lnTo>
                      <a:pt x="784" y="300"/>
                    </a:lnTo>
                    <a:lnTo>
                      <a:pt x="770" y="306"/>
                    </a:lnTo>
                    <a:lnTo>
                      <a:pt x="754" y="313"/>
                    </a:lnTo>
                    <a:lnTo>
                      <a:pt x="755" y="281"/>
                    </a:lnTo>
                    <a:lnTo>
                      <a:pt x="753" y="249"/>
                    </a:lnTo>
                    <a:lnTo>
                      <a:pt x="748" y="219"/>
                    </a:lnTo>
                    <a:lnTo>
                      <a:pt x="739" y="190"/>
                    </a:lnTo>
                    <a:lnTo>
                      <a:pt x="728" y="162"/>
                    </a:lnTo>
                    <a:lnTo>
                      <a:pt x="713" y="136"/>
                    </a:lnTo>
                    <a:lnTo>
                      <a:pt x="696" y="113"/>
                    </a:lnTo>
                    <a:lnTo>
                      <a:pt x="676" y="90"/>
                    </a:lnTo>
                    <a:lnTo>
                      <a:pt x="655" y="71"/>
                    </a:lnTo>
                    <a:lnTo>
                      <a:pt x="630" y="54"/>
                    </a:lnTo>
                    <a:lnTo>
                      <a:pt x="604" y="37"/>
                    </a:lnTo>
                    <a:lnTo>
                      <a:pt x="574" y="24"/>
                    </a:lnTo>
                    <a:lnTo>
                      <a:pt x="543" y="15"/>
                    </a:lnTo>
                    <a:lnTo>
                      <a:pt x="511" y="6"/>
                    </a:lnTo>
                    <a:lnTo>
                      <a:pt x="477" y="2"/>
                    </a:lnTo>
                    <a:lnTo>
                      <a:pt x="442" y="0"/>
                    </a:lnTo>
                    <a:lnTo>
                      <a:pt x="404" y="2"/>
                    </a:lnTo>
                    <a:lnTo>
                      <a:pt x="365" y="7"/>
                    </a:lnTo>
                    <a:lnTo>
                      <a:pt x="328" y="16"/>
                    </a:lnTo>
                    <a:lnTo>
                      <a:pt x="291" y="28"/>
                    </a:lnTo>
                    <a:lnTo>
                      <a:pt x="256" y="42"/>
                    </a:lnTo>
                    <a:lnTo>
                      <a:pt x="223" y="59"/>
                    </a:lnTo>
                    <a:lnTo>
                      <a:pt x="189" y="78"/>
                    </a:lnTo>
                    <a:lnTo>
                      <a:pt x="160" y="101"/>
                    </a:lnTo>
                    <a:lnTo>
                      <a:pt x="131" y="126"/>
                    </a:lnTo>
                    <a:lnTo>
                      <a:pt x="104" y="152"/>
                    </a:lnTo>
                    <a:lnTo>
                      <a:pt x="81" y="180"/>
                    </a:lnTo>
                    <a:lnTo>
                      <a:pt x="59" y="210"/>
                    </a:lnTo>
                    <a:lnTo>
                      <a:pt x="41" y="242"/>
                    </a:lnTo>
                    <a:lnTo>
                      <a:pt x="26" y="275"/>
                    </a:lnTo>
                    <a:lnTo>
                      <a:pt x="14" y="308"/>
                    </a:lnTo>
                    <a:lnTo>
                      <a:pt x="6" y="343"/>
                    </a:lnTo>
                    <a:lnTo>
                      <a:pt x="1" y="380"/>
                    </a:lnTo>
                    <a:lnTo>
                      <a:pt x="0" y="416"/>
                    </a:lnTo>
                    <a:lnTo>
                      <a:pt x="4" y="450"/>
                    </a:lnTo>
                    <a:lnTo>
                      <a:pt x="12" y="482"/>
                    </a:lnTo>
                    <a:lnTo>
                      <a:pt x="23" y="513"/>
                    </a:lnTo>
                    <a:lnTo>
                      <a:pt x="37" y="542"/>
                    </a:lnTo>
                    <a:lnTo>
                      <a:pt x="56" y="568"/>
                    </a:lnTo>
                    <a:lnTo>
                      <a:pt x="77" y="593"/>
                    </a:lnTo>
                    <a:lnTo>
                      <a:pt x="584" y="593"/>
                    </a:lnTo>
                    <a:lnTo>
                      <a:pt x="585" y="593"/>
                    </a:lnTo>
                    <a:lnTo>
                      <a:pt x="586" y="592"/>
                    </a:lnTo>
                    <a:lnTo>
                      <a:pt x="587" y="592"/>
                    </a:lnTo>
                    <a:lnTo>
                      <a:pt x="588" y="591"/>
                    </a:lnTo>
                    <a:close/>
                  </a:path>
                </a:pathLst>
              </a:custGeom>
              <a:solidFill>
                <a:srgbClr val="607F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26" name="Freeform 132"/>
              <p:cNvSpPr>
                <a:spLocks/>
              </p:cNvSpPr>
              <p:nvPr/>
            </p:nvSpPr>
            <p:spPr bwMode="auto">
              <a:xfrm>
                <a:off x="4686" y="2986"/>
                <a:ext cx="265" cy="8"/>
              </a:xfrm>
              <a:custGeom>
                <a:avLst/>
                <a:gdLst>
                  <a:gd name="T0" fmla="*/ 0 w 1061"/>
                  <a:gd name="T1" fmla="*/ 0 h 33"/>
                  <a:gd name="T2" fmla="*/ 0 w 1061"/>
                  <a:gd name="T3" fmla="*/ 0 h 33"/>
                  <a:gd name="T4" fmla="*/ 0 w 1061"/>
                  <a:gd name="T5" fmla="*/ 0 h 33"/>
                  <a:gd name="T6" fmla="*/ 0 w 1061"/>
                  <a:gd name="T7" fmla="*/ 0 h 33"/>
                  <a:gd name="T8" fmla="*/ 0 60000 65536"/>
                  <a:gd name="T9" fmla="*/ 0 60000 65536"/>
                  <a:gd name="T10" fmla="*/ 0 60000 65536"/>
                  <a:gd name="T11" fmla="*/ 0 60000 65536"/>
                  <a:gd name="T12" fmla="*/ 0 w 1061"/>
                  <a:gd name="T13" fmla="*/ 0 h 33"/>
                  <a:gd name="T14" fmla="*/ 1061 w 1061"/>
                  <a:gd name="T15" fmla="*/ 33 h 33"/>
                </a:gdLst>
                <a:ahLst/>
                <a:cxnLst>
                  <a:cxn ang="T8">
                    <a:pos x="T0" y="T1"/>
                  </a:cxn>
                  <a:cxn ang="T9">
                    <a:pos x="T2" y="T3"/>
                  </a:cxn>
                  <a:cxn ang="T10">
                    <a:pos x="T4" y="T5"/>
                  </a:cxn>
                  <a:cxn ang="T11">
                    <a:pos x="T6" y="T7"/>
                  </a:cxn>
                </a:cxnLst>
                <a:rect l="T12" t="T13" r="T14" b="T15"/>
                <a:pathLst>
                  <a:path w="1061" h="33">
                    <a:moveTo>
                      <a:pt x="1061" y="0"/>
                    </a:moveTo>
                    <a:lnTo>
                      <a:pt x="1061" y="33"/>
                    </a:lnTo>
                    <a:lnTo>
                      <a:pt x="0" y="24"/>
                    </a:lnTo>
                    <a:lnTo>
                      <a:pt x="10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2799" name="Text Box 133"/>
            <p:cNvSpPr txBox="1">
              <a:spLocks noChangeArrowheads="1"/>
            </p:cNvSpPr>
            <p:nvPr/>
          </p:nvSpPr>
          <p:spPr bwMode="auto">
            <a:xfrm>
              <a:off x="4236" y="3327"/>
              <a:ext cx="19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en-US" sz="1800"/>
                <a:t>WASTE &amp; </a:t>
              </a:r>
              <a:br>
                <a:rPr lang="en-GB" altLang="en-US" sz="1800"/>
              </a:br>
              <a:r>
                <a:rPr lang="en-GB" altLang="en-US" sz="1800"/>
                <a:t>EMISSIONS</a:t>
              </a:r>
            </a:p>
          </p:txBody>
        </p:sp>
        <p:sp>
          <p:nvSpPr>
            <p:cNvPr id="32800" name="AutoShape 134"/>
            <p:cNvSpPr>
              <a:spLocks noChangeAspect="1" noChangeArrowheads="1" noTextEdit="1"/>
            </p:cNvSpPr>
            <p:nvPr/>
          </p:nvSpPr>
          <p:spPr bwMode="auto">
            <a:xfrm>
              <a:off x="4161" y="3127"/>
              <a:ext cx="622"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801" name="Freeform 135"/>
            <p:cNvSpPr>
              <a:spLocks/>
            </p:cNvSpPr>
            <p:nvPr/>
          </p:nvSpPr>
          <p:spPr bwMode="auto">
            <a:xfrm>
              <a:off x="4161" y="3127"/>
              <a:ext cx="615" cy="619"/>
            </a:xfrm>
            <a:custGeom>
              <a:avLst/>
              <a:gdLst>
                <a:gd name="T0" fmla="*/ 0 w 2462"/>
                <a:gd name="T1" fmla="*/ 0 h 2476"/>
                <a:gd name="T2" fmla="*/ 0 w 2462"/>
                <a:gd name="T3" fmla="*/ 0 h 2476"/>
                <a:gd name="T4" fmla="*/ 0 w 2462"/>
                <a:gd name="T5" fmla="*/ 0 h 2476"/>
                <a:gd name="T6" fmla="*/ 0 w 2462"/>
                <a:gd name="T7" fmla="*/ 0 h 2476"/>
                <a:gd name="T8" fmla="*/ 0 w 2462"/>
                <a:gd name="T9" fmla="*/ 0 h 2476"/>
                <a:gd name="T10" fmla="*/ 0 60000 65536"/>
                <a:gd name="T11" fmla="*/ 0 60000 65536"/>
                <a:gd name="T12" fmla="*/ 0 60000 65536"/>
                <a:gd name="T13" fmla="*/ 0 60000 65536"/>
                <a:gd name="T14" fmla="*/ 0 60000 65536"/>
                <a:gd name="T15" fmla="*/ 0 w 2462"/>
                <a:gd name="T16" fmla="*/ 0 h 2476"/>
                <a:gd name="T17" fmla="*/ 2462 w 2462"/>
                <a:gd name="T18" fmla="*/ 2476 h 2476"/>
              </a:gdLst>
              <a:ahLst/>
              <a:cxnLst>
                <a:cxn ang="T10">
                  <a:pos x="T0" y="T1"/>
                </a:cxn>
                <a:cxn ang="T11">
                  <a:pos x="T2" y="T3"/>
                </a:cxn>
                <a:cxn ang="T12">
                  <a:pos x="T4" y="T5"/>
                </a:cxn>
                <a:cxn ang="T13">
                  <a:pos x="T6" y="T7"/>
                </a:cxn>
                <a:cxn ang="T14">
                  <a:pos x="T8" y="T9"/>
                </a:cxn>
              </a:cxnLst>
              <a:rect l="T15" t="T16" r="T17" b="T18"/>
              <a:pathLst>
                <a:path w="2462" h="2476">
                  <a:moveTo>
                    <a:pt x="2462" y="533"/>
                  </a:moveTo>
                  <a:lnTo>
                    <a:pt x="2235" y="2261"/>
                  </a:lnTo>
                  <a:lnTo>
                    <a:pt x="309" y="2476"/>
                  </a:lnTo>
                  <a:lnTo>
                    <a:pt x="0" y="0"/>
                  </a:lnTo>
                  <a:lnTo>
                    <a:pt x="2462" y="533"/>
                  </a:lnTo>
                  <a:close/>
                </a:path>
              </a:pathLst>
            </a:custGeom>
            <a:solidFill>
              <a:srgbClr val="63E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2" name="Freeform 136"/>
            <p:cNvSpPr>
              <a:spLocks/>
            </p:cNvSpPr>
            <p:nvPr/>
          </p:nvSpPr>
          <p:spPr bwMode="auto">
            <a:xfrm>
              <a:off x="4350" y="3322"/>
              <a:ext cx="184" cy="53"/>
            </a:xfrm>
            <a:custGeom>
              <a:avLst/>
              <a:gdLst>
                <a:gd name="T0" fmla="*/ 0 w 735"/>
                <a:gd name="T1" fmla="*/ 0 h 212"/>
                <a:gd name="T2" fmla="*/ 0 w 735"/>
                <a:gd name="T3" fmla="*/ 0 h 212"/>
                <a:gd name="T4" fmla="*/ 0 w 735"/>
                <a:gd name="T5" fmla="*/ 0 h 212"/>
                <a:gd name="T6" fmla="*/ 0 w 735"/>
                <a:gd name="T7" fmla="*/ 0 h 212"/>
                <a:gd name="T8" fmla="*/ 0 w 735"/>
                <a:gd name="T9" fmla="*/ 0 h 212"/>
                <a:gd name="T10" fmla="*/ 0 w 735"/>
                <a:gd name="T11" fmla="*/ 0 h 212"/>
                <a:gd name="T12" fmla="*/ 0 w 735"/>
                <a:gd name="T13" fmla="*/ 0 h 212"/>
                <a:gd name="T14" fmla="*/ 0 w 735"/>
                <a:gd name="T15" fmla="*/ 0 h 212"/>
                <a:gd name="T16" fmla="*/ 0 w 735"/>
                <a:gd name="T17" fmla="*/ 0 h 212"/>
                <a:gd name="T18" fmla="*/ 0 w 735"/>
                <a:gd name="T19" fmla="*/ 0 h 212"/>
                <a:gd name="T20" fmla="*/ 0 w 735"/>
                <a:gd name="T21" fmla="*/ 0 h 212"/>
                <a:gd name="T22" fmla="*/ 0 w 735"/>
                <a:gd name="T23" fmla="*/ 0 h 212"/>
                <a:gd name="T24" fmla="*/ 0 w 735"/>
                <a:gd name="T25" fmla="*/ 0 h 212"/>
                <a:gd name="T26" fmla="*/ 0 w 735"/>
                <a:gd name="T27" fmla="*/ 0 h 212"/>
                <a:gd name="T28" fmla="*/ 0 w 735"/>
                <a:gd name="T29" fmla="*/ 0 h 212"/>
                <a:gd name="T30" fmla="*/ 0 w 735"/>
                <a:gd name="T31" fmla="*/ 0 h 212"/>
                <a:gd name="T32" fmla="*/ 0 w 735"/>
                <a:gd name="T33" fmla="*/ 0 h 212"/>
                <a:gd name="T34" fmla="*/ 0 w 735"/>
                <a:gd name="T35" fmla="*/ 0 h 212"/>
                <a:gd name="T36" fmla="*/ 0 w 735"/>
                <a:gd name="T37" fmla="*/ 0 h 212"/>
                <a:gd name="T38" fmla="*/ 0 w 735"/>
                <a:gd name="T39" fmla="*/ 0 h 212"/>
                <a:gd name="T40" fmla="*/ 0 w 735"/>
                <a:gd name="T41" fmla="*/ 0 h 212"/>
                <a:gd name="T42" fmla="*/ 0 w 735"/>
                <a:gd name="T43" fmla="*/ 0 h 212"/>
                <a:gd name="T44" fmla="*/ 0 w 735"/>
                <a:gd name="T45" fmla="*/ 0 h 212"/>
                <a:gd name="T46" fmla="*/ 0 w 735"/>
                <a:gd name="T47" fmla="*/ 0 h 212"/>
                <a:gd name="T48" fmla="*/ 0 w 735"/>
                <a:gd name="T49" fmla="*/ 0 h 212"/>
                <a:gd name="T50" fmla="*/ 0 w 735"/>
                <a:gd name="T51" fmla="*/ 0 h 212"/>
                <a:gd name="T52" fmla="*/ 0 w 735"/>
                <a:gd name="T53" fmla="*/ 0 h 212"/>
                <a:gd name="T54" fmla="*/ 0 w 735"/>
                <a:gd name="T55" fmla="*/ 0 h 212"/>
                <a:gd name="T56" fmla="*/ 0 w 735"/>
                <a:gd name="T57" fmla="*/ 0 h 212"/>
                <a:gd name="T58" fmla="*/ 0 w 735"/>
                <a:gd name="T59" fmla="*/ 0 h 212"/>
                <a:gd name="T60" fmla="*/ 0 w 735"/>
                <a:gd name="T61" fmla="*/ 0 h 212"/>
                <a:gd name="T62" fmla="*/ 0 w 735"/>
                <a:gd name="T63" fmla="*/ 0 h 212"/>
                <a:gd name="T64" fmla="*/ 0 w 735"/>
                <a:gd name="T65" fmla="*/ 0 h 212"/>
                <a:gd name="T66" fmla="*/ 0 w 735"/>
                <a:gd name="T67" fmla="*/ 0 h 212"/>
                <a:gd name="T68" fmla="*/ 0 w 735"/>
                <a:gd name="T69" fmla="*/ 0 h 212"/>
                <a:gd name="T70" fmla="*/ 0 w 735"/>
                <a:gd name="T71" fmla="*/ 0 h 212"/>
                <a:gd name="T72" fmla="*/ 0 w 735"/>
                <a:gd name="T73" fmla="*/ 0 h 212"/>
                <a:gd name="T74" fmla="*/ 0 w 735"/>
                <a:gd name="T75" fmla="*/ 0 h 212"/>
                <a:gd name="T76" fmla="*/ 0 w 735"/>
                <a:gd name="T77" fmla="*/ 0 h 212"/>
                <a:gd name="T78" fmla="*/ 0 w 735"/>
                <a:gd name="T79" fmla="*/ 0 h 212"/>
                <a:gd name="T80" fmla="*/ 0 w 735"/>
                <a:gd name="T81" fmla="*/ 0 h 212"/>
                <a:gd name="T82" fmla="*/ 0 w 735"/>
                <a:gd name="T83" fmla="*/ 0 h 212"/>
                <a:gd name="T84" fmla="*/ 0 w 735"/>
                <a:gd name="T85" fmla="*/ 0 h 2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5"/>
                <a:gd name="T130" fmla="*/ 0 h 212"/>
                <a:gd name="T131" fmla="*/ 735 w 735"/>
                <a:gd name="T132" fmla="*/ 212 h 2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5" h="212">
                  <a:moveTo>
                    <a:pt x="693" y="0"/>
                  </a:moveTo>
                  <a:lnTo>
                    <a:pt x="691" y="28"/>
                  </a:lnTo>
                  <a:lnTo>
                    <a:pt x="692" y="33"/>
                  </a:lnTo>
                  <a:lnTo>
                    <a:pt x="695" y="37"/>
                  </a:lnTo>
                  <a:lnTo>
                    <a:pt x="696" y="42"/>
                  </a:lnTo>
                  <a:lnTo>
                    <a:pt x="696" y="47"/>
                  </a:lnTo>
                  <a:lnTo>
                    <a:pt x="695" y="61"/>
                  </a:lnTo>
                  <a:lnTo>
                    <a:pt x="690" y="73"/>
                  </a:lnTo>
                  <a:lnTo>
                    <a:pt x="681" y="87"/>
                  </a:lnTo>
                  <a:lnTo>
                    <a:pt x="670" y="98"/>
                  </a:lnTo>
                  <a:lnTo>
                    <a:pt x="655" y="111"/>
                  </a:lnTo>
                  <a:lnTo>
                    <a:pt x="638" y="121"/>
                  </a:lnTo>
                  <a:lnTo>
                    <a:pt x="618" y="132"/>
                  </a:lnTo>
                  <a:lnTo>
                    <a:pt x="597" y="141"/>
                  </a:lnTo>
                  <a:lnTo>
                    <a:pt x="573" y="149"/>
                  </a:lnTo>
                  <a:lnTo>
                    <a:pt x="547" y="157"/>
                  </a:lnTo>
                  <a:lnTo>
                    <a:pt x="520" y="163"/>
                  </a:lnTo>
                  <a:lnTo>
                    <a:pt x="490" y="169"/>
                  </a:lnTo>
                  <a:lnTo>
                    <a:pt x="459" y="173"/>
                  </a:lnTo>
                  <a:lnTo>
                    <a:pt x="427" y="177"/>
                  </a:lnTo>
                  <a:lnTo>
                    <a:pt x="393" y="178"/>
                  </a:lnTo>
                  <a:lnTo>
                    <a:pt x="359" y="179"/>
                  </a:lnTo>
                  <a:lnTo>
                    <a:pt x="324" y="178"/>
                  </a:lnTo>
                  <a:lnTo>
                    <a:pt x="292" y="177"/>
                  </a:lnTo>
                  <a:lnTo>
                    <a:pt x="259" y="173"/>
                  </a:lnTo>
                  <a:lnTo>
                    <a:pt x="228" y="169"/>
                  </a:lnTo>
                  <a:lnTo>
                    <a:pt x="198" y="163"/>
                  </a:lnTo>
                  <a:lnTo>
                    <a:pt x="170" y="157"/>
                  </a:lnTo>
                  <a:lnTo>
                    <a:pt x="144" y="149"/>
                  </a:lnTo>
                  <a:lnTo>
                    <a:pt x="120" y="141"/>
                  </a:lnTo>
                  <a:lnTo>
                    <a:pt x="99" y="132"/>
                  </a:lnTo>
                  <a:lnTo>
                    <a:pt x="79" y="121"/>
                  </a:lnTo>
                  <a:lnTo>
                    <a:pt x="63" y="111"/>
                  </a:lnTo>
                  <a:lnTo>
                    <a:pt x="48" y="98"/>
                  </a:lnTo>
                  <a:lnTo>
                    <a:pt x="36" y="87"/>
                  </a:lnTo>
                  <a:lnTo>
                    <a:pt x="28" y="73"/>
                  </a:lnTo>
                  <a:lnTo>
                    <a:pt x="23" y="61"/>
                  </a:lnTo>
                  <a:lnTo>
                    <a:pt x="21" y="47"/>
                  </a:lnTo>
                  <a:lnTo>
                    <a:pt x="23" y="38"/>
                  </a:lnTo>
                  <a:lnTo>
                    <a:pt x="24" y="30"/>
                  </a:lnTo>
                  <a:lnTo>
                    <a:pt x="28" y="23"/>
                  </a:lnTo>
                  <a:lnTo>
                    <a:pt x="31" y="15"/>
                  </a:lnTo>
                  <a:lnTo>
                    <a:pt x="31" y="9"/>
                  </a:lnTo>
                  <a:lnTo>
                    <a:pt x="18" y="23"/>
                  </a:lnTo>
                  <a:lnTo>
                    <a:pt x="9" y="37"/>
                  </a:lnTo>
                  <a:lnTo>
                    <a:pt x="3" y="52"/>
                  </a:lnTo>
                  <a:lnTo>
                    <a:pt x="0" y="67"/>
                  </a:lnTo>
                  <a:lnTo>
                    <a:pt x="3" y="82"/>
                  </a:lnTo>
                  <a:lnTo>
                    <a:pt x="8" y="96"/>
                  </a:lnTo>
                  <a:lnTo>
                    <a:pt x="16" y="109"/>
                  </a:lnTo>
                  <a:lnTo>
                    <a:pt x="29" y="123"/>
                  </a:lnTo>
                  <a:lnTo>
                    <a:pt x="44" y="136"/>
                  </a:lnTo>
                  <a:lnTo>
                    <a:pt x="63" y="148"/>
                  </a:lnTo>
                  <a:lnTo>
                    <a:pt x="84" y="159"/>
                  </a:lnTo>
                  <a:lnTo>
                    <a:pt x="108" y="169"/>
                  </a:lnTo>
                  <a:lnTo>
                    <a:pt x="134" y="178"/>
                  </a:lnTo>
                  <a:lnTo>
                    <a:pt x="162" y="187"/>
                  </a:lnTo>
                  <a:lnTo>
                    <a:pt x="193" y="194"/>
                  </a:lnTo>
                  <a:lnTo>
                    <a:pt x="224" y="201"/>
                  </a:lnTo>
                  <a:lnTo>
                    <a:pt x="258" y="206"/>
                  </a:lnTo>
                  <a:lnTo>
                    <a:pt x="294" y="209"/>
                  </a:lnTo>
                  <a:lnTo>
                    <a:pt x="331" y="211"/>
                  </a:lnTo>
                  <a:lnTo>
                    <a:pt x="368" y="212"/>
                  </a:lnTo>
                  <a:lnTo>
                    <a:pt x="406" y="211"/>
                  </a:lnTo>
                  <a:lnTo>
                    <a:pt x="442" y="209"/>
                  </a:lnTo>
                  <a:lnTo>
                    <a:pt x="477" y="206"/>
                  </a:lnTo>
                  <a:lnTo>
                    <a:pt x="511" y="201"/>
                  </a:lnTo>
                  <a:lnTo>
                    <a:pt x="542" y="194"/>
                  </a:lnTo>
                  <a:lnTo>
                    <a:pt x="572" y="187"/>
                  </a:lnTo>
                  <a:lnTo>
                    <a:pt x="601" y="178"/>
                  </a:lnTo>
                  <a:lnTo>
                    <a:pt x="627" y="169"/>
                  </a:lnTo>
                  <a:lnTo>
                    <a:pt x="651" y="159"/>
                  </a:lnTo>
                  <a:lnTo>
                    <a:pt x="672" y="148"/>
                  </a:lnTo>
                  <a:lnTo>
                    <a:pt x="690" y="136"/>
                  </a:lnTo>
                  <a:lnTo>
                    <a:pt x="706" y="123"/>
                  </a:lnTo>
                  <a:lnTo>
                    <a:pt x="719" y="109"/>
                  </a:lnTo>
                  <a:lnTo>
                    <a:pt x="727" y="96"/>
                  </a:lnTo>
                  <a:lnTo>
                    <a:pt x="732" y="82"/>
                  </a:lnTo>
                  <a:lnTo>
                    <a:pt x="735" y="67"/>
                  </a:lnTo>
                  <a:lnTo>
                    <a:pt x="734" y="58"/>
                  </a:lnTo>
                  <a:lnTo>
                    <a:pt x="732" y="49"/>
                  </a:lnTo>
                  <a:lnTo>
                    <a:pt x="729" y="40"/>
                  </a:lnTo>
                  <a:lnTo>
                    <a:pt x="724" y="32"/>
                  </a:lnTo>
                  <a:lnTo>
                    <a:pt x="719" y="24"/>
                  </a:lnTo>
                  <a:lnTo>
                    <a:pt x="711" y="15"/>
                  </a:lnTo>
                  <a:lnTo>
                    <a:pt x="702" y="8"/>
                  </a:lnTo>
                  <a:lnTo>
                    <a:pt x="6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3" name="Freeform 137"/>
            <p:cNvSpPr>
              <a:spLocks/>
            </p:cNvSpPr>
            <p:nvPr/>
          </p:nvSpPr>
          <p:spPr bwMode="auto">
            <a:xfrm>
              <a:off x="4521" y="3219"/>
              <a:ext cx="6" cy="111"/>
            </a:xfrm>
            <a:custGeom>
              <a:avLst/>
              <a:gdLst>
                <a:gd name="T0" fmla="*/ 0 w 24"/>
                <a:gd name="T1" fmla="*/ 0 h 444"/>
                <a:gd name="T2" fmla="*/ 0 w 24"/>
                <a:gd name="T3" fmla="*/ 0 h 444"/>
                <a:gd name="T4" fmla="*/ 0 w 24"/>
                <a:gd name="T5" fmla="*/ 0 h 444"/>
                <a:gd name="T6" fmla="*/ 0 w 24"/>
                <a:gd name="T7" fmla="*/ 0 h 444"/>
                <a:gd name="T8" fmla="*/ 0 w 24"/>
                <a:gd name="T9" fmla="*/ 0 h 444"/>
                <a:gd name="T10" fmla="*/ 0 w 24"/>
                <a:gd name="T11" fmla="*/ 0 h 444"/>
                <a:gd name="T12" fmla="*/ 0 w 24"/>
                <a:gd name="T13" fmla="*/ 0 h 444"/>
                <a:gd name="T14" fmla="*/ 0 w 24"/>
                <a:gd name="T15" fmla="*/ 0 h 444"/>
                <a:gd name="T16" fmla="*/ 0 w 24"/>
                <a:gd name="T17" fmla="*/ 0 h 4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444"/>
                <a:gd name="T29" fmla="*/ 24 w 24"/>
                <a:gd name="T30" fmla="*/ 444 h 4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444">
                  <a:moveTo>
                    <a:pt x="24" y="0"/>
                  </a:moveTo>
                  <a:lnTo>
                    <a:pt x="7" y="12"/>
                  </a:lnTo>
                  <a:lnTo>
                    <a:pt x="2" y="382"/>
                  </a:lnTo>
                  <a:lnTo>
                    <a:pt x="0" y="435"/>
                  </a:lnTo>
                  <a:lnTo>
                    <a:pt x="3" y="437"/>
                  </a:lnTo>
                  <a:lnTo>
                    <a:pt x="5" y="439"/>
                  </a:lnTo>
                  <a:lnTo>
                    <a:pt x="8" y="441"/>
                  </a:lnTo>
                  <a:lnTo>
                    <a:pt x="10" y="444"/>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4" name="Freeform 138"/>
            <p:cNvSpPr>
              <a:spLocks/>
            </p:cNvSpPr>
            <p:nvPr/>
          </p:nvSpPr>
          <p:spPr bwMode="auto">
            <a:xfrm>
              <a:off x="4350" y="3387"/>
              <a:ext cx="184" cy="62"/>
            </a:xfrm>
            <a:custGeom>
              <a:avLst/>
              <a:gdLst>
                <a:gd name="T0" fmla="*/ 0 w 735"/>
                <a:gd name="T1" fmla="*/ 0 h 246"/>
                <a:gd name="T2" fmla="*/ 0 w 735"/>
                <a:gd name="T3" fmla="*/ 0 h 246"/>
                <a:gd name="T4" fmla="*/ 0 w 735"/>
                <a:gd name="T5" fmla="*/ 0 h 246"/>
                <a:gd name="T6" fmla="*/ 0 w 735"/>
                <a:gd name="T7" fmla="*/ 0 h 246"/>
                <a:gd name="T8" fmla="*/ 0 w 735"/>
                <a:gd name="T9" fmla="*/ 0 h 246"/>
                <a:gd name="T10" fmla="*/ 0 w 735"/>
                <a:gd name="T11" fmla="*/ 0 h 246"/>
                <a:gd name="T12" fmla="*/ 0 w 735"/>
                <a:gd name="T13" fmla="*/ 0 h 246"/>
                <a:gd name="T14" fmla="*/ 0 w 735"/>
                <a:gd name="T15" fmla="*/ 0 h 246"/>
                <a:gd name="T16" fmla="*/ 0 w 735"/>
                <a:gd name="T17" fmla="*/ 0 h 246"/>
                <a:gd name="T18" fmla="*/ 0 w 735"/>
                <a:gd name="T19" fmla="*/ 0 h 246"/>
                <a:gd name="T20" fmla="*/ 0 w 735"/>
                <a:gd name="T21" fmla="*/ 0 h 246"/>
                <a:gd name="T22" fmla="*/ 0 w 735"/>
                <a:gd name="T23" fmla="*/ 0 h 246"/>
                <a:gd name="T24" fmla="*/ 0 w 735"/>
                <a:gd name="T25" fmla="*/ 0 h 246"/>
                <a:gd name="T26" fmla="*/ 0 w 735"/>
                <a:gd name="T27" fmla="*/ 0 h 246"/>
                <a:gd name="T28" fmla="*/ 0 w 735"/>
                <a:gd name="T29" fmla="*/ 0 h 246"/>
                <a:gd name="T30" fmla="*/ 0 w 735"/>
                <a:gd name="T31" fmla="*/ 0 h 246"/>
                <a:gd name="T32" fmla="*/ 0 w 735"/>
                <a:gd name="T33" fmla="*/ 0 h 246"/>
                <a:gd name="T34" fmla="*/ 0 w 735"/>
                <a:gd name="T35" fmla="*/ 0 h 246"/>
                <a:gd name="T36" fmla="*/ 0 w 735"/>
                <a:gd name="T37" fmla="*/ 0 h 246"/>
                <a:gd name="T38" fmla="*/ 0 w 735"/>
                <a:gd name="T39" fmla="*/ 0 h 246"/>
                <a:gd name="T40" fmla="*/ 0 w 735"/>
                <a:gd name="T41" fmla="*/ 0 h 246"/>
                <a:gd name="T42" fmla="*/ 0 w 735"/>
                <a:gd name="T43" fmla="*/ 0 h 246"/>
                <a:gd name="T44" fmla="*/ 0 w 735"/>
                <a:gd name="T45" fmla="*/ 0 h 246"/>
                <a:gd name="T46" fmla="*/ 0 w 735"/>
                <a:gd name="T47" fmla="*/ 0 h 246"/>
                <a:gd name="T48" fmla="*/ 0 w 735"/>
                <a:gd name="T49" fmla="*/ 0 h 246"/>
                <a:gd name="T50" fmla="*/ 0 w 735"/>
                <a:gd name="T51" fmla="*/ 0 h 246"/>
                <a:gd name="T52" fmla="*/ 0 w 735"/>
                <a:gd name="T53" fmla="*/ 0 h 246"/>
                <a:gd name="T54" fmla="*/ 0 w 735"/>
                <a:gd name="T55" fmla="*/ 0 h 246"/>
                <a:gd name="T56" fmla="*/ 0 w 735"/>
                <a:gd name="T57" fmla="*/ 0 h 246"/>
                <a:gd name="T58" fmla="*/ 0 w 735"/>
                <a:gd name="T59" fmla="*/ 0 h 246"/>
                <a:gd name="T60" fmla="*/ 0 w 735"/>
                <a:gd name="T61" fmla="*/ 0 h 246"/>
                <a:gd name="T62" fmla="*/ 0 w 735"/>
                <a:gd name="T63" fmla="*/ 0 h 246"/>
                <a:gd name="T64" fmla="*/ 0 w 735"/>
                <a:gd name="T65" fmla="*/ 0 h 246"/>
                <a:gd name="T66" fmla="*/ 0 w 735"/>
                <a:gd name="T67" fmla="*/ 0 h 246"/>
                <a:gd name="T68" fmla="*/ 0 w 735"/>
                <a:gd name="T69" fmla="*/ 0 h 246"/>
                <a:gd name="T70" fmla="*/ 0 w 735"/>
                <a:gd name="T71" fmla="*/ 0 h 246"/>
                <a:gd name="T72" fmla="*/ 0 w 735"/>
                <a:gd name="T73" fmla="*/ 0 h 246"/>
                <a:gd name="T74" fmla="*/ 0 w 735"/>
                <a:gd name="T75" fmla="*/ 0 h 246"/>
                <a:gd name="T76" fmla="*/ 0 w 735"/>
                <a:gd name="T77" fmla="*/ 0 h 246"/>
                <a:gd name="T78" fmla="*/ 0 w 735"/>
                <a:gd name="T79" fmla="*/ 0 h 246"/>
                <a:gd name="T80" fmla="*/ 0 w 735"/>
                <a:gd name="T81" fmla="*/ 0 h 246"/>
                <a:gd name="T82" fmla="*/ 0 w 735"/>
                <a:gd name="T83" fmla="*/ 0 h 246"/>
                <a:gd name="T84" fmla="*/ 0 w 735"/>
                <a:gd name="T85" fmla="*/ 0 h 2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5"/>
                <a:gd name="T130" fmla="*/ 0 h 246"/>
                <a:gd name="T131" fmla="*/ 735 w 735"/>
                <a:gd name="T132" fmla="*/ 246 h 2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5" h="246">
                  <a:moveTo>
                    <a:pt x="693" y="0"/>
                  </a:moveTo>
                  <a:lnTo>
                    <a:pt x="691" y="31"/>
                  </a:lnTo>
                  <a:lnTo>
                    <a:pt x="692" y="37"/>
                  </a:lnTo>
                  <a:lnTo>
                    <a:pt x="695" y="42"/>
                  </a:lnTo>
                  <a:lnTo>
                    <a:pt x="696" y="49"/>
                  </a:lnTo>
                  <a:lnTo>
                    <a:pt x="696" y="55"/>
                  </a:lnTo>
                  <a:lnTo>
                    <a:pt x="695" y="71"/>
                  </a:lnTo>
                  <a:lnTo>
                    <a:pt x="690" y="86"/>
                  </a:lnTo>
                  <a:lnTo>
                    <a:pt x="681" y="101"/>
                  </a:lnTo>
                  <a:lnTo>
                    <a:pt x="670" y="115"/>
                  </a:lnTo>
                  <a:lnTo>
                    <a:pt x="655" y="129"/>
                  </a:lnTo>
                  <a:lnTo>
                    <a:pt x="638" y="141"/>
                  </a:lnTo>
                  <a:lnTo>
                    <a:pt x="618" y="153"/>
                  </a:lnTo>
                  <a:lnTo>
                    <a:pt x="597" y="164"/>
                  </a:lnTo>
                  <a:lnTo>
                    <a:pt x="573" y="174"/>
                  </a:lnTo>
                  <a:lnTo>
                    <a:pt x="547" y="183"/>
                  </a:lnTo>
                  <a:lnTo>
                    <a:pt x="520" y="190"/>
                  </a:lnTo>
                  <a:lnTo>
                    <a:pt x="490" y="196"/>
                  </a:lnTo>
                  <a:lnTo>
                    <a:pt x="459" y="201"/>
                  </a:lnTo>
                  <a:lnTo>
                    <a:pt x="427" y="206"/>
                  </a:lnTo>
                  <a:lnTo>
                    <a:pt x="393" y="208"/>
                  </a:lnTo>
                  <a:lnTo>
                    <a:pt x="359" y="209"/>
                  </a:lnTo>
                  <a:lnTo>
                    <a:pt x="324" y="208"/>
                  </a:lnTo>
                  <a:lnTo>
                    <a:pt x="292" y="206"/>
                  </a:lnTo>
                  <a:lnTo>
                    <a:pt x="259" y="201"/>
                  </a:lnTo>
                  <a:lnTo>
                    <a:pt x="228" y="196"/>
                  </a:lnTo>
                  <a:lnTo>
                    <a:pt x="198" y="190"/>
                  </a:lnTo>
                  <a:lnTo>
                    <a:pt x="170" y="183"/>
                  </a:lnTo>
                  <a:lnTo>
                    <a:pt x="144" y="174"/>
                  </a:lnTo>
                  <a:lnTo>
                    <a:pt x="120" y="164"/>
                  </a:lnTo>
                  <a:lnTo>
                    <a:pt x="99" y="153"/>
                  </a:lnTo>
                  <a:lnTo>
                    <a:pt x="79" y="141"/>
                  </a:lnTo>
                  <a:lnTo>
                    <a:pt x="63" y="129"/>
                  </a:lnTo>
                  <a:lnTo>
                    <a:pt x="48" y="115"/>
                  </a:lnTo>
                  <a:lnTo>
                    <a:pt x="36" y="101"/>
                  </a:lnTo>
                  <a:lnTo>
                    <a:pt x="28" y="86"/>
                  </a:lnTo>
                  <a:lnTo>
                    <a:pt x="23" y="71"/>
                  </a:lnTo>
                  <a:lnTo>
                    <a:pt x="21" y="55"/>
                  </a:lnTo>
                  <a:lnTo>
                    <a:pt x="23" y="45"/>
                  </a:lnTo>
                  <a:lnTo>
                    <a:pt x="24" y="35"/>
                  </a:lnTo>
                  <a:lnTo>
                    <a:pt x="28" y="26"/>
                  </a:lnTo>
                  <a:lnTo>
                    <a:pt x="31" y="17"/>
                  </a:lnTo>
                  <a:lnTo>
                    <a:pt x="31" y="10"/>
                  </a:lnTo>
                  <a:lnTo>
                    <a:pt x="18" y="26"/>
                  </a:lnTo>
                  <a:lnTo>
                    <a:pt x="9" y="42"/>
                  </a:lnTo>
                  <a:lnTo>
                    <a:pt x="3" y="60"/>
                  </a:lnTo>
                  <a:lnTo>
                    <a:pt x="0" y="79"/>
                  </a:lnTo>
                  <a:lnTo>
                    <a:pt x="3" y="96"/>
                  </a:lnTo>
                  <a:lnTo>
                    <a:pt x="8" y="113"/>
                  </a:lnTo>
                  <a:lnTo>
                    <a:pt x="16" y="129"/>
                  </a:lnTo>
                  <a:lnTo>
                    <a:pt x="29" y="144"/>
                  </a:lnTo>
                  <a:lnTo>
                    <a:pt x="44" y="159"/>
                  </a:lnTo>
                  <a:lnTo>
                    <a:pt x="63" y="173"/>
                  </a:lnTo>
                  <a:lnTo>
                    <a:pt x="84" y="185"/>
                  </a:lnTo>
                  <a:lnTo>
                    <a:pt x="108" y="198"/>
                  </a:lnTo>
                  <a:lnTo>
                    <a:pt x="134" y="208"/>
                  </a:lnTo>
                  <a:lnTo>
                    <a:pt x="162" y="218"/>
                  </a:lnTo>
                  <a:lnTo>
                    <a:pt x="193" y="226"/>
                  </a:lnTo>
                  <a:lnTo>
                    <a:pt x="224" y="233"/>
                  </a:lnTo>
                  <a:lnTo>
                    <a:pt x="258" y="239"/>
                  </a:lnTo>
                  <a:lnTo>
                    <a:pt x="294" y="243"/>
                  </a:lnTo>
                  <a:lnTo>
                    <a:pt x="331" y="245"/>
                  </a:lnTo>
                  <a:lnTo>
                    <a:pt x="368" y="246"/>
                  </a:lnTo>
                  <a:lnTo>
                    <a:pt x="406" y="245"/>
                  </a:lnTo>
                  <a:lnTo>
                    <a:pt x="442" y="243"/>
                  </a:lnTo>
                  <a:lnTo>
                    <a:pt x="477" y="239"/>
                  </a:lnTo>
                  <a:lnTo>
                    <a:pt x="511" y="233"/>
                  </a:lnTo>
                  <a:lnTo>
                    <a:pt x="542" y="226"/>
                  </a:lnTo>
                  <a:lnTo>
                    <a:pt x="572" y="218"/>
                  </a:lnTo>
                  <a:lnTo>
                    <a:pt x="601" y="208"/>
                  </a:lnTo>
                  <a:lnTo>
                    <a:pt x="627" y="198"/>
                  </a:lnTo>
                  <a:lnTo>
                    <a:pt x="651" y="185"/>
                  </a:lnTo>
                  <a:lnTo>
                    <a:pt x="672" y="173"/>
                  </a:lnTo>
                  <a:lnTo>
                    <a:pt x="690" y="159"/>
                  </a:lnTo>
                  <a:lnTo>
                    <a:pt x="706" y="144"/>
                  </a:lnTo>
                  <a:lnTo>
                    <a:pt x="719" y="129"/>
                  </a:lnTo>
                  <a:lnTo>
                    <a:pt x="727" y="113"/>
                  </a:lnTo>
                  <a:lnTo>
                    <a:pt x="732" y="96"/>
                  </a:lnTo>
                  <a:lnTo>
                    <a:pt x="735" y="79"/>
                  </a:lnTo>
                  <a:lnTo>
                    <a:pt x="734" y="68"/>
                  </a:lnTo>
                  <a:lnTo>
                    <a:pt x="732" y="57"/>
                  </a:lnTo>
                  <a:lnTo>
                    <a:pt x="729" y="47"/>
                  </a:lnTo>
                  <a:lnTo>
                    <a:pt x="724" y="37"/>
                  </a:lnTo>
                  <a:lnTo>
                    <a:pt x="719" y="27"/>
                  </a:lnTo>
                  <a:lnTo>
                    <a:pt x="711" y="19"/>
                  </a:lnTo>
                  <a:lnTo>
                    <a:pt x="702" y="9"/>
                  </a:lnTo>
                  <a:lnTo>
                    <a:pt x="6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5" name="Freeform 139"/>
            <p:cNvSpPr>
              <a:spLocks/>
            </p:cNvSpPr>
            <p:nvPr/>
          </p:nvSpPr>
          <p:spPr bwMode="auto">
            <a:xfrm>
              <a:off x="4356" y="3343"/>
              <a:ext cx="4" cy="49"/>
            </a:xfrm>
            <a:custGeom>
              <a:avLst/>
              <a:gdLst>
                <a:gd name="T0" fmla="*/ 0 w 17"/>
                <a:gd name="T1" fmla="*/ 0 h 199"/>
                <a:gd name="T2" fmla="*/ 0 w 17"/>
                <a:gd name="T3" fmla="*/ 0 h 199"/>
                <a:gd name="T4" fmla="*/ 0 w 17"/>
                <a:gd name="T5" fmla="*/ 0 h 199"/>
                <a:gd name="T6" fmla="*/ 0 w 17"/>
                <a:gd name="T7" fmla="*/ 0 h 199"/>
                <a:gd name="T8" fmla="*/ 0 w 17"/>
                <a:gd name="T9" fmla="*/ 0 h 199"/>
                <a:gd name="T10" fmla="*/ 0 w 17"/>
                <a:gd name="T11" fmla="*/ 0 h 199"/>
                <a:gd name="T12" fmla="*/ 0 w 17"/>
                <a:gd name="T13" fmla="*/ 0 h 199"/>
                <a:gd name="T14" fmla="*/ 0 w 17"/>
                <a:gd name="T15" fmla="*/ 0 h 199"/>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99"/>
                <a:gd name="T26" fmla="*/ 17 w 17"/>
                <a:gd name="T27" fmla="*/ 199 h 1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99">
                  <a:moveTo>
                    <a:pt x="17" y="10"/>
                  </a:moveTo>
                  <a:lnTo>
                    <a:pt x="0" y="0"/>
                  </a:lnTo>
                  <a:lnTo>
                    <a:pt x="8" y="199"/>
                  </a:lnTo>
                  <a:lnTo>
                    <a:pt x="11" y="196"/>
                  </a:lnTo>
                  <a:lnTo>
                    <a:pt x="13" y="195"/>
                  </a:lnTo>
                  <a:lnTo>
                    <a:pt x="15" y="193"/>
                  </a:lnTo>
                  <a:lnTo>
                    <a:pt x="17" y="190"/>
                  </a:lnTo>
                  <a:lnTo>
                    <a:pt x="1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6" name="Freeform 140"/>
            <p:cNvSpPr>
              <a:spLocks/>
            </p:cNvSpPr>
            <p:nvPr/>
          </p:nvSpPr>
          <p:spPr bwMode="auto">
            <a:xfrm>
              <a:off x="4520" y="3344"/>
              <a:ext cx="6" cy="50"/>
            </a:xfrm>
            <a:custGeom>
              <a:avLst/>
              <a:gdLst>
                <a:gd name="T0" fmla="*/ 0 w 23"/>
                <a:gd name="T1" fmla="*/ 0 h 198"/>
                <a:gd name="T2" fmla="*/ 0 w 23"/>
                <a:gd name="T3" fmla="*/ 0 h 198"/>
                <a:gd name="T4" fmla="*/ 0 w 23"/>
                <a:gd name="T5" fmla="*/ 0 h 198"/>
                <a:gd name="T6" fmla="*/ 0 w 23"/>
                <a:gd name="T7" fmla="*/ 0 h 198"/>
                <a:gd name="T8" fmla="*/ 0 w 23"/>
                <a:gd name="T9" fmla="*/ 0 h 198"/>
                <a:gd name="T10" fmla="*/ 0 w 23"/>
                <a:gd name="T11" fmla="*/ 0 h 198"/>
                <a:gd name="T12" fmla="*/ 0 w 23"/>
                <a:gd name="T13" fmla="*/ 0 h 198"/>
                <a:gd name="T14" fmla="*/ 0 w 23"/>
                <a:gd name="T15" fmla="*/ 0 h 198"/>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98"/>
                <a:gd name="T26" fmla="*/ 23 w 23"/>
                <a:gd name="T27" fmla="*/ 198 h 1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98">
                  <a:moveTo>
                    <a:pt x="23" y="0"/>
                  </a:moveTo>
                  <a:lnTo>
                    <a:pt x="4" y="10"/>
                  </a:lnTo>
                  <a:lnTo>
                    <a:pt x="0" y="191"/>
                  </a:lnTo>
                  <a:lnTo>
                    <a:pt x="2" y="192"/>
                  </a:lnTo>
                  <a:lnTo>
                    <a:pt x="5" y="195"/>
                  </a:lnTo>
                  <a:lnTo>
                    <a:pt x="7" y="196"/>
                  </a:lnTo>
                  <a:lnTo>
                    <a:pt x="10" y="198"/>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7" name="Freeform 141"/>
            <p:cNvSpPr>
              <a:spLocks/>
            </p:cNvSpPr>
            <p:nvPr/>
          </p:nvSpPr>
          <p:spPr bwMode="auto">
            <a:xfrm>
              <a:off x="4418" y="3304"/>
              <a:ext cx="6" cy="128"/>
            </a:xfrm>
            <a:custGeom>
              <a:avLst/>
              <a:gdLst>
                <a:gd name="T0" fmla="*/ 0 w 27"/>
                <a:gd name="T1" fmla="*/ 0 h 512"/>
                <a:gd name="T2" fmla="*/ 0 w 27"/>
                <a:gd name="T3" fmla="*/ 0 h 512"/>
                <a:gd name="T4" fmla="*/ 0 w 27"/>
                <a:gd name="T5" fmla="*/ 0 h 512"/>
                <a:gd name="T6" fmla="*/ 0 w 27"/>
                <a:gd name="T7" fmla="*/ 0 h 512"/>
                <a:gd name="T8" fmla="*/ 0 w 27"/>
                <a:gd name="T9" fmla="*/ 0 h 512"/>
                <a:gd name="T10" fmla="*/ 0 w 27"/>
                <a:gd name="T11" fmla="*/ 0 h 512"/>
                <a:gd name="T12" fmla="*/ 0 w 27"/>
                <a:gd name="T13" fmla="*/ 0 h 512"/>
                <a:gd name="T14" fmla="*/ 0 w 27"/>
                <a:gd name="T15" fmla="*/ 0 h 512"/>
                <a:gd name="T16" fmla="*/ 0 w 27"/>
                <a:gd name="T17" fmla="*/ 0 h 5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512"/>
                <a:gd name="T29" fmla="*/ 27 w 27"/>
                <a:gd name="T30" fmla="*/ 512 h 5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512">
                  <a:moveTo>
                    <a:pt x="27" y="0"/>
                  </a:moveTo>
                  <a:lnTo>
                    <a:pt x="6" y="14"/>
                  </a:lnTo>
                  <a:lnTo>
                    <a:pt x="0" y="441"/>
                  </a:lnTo>
                  <a:lnTo>
                    <a:pt x="0" y="501"/>
                  </a:lnTo>
                  <a:lnTo>
                    <a:pt x="3" y="503"/>
                  </a:lnTo>
                  <a:lnTo>
                    <a:pt x="5" y="506"/>
                  </a:lnTo>
                  <a:lnTo>
                    <a:pt x="8" y="510"/>
                  </a:lnTo>
                  <a:lnTo>
                    <a:pt x="10" y="512"/>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8" name="Freeform 142"/>
            <p:cNvSpPr>
              <a:spLocks/>
            </p:cNvSpPr>
            <p:nvPr/>
          </p:nvSpPr>
          <p:spPr bwMode="auto">
            <a:xfrm>
              <a:off x="4417" y="3449"/>
              <a:ext cx="6" cy="57"/>
            </a:xfrm>
            <a:custGeom>
              <a:avLst/>
              <a:gdLst>
                <a:gd name="T0" fmla="*/ 0 w 26"/>
                <a:gd name="T1" fmla="*/ 0 h 229"/>
                <a:gd name="T2" fmla="*/ 0 w 26"/>
                <a:gd name="T3" fmla="*/ 0 h 229"/>
                <a:gd name="T4" fmla="*/ 0 w 26"/>
                <a:gd name="T5" fmla="*/ 0 h 229"/>
                <a:gd name="T6" fmla="*/ 0 w 26"/>
                <a:gd name="T7" fmla="*/ 0 h 229"/>
                <a:gd name="T8" fmla="*/ 0 w 26"/>
                <a:gd name="T9" fmla="*/ 0 h 229"/>
                <a:gd name="T10" fmla="*/ 0 w 26"/>
                <a:gd name="T11" fmla="*/ 0 h 229"/>
                <a:gd name="T12" fmla="*/ 0 w 26"/>
                <a:gd name="T13" fmla="*/ 0 h 229"/>
                <a:gd name="T14" fmla="*/ 0 w 26"/>
                <a:gd name="T15" fmla="*/ 0 h 229"/>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29"/>
                <a:gd name="T26" fmla="*/ 26 w 26"/>
                <a:gd name="T27" fmla="*/ 229 h 2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29">
                  <a:moveTo>
                    <a:pt x="26" y="0"/>
                  </a:moveTo>
                  <a:lnTo>
                    <a:pt x="5" y="11"/>
                  </a:lnTo>
                  <a:lnTo>
                    <a:pt x="0" y="220"/>
                  </a:lnTo>
                  <a:lnTo>
                    <a:pt x="3" y="222"/>
                  </a:lnTo>
                  <a:lnTo>
                    <a:pt x="7" y="224"/>
                  </a:lnTo>
                  <a:lnTo>
                    <a:pt x="9" y="226"/>
                  </a:lnTo>
                  <a:lnTo>
                    <a:pt x="12" y="229"/>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09" name="Freeform 143"/>
            <p:cNvSpPr>
              <a:spLocks/>
            </p:cNvSpPr>
            <p:nvPr/>
          </p:nvSpPr>
          <p:spPr bwMode="auto">
            <a:xfrm>
              <a:off x="4363" y="3351"/>
              <a:ext cx="29" cy="33"/>
            </a:xfrm>
            <a:custGeom>
              <a:avLst/>
              <a:gdLst>
                <a:gd name="T0" fmla="*/ 0 w 117"/>
                <a:gd name="T1" fmla="*/ 0 h 134"/>
                <a:gd name="T2" fmla="*/ 0 w 117"/>
                <a:gd name="T3" fmla="*/ 0 h 134"/>
                <a:gd name="T4" fmla="*/ 0 w 117"/>
                <a:gd name="T5" fmla="*/ 0 h 134"/>
                <a:gd name="T6" fmla="*/ 0 w 117"/>
                <a:gd name="T7" fmla="*/ 0 h 134"/>
                <a:gd name="T8" fmla="*/ 0 w 117"/>
                <a:gd name="T9" fmla="*/ 0 h 134"/>
                <a:gd name="T10" fmla="*/ 0 w 117"/>
                <a:gd name="T11" fmla="*/ 0 h 134"/>
                <a:gd name="T12" fmla="*/ 0 w 117"/>
                <a:gd name="T13" fmla="*/ 0 h 134"/>
                <a:gd name="T14" fmla="*/ 0 w 117"/>
                <a:gd name="T15" fmla="*/ 0 h 134"/>
                <a:gd name="T16" fmla="*/ 0 w 117"/>
                <a:gd name="T17" fmla="*/ 0 h 134"/>
                <a:gd name="T18" fmla="*/ 0 w 117"/>
                <a:gd name="T19" fmla="*/ 0 h 134"/>
                <a:gd name="T20" fmla="*/ 0 w 117"/>
                <a:gd name="T21" fmla="*/ 0 h 134"/>
                <a:gd name="T22" fmla="*/ 0 w 117"/>
                <a:gd name="T23" fmla="*/ 0 h 134"/>
                <a:gd name="T24" fmla="*/ 0 w 117"/>
                <a:gd name="T25" fmla="*/ 0 h 134"/>
                <a:gd name="T26" fmla="*/ 0 w 117"/>
                <a:gd name="T27" fmla="*/ 0 h 134"/>
                <a:gd name="T28" fmla="*/ 0 w 117"/>
                <a:gd name="T29" fmla="*/ 0 h 134"/>
                <a:gd name="T30" fmla="*/ 0 w 117"/>
                <a:gd name="T31" fmla="*/ 0 h 134"/>
                <a:gd name="T32" fmla="*/ 0 w 117"/>
                <a:gd name="T33" fmla="*/ 0 h 134"/>
                <a:gd name="T34" fmla="*/ 0 w 117"/>
                <a:gd name="T35" fmla="*/ 0 h 134"/>
                <a:gd name="T36" fmla="*/ 0 w 117"/>
                <a:gd name="T37" fmla="*/ 0 h 134"/>
                <a:gd name="T38" fmla="*/ 0 w 117"/>
                <a:gd name="T39" fmla="*/ 0 h 134"/>
                <a:gd name="T40" fmla="*/ 0 w 117"/>
                <a:gd name="T41" fmla="*/ 0 h 134"/>
                <a:gd name="T42" fmla="*/ 0 w 117"/>
                <a:gd name="T43" fmla="*/ 0 h 134"/>
                <a:gd name="T44" fmla="*/ 0 w 117"/>
                <a:gd name="T45" fmla="*/ 0 h 134"/>
                <a:gd name="T46" fmla="*/ 0 w 117"/>
                <a:gd name="T47" fmla="*/ 0 h 134"/>
                <a:gd name="T48" fmla="*/ 0 w 117"/>
                <a:gd name="T49" fmla="*/ 0 h 134"/>
                <a:gd name="T50" fmla="*/ 0 w 117"/>
                <a:gd name="T51" fmla="*/ 0 h 134"/>
                <a:gd name="T52" fmla="*/ 0 w 117"/>
                <a:gd name="T53" fmla="*/ 0 h 134"/>
                <a:gd name="T54" fmla="*/ 0 w 117"/>
                <a:gd name="T55" fmla="*/ 0 h 134"/>
                <a:gd name="T56" fmla="*/ 0 w 117"/>
                <a:gd name="T57" fmla="*/ 0 h 134"/>
                <a:gd name="T58" fmla="*/ 0 w 117"/>
                <a:gd name="T59" fmla="*/ 0 h 134"/>
                <a:gd name="T60" fmla="*/ 0 w 117"/>
                <a:gd name="T61" fmla="*/ 0 h 134"/>
                <a:gd name="T62" fmla="*/ 0 w 117"/>
                <a:gd name="T63" fmla="*/ 0 h 134"/>
                <a:gd name="T64" fmla="*/ 0 w 117"/>
                <a:gd name="T65" fmla="*/ 0 h 134"/>
                <a:gd name="T66" fmla="*/ 0 w 117"/>
                <a:gd name="T67" fmla="*/ 0 h 134"/>
                <a:gd name="T68" fmla="*/ 0 w 117"/>
                <a:gd name="T69" fmla="*/ 0 h 134"/>
                <a:gd name="T70" fmla="*/ 0 w 117"/>
                <a:gd name="T71" fmla="*/ 0 h 134"/>
                <a:gd name="T72" fmla="*/ 0 w 117"/>
                <a:gd name="T73" fmla="*/ 0 h 134"/>
                <a:gd name="T74" fmla="*/ 0 w 117"/>
                <a:gd name="T75" fmla="*/ 0 h 134"/>
                <a:gd name="T76" fmla="*/ 0 w 117"/>
                <a:gd name="T77" fmla="*/ 0 h 134"/>
                <a:gd name="T78" fmla="*/ 0 w 117"/>
                <a:gd name="T79" fmla="*/ 0 h 134"/>
                <a:gd name="T80" fmla="*/ 0 w 117"/>
                <a:gd name="T81" fmla="*/ 0 h 134"/>
                <a:gd name="T82" fmla="*/ 0 w 117"/>
                <a:gd name="T83" fmla="*/ 0 h 134"/>
                <a:gd name="T84" fmla="*/ 0 w 117"/>
                <a:gd name="T85" fmla="*/ 0 h 134"/>
                <a:gd name="T86" fmla="*/ 0 w 117"/>
                <a:gd name="T87" fmla="*/ 0 h 134"/>
                <a:gd name="T88" fmla="*/ 0 w 117"/>
                <a:gd name="T89" fmla="*/ 0 h 134"/>
                <a:gd name="T90" fmla="*/ 0 w 117"/>
                <a:gd name="T91" fmla="*/ 0 h 134"/>
                <a:gd name="T92" fmla="*/ 0 w 117"/>
                <a:gd name="T93" fmla="*/ 0 h 134"/>
                <a:gd name="T94" fmla="*/ 0 w 117"/>
                <a:gd name="T95" fmla="*/ 0 h 134"/>
                <a:gd name="T96" fmla="*/ 0 w 117"/>
                <a:gd name="T97" fmla="*/ 0 h 134"/>
                <a:gd name="T98" fmla="*/ 0 w 117"/>
                <a:gd name="T99" fmla="*/ 0 h 134"/>
                <a:gd name="T100" fmla="*/ 0 w 117"/>
                <a:gd name="T101" fmla="*/ 0 h 134"/>
                <a:gd name="T102" fmla="*/ 0 w 117"/>
                <a:gd name="T103" fmla="*/ 0 h 134"/>
                <a:gd name="T104" fmla="*/ 0 w 117"/>
                <a:gd name="T105" fmla="*/ 0 h 1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
                <a:gd name="T160" fmla="*/ 0 h 134"/>
                <a:gd name="T161" fmla="*/ 117 w 117"/>
                <a:gd name="T162" fmla="*/ 134 h 1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 h="134">
                  <a:moveTo>
                    <a:pt x="49" y="15"/>
                  </a:moveTo>
                  <a:lnTo>
                    <a:pt x="43" y="25"/>
                  </a:lnTo>
                  <a:lnTo>
                    <a:pt x="39" y="35"/>
                  </a:lnTo>
                  <a:lnTo>
                    <a:pt x="39" y="45"/>
                  </a:lnTo>
                  <a:lnTo>
                    <a:pt x="44" y="52"/>
                  </a:lnTo>
                  <a:lnTo>
                    <a:pt x="45" y="52"/>
                  </a:lnTo>
                  <a:lnTo>
                    <a:pt x="40" y="60"/>
                  </a:lnTo>
                  <a:lnTo>
                    <a:pt x="34" y="66"/>
                  </a:lnTo>
                  <a:lnTo>
                    <a:pt x="29" y="72"/>
                  </a:lnTo>
                  <a:lnTo>
                    <a:pt x="24" y="79"/>
                  </a:lnTo>
                  <a:lnTo>
                    <a:pt x="18" y="85"/>
                  </a:lnTo>
                  <a:lnTo>
                    <a:pt x="13" y="91"/>
                  </a:lnTo>
                  <a:lnTo>
                    <a:pt x="6" y="97"/>
                  </a:lnTo>
                  <a:lnTo>
                    <a:pt x="1" y="104"/>
                  </a:lnTo>
                  <a:lnTo>
                    <a:pt x="1" y="111"/>
                  </a:lnTo>
                  <a:lnTo>
                    <a:pt x="1" y="119"/>
                  </a:lnTo>
                  <a:lnTo>
                    <a:pt x="1" y="126"/>
                  </a:lnTo>
                  <a:lnTo>
                    <a:pt x="0" y="134"/>
                  </a:lnTo>
                  <a:lnTo>
                    <a:pt x="9" y="126"/>
                  </a:lnTo>
                  <a:lnTo>
                    <a:pt x="18" y="120"/>
                  </a:lnTo>
                  <a:lnTo>
                    <a:pt x="27" y="112"/>
                  </a:lnTo>
                  <a:lnTo>
                    <a:pt x="35" y="105"/>
                  </a:lnTo>
                  <a:lnTo>
                    <a:pt x="44" y="96"/>
                  </a:lnTo>
                  <a:lnTo>
                    <a:pt x="53" y="89"/>
                  </a:lnTo>
                  <a:lnTo>
                    <a:pt x="62" y="81"/>
                  </a:lnTo>
                  <a:lnTo>
                    <a:pt x="70" y="72"/>
                  </a:lnTo>
                  <a:lnTo>
                    <a:pt x="70" y="74"/>
                  </a:lnTo>
                  <a:lnTo>
                    <a:pt x="79" y="77"/>
                  </a:lnTo>
                  <a:lnTo>
                    <a:pt x="88" y="76"/>
                  </a:lnTo>
                  <a:lnTo>
                    <a:pt x="98" y="71"/>
                  </a:lnTo>
                  <a:lnTo>
                    <a:pt x="107" y="62"/>
                  </a:lnTo>
                  <a:lnTo>
                    <a:pt x="113" y="51"/>
                  </a:lnTo>
                  <a:lnTo>
                    <a:pt x="117" y="40"/>
                  </a:lnTo>
                  <a:lnTo>
                    <a:pt x="117" y="31"/>
                  </a:lnTo>
                  <a:lnTo>
                    <a:pt x="112" y="24"/>
                  </a:lnTo>
                  <a:lnTo>
                    <a:pt x="107" y="21"/>
                  </a:lnTo>
                  <a:lnTo>
                    <a:pt x="102" y="21"/>
                  </a:lnTo>
                  <a:lnTo>
                    <a:pt x="95" y="22"/>
                  </a:lnTo>
                  <a:lnTo>
                    <a:pt x="89" y="25"/>
                  </a:lnTo>
                  <a:lnTo>
                    <a:pt x="90" y="17"/>
                  </a:lnTo>
                  <a:lnTo>
                    <a:pt x="90" y="11"/>
                  </a:lnTo>
                  <a:lnTo>
                    <a:pt x="88" y="6"/>
                  </a:lnTo>
                  <a:lnTo>
                    <a:pt x="84" y="2"/>
                  </a:lnTo>
                  <a:lnTo>
                    <a:pt x="77" y="0"/>
                  </a:lnTo>
                  <a:lnTo>
                    <a:pt x="68" y="1"/>
                  </a:lnTo>
                  <a:lnTo>
                    <a:pt x="58" y="6"/>
                  </a:lnTo>
                  <a:lnTo>
                    <a:pt x="4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0" name="Freeform 144"/>
            <p:cNvSpPr>
              <a:spLocks/>
            </p:cNvSpPr>
            <p:nvPr/>
          </p:nvSpPr>
          <p:spPr bwMode="auto">
            <a:xfrm>
              <a:off x="4347" y="3421"/>
              <a:ext cx="33" cy="27"/>
            </a:xfrm>
            <a:custGeom>
              <a:avLst/>
              <a:gdLst>
                <a:gd name="T0" fmla="*/ 0 w 130"/>
                <a:gd name="T1" fmla="*/ 0 h 106"/>
                <a:gd name="T2" fmla="*/ 0 w 130"/>
                <a:gd name="T3" fmla="*/ 0 h 106"/>
                <a:gd name="T4" fmla="*/ 0 w 130"/>
                <a:gd name="T5" fmla="*/ 0 h 106"/>
                <a:gd name="T6" fmla="*/ 0 w 130"/>
                <a:gd name="T7" fmla="*/ 0 h 106"/>
                <a:gd name="T8" fmla="*/ 0 w 130"/>
                <a:gd name="T9" fmla="*/ 0 h 106"/>
                <a:gd name="T10" fmla="*/ 0 w 130"/>
                <a:gd name="T11" fmla="*/ 0 h 106"/>
                <a:gd name="T12" fmla="*/ 0 w 130"/>
                <a:gd name="T13" fmla="*/ 0 h 106"/>
                <a:gd name="T14" fmla="*/ 0 w 130"/>
                <a:gd name="T15" fmla="*/ 0 h 106"/>
                <a:gd name="T16" fmla="*/ 0 w 130"/>
                <a:gd name="T17" fmla="*/ 0 h 106"/>
                <a:gd name="T18" fmla="*/ 0 w 130"/>
                <a:gd name="T19" fmla="*/ 0 h 106"/>
                <a:gd name="T20" fmla="*/ 0 w 130"/>
                <a:gd name="T21" fmla="*/ 0 h 106"/>
                <a:gd name="T22" fmla="*/ 0 w 130"/>
                <a:gd name="T23" fmla="*/ 0 h 106"/>
                <a:gd name="T24" fmla="*/ 0 w 130"/>
                <a:gd name="T25" fmla="*/ 0 h 106"/>
                <a:gd name="T26" fmla="*/ 0 w 130"/>
                <a:gd name="T27" fmla="*/ 0 h 106"/>
                <a:gd name="T28" fmla="*/ 0 w 130"/>
                <a:gd name="T29" fmla="*/ 0 h 106"/>
                <a:gd name="T30" fmla="*/ 0 w 130"/>
                <a:gd name="T31" fmla="*/ 0 h 106"/>
                <a:gd name="T32" fmla="*/ 0 w 130"/>
                <a:gd name="T33" fmla="*/ 0 h 106"/>
                <a:gd name="T34" fmla="*/ 0 w 130"/>
                <a:gd name="T35" fmla="*/ 0 h 106"/>
                <a:gd name="T36" fmla="*/ 0 w 130"/>
                <a:gd name="T37" fmla="*/ 0 h 106"/>
                <a:gd name="T38" fmla="*/ 0 w 130"/>
                <a:gd name="T39" fmla="*/ 0 h 106"/>
                <a:gd name="T40" fmla="*/ 0 w 130"/>
                <a:gd name="T41" fmla="*/ 0 h 106"/>
                <a:gd name="T42" fmla="*/ 0 w 130"/>
                <a:gd name="T43" fmla="*/ 0 h 106"/>
                <a:gd name="T44" fmla="*/ 0 w 130"/>
                <a:gd name="T45" fmla="*/ 0 h 106"/>
                <a:gd name="T46" fmla="*/ 0 w 130"/>
                <a:gd name="T47" fmla="*/ 0 h 106"/>
                <a:gd name="T48" fmla="*/ 0 w 130"/>
                <a:gd name="T49" fmla="*/ 0 h 106"/>
                <a:gd name="T50" fmla="*/ 0 w 130"/>
                <a:gd name="T51" fmla="*/ 0 h 106"/>
                <a:gd name="T52" fmla="*/ 0 w 130"/>
                <a:gd name="T53" fmla="*/ 0 h 106"/>
                <a:gd name="T54" fmla="*/ 0 w 130"/>
                <a:gd name="T55" fmla="*/ 0 h 106"/>
                <a:gd name="T56" fmla="*/ 0 w 130"/>
                <a:gd name="T57" fmla="*/ 0 h 106"/>
                <a:gd name="T58" fmla="*/ 0 w 130"/>
                <a:gd name="T59" fmla="*/ 0 h 106"/>
                <a:gd name="T60" fmla="*/ 0 w 130"/>
                <a:gd name="T61" fmla="*/ 0 h 106"/>
                <a:gd name="T62" fmla="*/ 0 w 130"/>
                <a:gd name="T63" fmla="*/ 0 h 106"/>
                <a:gd name="T64" fmla="*/ 0 w 130"/>
                <a:gd name="T65" fmla="*/ 0 h 106"/>
                <a:gd name="T66" fmla="*/ 0 w 130"/>
                <a:gd name="T67" fmla="*/ 0 h 106"/>
                <a:gd name="T68" fmla="*/ 0 w 130"/>
                <a:gd name="T69" fmla="*/ 0 h 106"/>
                <a:gd name="T70" fmla="*/ 0 w 130"/>
                <a:gd name="T71" fmla="*/ 0 h 106"/>
                <a:gd name="T72" fmla="*/ 0 w 130"/>
                <a:gd name="T73" fmla="*/ 0 h 106"/>
                <a:gd name="T74" fmla="*/ 0 w 130"/>
                <a:gd name="T75" fmla="*/ 0 h 106"/>
                <a:gd name="T76" fmla="*/ 0 w 130"/>
                <a:gd name="T77" fmla="*/ 0 h 106"/>
                <a:gd name="T78" fmla="*/ 0 w 130"/>
                <a:gd name="T79" fmla="*/ 0 h 106"/>
                <a:gd name="T80" fmla="*/ 0 w 130"/>
                <a:gd name="T81" fmla="*/ 0 h 106"/>
                <a:gd name="T82" fmla="*/ 0 w 130"/>
                <a:gd name="T83" fmla="*/ 0 h 106"/>
                <a:gd name="T84" fmla="*/ 0 w 130"/>
                <a:gd name="T85" fmla="*/ 0 h 106"/>
                <a:gd name="T86" fmla="*/ 0 w 130"/>
                <a:gd name="T87" fmla="*/ 0 h 106"/>
                <a:gd name="T88" fmla="*/ 0 w 130"/>
                <a:gd name="T89" fmla="*/ 0 h 106"/>
                <a:gd name="T90" fmla="*/ 0 w 130"/>
                <a:gd name="T91" fmla="*/ 0 h 106"/>
                <a:gd name="T92" fmla="*/ 0 w 130"/>
                <a:gd name="T93" fmla="*/ 0 h 106"/>
                <a:gd name="T94" fmla="*/ 0 w 130"/>
                <a:gd name="T95" fmla="*/ 0 h 106"/>
                <a:gd name="T96" fmla="*/ 0 w 130"/>
                <a:gd name="T97" fmla="*/ 0 h 106"/>
                <a:gd name="T98" fmla="*/ 0 w 130"/>
                <a:gd name="T99" fmla="*/ 0 h 106"/>
                <a:gd name="T100" fmla="*/ 0 w 130"/>
                <a:gd name="T101" fmla="*/ 0 h 106"/>
                <a:gd name="T102" fmla="*/ 0 w 130"/>
                <a:gd name="T103" fmla="*/ 0 h 106"/>
                <a:gd name="T104" fmla="*/ 0 w 130"/>
                <a:gd name="T105" fmla="*/ 0 h 1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0"/>
                <a:gd name="T160" fmla="*/ 0 h 106"/>
                <a:gd name="T161" fmla="*/ 130 w 130"/>
                <a:gd name="T162" fmla="*/ 106 h 1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0" h="106">
                  <a:moveTo>
                    <a:pt x="98" y="85"/>
                  </a:moveTo>
                  <a:lnTo>
                    <a:pt x="100" y="76"/>
                  </a:lnTo>
                  <a:lnTo>
                    <a:pt x="103" y="69"/>
                  </a:lnTo>
                  <a:lnTo>
                    <a:pt x="103" y="63"/>
                  </a:lnTo>
                  <a:lnTo>
                    <a:pt x="101" y="56"/>
                  </a:lnTo>
                  <a:lnTo>
                    <a:pt x="108" y="54"/>
                  </a:lnTo>
                  <a:lnTo>
                    <a:pt x="114" y="49"/>
                  </a:lnTo>
                  <a:lnTo>
                    <a:pt x="119" y="43"/>
                  </a:lnTo>
                  <a:lnTo>
                    <a:pt x="124" y="35"/>
                  </a:lnTo>
                  <a:lnTo>
                    <a:pt x="129" y="24"/>
                  </a:lnTo>
                  <a:lnTo>
                    <a:pt x="130" y="14"/>
                  </a:lnTo>
                  <a:lnTo>
                    <a:pt x="126" y="5"/>
                  </a:lnTo>
                  <a:lnTo>
                    <a:pt x="120" y="0"/>
                  </a:lnTo>
                  <a:lnTo>
                    <a:pt x="110" y="0"/>
                  </a:lnTo>
                  <a:lnTo>
                    <a:pt x="100" y="3"/>
                  </a:lnTo>
                  <a:lnTo>
                    <a:pt x="91" y="10"/>
                  </a:lnTo>
                  <a:lnTo>
                    <a:pt x="84" y="20"/>
                  </a:lnTo>
                  <a:lnTo>
                    <a:pt x="82" y="21"/>
                  </a:lnTo>
                  <a:lnTo>
                    <a:pt x="82" y="23"/>
                  </a:lnTo>
                  <a:lnTo>
                    <a:pt x="74" y="20"/>
                  </a:lnTo>
                  <a:lnTo>
                    <a:pt x="65" y="19"/>
                  </a:lnTo>
                  <a:lnTo>
                    <a:pt x="56" y="16"/>
                  </a:lnTo>
                  <a:lnTo>
                    <a:pt x="47" y="14"/>
                  </a:lnTo>
                  <a:lnTo>
                    <a:pt x="39" y="11"/>
                  </a:lnTo>
                  <a:lnTo>
                    <a:pt x="30" y="9"/>
                  </a:lnTo>
                  <a:lnTo>
                    <a:pt x="21" y="6"/>
                  </a:lnTo>
                  <a:lnTo>
                    <a:pt x="12" y="3"/>
                  </a:lnTo>
                  <a:lnTo>
                    <a:pt x="10" y="9"/>
                  </a:lnTo>
                  <a:lnTo>
                    <a:pt x="6" y="16"/>
                  </a:lnTo>
                  <a:lnTo>
                    <a:pt x="4" y="23"/>
                  </a:lnTo>
                  <a:lnTo>
                    <a:pt x="0" y="30"/>
                  </a:lnTo>
                  <a:lnTo>
                    <a:pt x="7" y="35"/>
                  </a:lnTo>
                  <a:lnTo>
                    <a:pt x="15" y="39"/>
                  </a:lnTo>
                  <a:lnTo>
                    <a:pt x="22" y="44"/>
                  </a:lnTo>
                  <a:lnTo>
                    <a:pt x="29" y="48"/>
                  </a:lnTo>
                  <a:lnTo>
                    <a:pt x="36" y="53"/>
                  </a:lnTo>
                  <a:lnTo>
                    <a:pt x="44" y="56"/>
                  </a:lnTo>
                  <a:lnTo>
                    <a:pt x="50" y="61"/>
                  </a:lnTo>
                  <a:lnTo>
                    <a:pt x="57" y="65"/>
                  </a:lnTo>
                  <a:lnTo>
                    <a:pt x="56" y="66"/>
                  </a:lnTo>
                  <a:lnTo>
                    <a:pt x="51" y="79"/>
                  </a:lnTo>
                  <a:lnTo>
                    <a:pt x="51" y="89"/>
                  </a:lnTo>
                  <a:lnTo>
                    <a:pt x="55" y="99"/>
                  </a:lnTo>
                  <a:lnTo>
                    <a:pt x="61" y="105"/>
                  </a:lnTo>
                  <a:lnTo>
                    <a:pt x="70" y="106"/>
                  </a:lnTo>
                  <a:lnTo>
                    <a:pt x="80" y="103"/>
                  </a:lnTo>
                  <a:lnTo>
                    <a:pt x="89" y="96"/>
                  </a:lnTo>
                  <a:lnTo>
                    <a:pt x="98"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1" name="Freeform 145"/>
            <p:cNvSpPr>
              <a:spLocks/>
            </p:cNvSpPr>
            <p:nvPr/>
          </p:nvSpPr>
          <p:spPr bwMode="auto">
            <a:xfrm>
              <a:off x="4198" y="3686"/>
              <a:ext cx="246" cy="10"/>
            </a:xfrm>
            <a:custGeom>
              <a:avLst/>
              <a:gdLst>
                <a:gd name="T0" fmla="*/ 0 w 985"/>
                <a:gd name="T1" fmla="*/ 0 h 42"/>
                <a:gd name="T2" fmla="*/ 0 w 985"/>
                <a:gd name="T3" fmla="*/ 0 h 42"/>
                <a:gd name="T4" fmla="*/ 0 w 985"/>
                <a:gd name="T5" fmla="*/ 0 h 42"/>
                <a:gd name="T6" fmla="*/ 0 w 985"/>
                <a:gd name="T7" fmla="*/ 0 h 42"/>
                <a:gd name="T8" fmla="*/ 0 60000 65536"/>
                <a:gd name="T9" fmla="*/ 0 60000 65536"/>
                <a:gd name="T10" fmla="*/ 0 60000 65536"/>
                <a:gd name="T11" fmla="*/ 0 60000 65536"/>
                <a:gd name="T12" fmla="*/ 0 w 985"/>
                <a:gd name="T13" fmla="*/ 0 h 42"/>
                <a:gd name="T14" fmla="*/ 985 w 985"/>
                <a:gd name="T15" fmla="*/ 42 h 42"/>
              </a:gdLst>
              <a:ahLst/>
              <a:cxnLst>
                <a:cxn ang="T8">
                  <a:pos x="T0" y="T1"/>
                </a:cxn>
                <a:cxn ang="T9">
                  <a:pos x="T2" y="T3"/>
                </a:cxn>
                <a:cxn ang="T10">
                  <a:pos x="T4" y="T5"/>
                </a:cxn>
                <a:cxn ang="T11">
                  <a:pos x="T6" y="T7"/>
                </a:cxn>
              </a:cxnLst>
              <a:rect l="T12" t="T13" r="T14" b="T15"/>
              <a:pathLst>
                <a:path w="985" h="42">
                  <a:moveTo>
                    <a:pt x="897" y="0"/>
                  </a:moveTo>
                  <a:lnTo>
                    <a:pt x="985" y="42"/>
                  </a:lnTo>
                  <a:lnTo>
                    <a:pt x="0" y="0"/>
                  </a:lnTo>
                  <a:lnTo>
                    <a:pt x="8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2" name="Freeform 146"/>
            <p:cNvSpPr>
              <a:spLocks/>
            </p:cNvSpPr>
            <p:nvPr/>
          </p:nvSpPr>
          <p:spPr bwMode="auto">
            <a:xfrm>
              <a:off x="4495" y="3222"/>
              <a:ext cx="216" cy="353"/>
            </a:xfrm>
            <a:custGeom>
              <a:avLst/>
              <a:gdLst>
                <a:gd name="T0" fmla="*/ 0 w 866"/>
                <a:gd name="T1" fmla="*/ 0 h 1408"/>
                <a:gd name="T2" fmla="*/ 0 w 866"/>
                <a:gd name="T3" fmla="*/ 0 h 1408"/>
                <a:gd name="T4" fmla="*/ 0 w 866"/>
                <a:gd name="T5" fmla="*/ 0 h 1408"/>
                <a:gd name="T6" fmla="*/ 0 w 866"/>
                <a:gd name="T7" fmla="*/ 0 h 1408"/>
                <a:gd name="T8" fmla="*/ 0 w 866"/>
                <a:gd name="T9" fmla="*/ 0 h 1408"/>
                <a:gd name="T10" fmla="*/ 0 w 866"/>
                <a:gd name="T11" fmla="*/ 0 h 1408"/>
                <a:gd name="T12" fmla="*/ 0 w 866"/>
                <a:gd name="T13" fmla="*/ 0 h 1408"/>
                <a:gd name="T14" fmla="*/ 0 w 866"/>
                <a:gd name="T15" fmla="*/ 0 h 1408"/>
                <a:gd name="T16" fmla="*/ 0 w 866"/>
                <a:gd name="T17" fmla="*/ 0 h 1408"/>
                <a:gd name="T18" fmla="*/ 0 w 866"/>
                <a:gd name="T19" fmla="*/ 0 h 1408"/>
                <a:gd name="T20" fmla="*/ 0 w 866"/>
                <a:gd name="T21" fmla="*/ 0 h 1408"/>
                <a:gd name="T22" fmla="*/ 0 w 866"/>
                <a:gd name="T23" fmla="*/ 0 h 1408"/>
                <a:gd name="T24" fmla="*/ 0 w 866"/>
                <a:gd name="T25" fmla="*/ 0 h 1408"/>
                <a:gd name="T26" fmla="*/ 0 w 866"/>
                <a:gd name="T27" fmla="*/ 0 h 1408"/>
                <a:gd name="T28" fmla="*/ 0 w 866"/>
                <a:gd name="T29" fmla="*/ 0 h 1408"/>
                <a:gd name="T30" fmla="*/ 0 w 866"/>
                <a:gd name="T31" fmla="*/ 0 h 1408"/>
                <a:gd name="T32" fmla="*/ 0 w 866"/>
                <a:gd name="T33" fmla="*/ 0 h 1408"/>
                <a:gd name="T34" fmla="*/ 0 w 866"/>
                <a:gd name="T35" fmla="*/ 0 h 1408"/>
                <a:gd name="T36" fmla="*/ 0 w 866"/>
                <a:gd name="T37" fmla="*/ 0 h 1408"/>
                <a:gd name="T38" fmla="*/ 0 w 866"/>
                <a:gd name="T39" fmla="*/ 0 h 1408"/>
                <a:gd name="T40" fmla="*/ 0 w 866"/>
                <a:gd name="T41" fmla="*/ 0 h 1408"/>
                <a:gd name="T42" fmla="*/ 0 w 866"/>
                <a:gd name="T43" fmla="*/ 0 h 1408"/>
                <a:gd name="T44" fmla="*/ 0 w 866"/>
                <a:gd name="T45" fmla="*/ 0 h 1408"/>
                <a:gd name="T46" fmla="*/ 0 w 866"/>
                <a:gd name="T47" fmla="*/ 0 h 1408"/>
                <a:gd name="T48" fmla="*/ 0 w 866"/>
                <a:gd name="T49" fmla="*/ 0 h 1408"/>
                <a:gd name="T50" fmla="*/ 0 w 866"/>
                <a:gd name="T51" fmla="*/ 0 h 1408"/>
                <a:gd name="T52" fmla="*/ 0 w 866"/>
                <a:gd name="T53" fmla="*/ 0 h 1408"/>
                <a:gd name="T54" fmla="*/ 0 w 866"/>
                <a:gd name="T55" fmla="*/ 0 h 1408"/>
                <a:gd name="T56" fmla="*/ 0 w 866"/>
                <a:gd name="T57" fmla="*/ 0 h 1408"/>
                <a:gd name="T58" fmla="*/ 0 w 866"/>
                <a:gd name="T59" fmla="*/ 0 h 1408"/>
                <a:gd name="T60" fmla="*/ 0 w 866"/>
                <a:gd name="T61" fmla="*/ 0 h 1408"/>
                <a:gd name="T62" fmla="*/ 0 w 866"/>
                <a:gd name="T63" fmla="*/ 0 h 1408"/>
                <a:gd name="T64" fmla="*/ 0 w 866"/>
                <a:gd name="T65" fmla="*/ 0 h 1408"/>
                <a:gd name="T66" fmla="*/ 0 w 866"/>
                <a:gd name="T67" fmla="*/ 0 h 1408"/>
                <a:gd name="T68" fmla="*/ 0 w 866"/>
                <a:gd name="T69" fmla="*/ 0 h 1408"/>
                <a:gd name="T70" fmla="*/ 0 w 866"/>
                <a:gd name="T71" fmla="*/ 0 h 1408"/>
                <a:gd name="T72" fmla="*/ 0 w 866"/>
                <a:gd name="T73" fmla="*/ 0 h 1408"/>
                <a:gd name="T74" fmla="*/ 0 w 866"/>
                <a:gd name="T75" fmla="*/ 0 h 1408"/>
                <a:gd name="T76" fmla="*/ 0 w 866"/>
                <a:gd name="T77" fmla="*/ 0 h 1408"/>
                <a:gd name="T78" fmla="*/ 0 w 866"/>
                <a:gd name="T79" fmla="*/ 0 h 1408"/>
                <a:gd name="T80" fmla="*/ 0 w 866"/>
                <a:gd name="T81" fmla="*/ 0 h 1408"/>
                <a:gd name="T82" fmla="*/ 0 w 866"/>
                <a:gd name="T83" fmla="*/ 0 h 1408"/>
                <a:gd name="T84" fmla="*/ 0 w 866"/>
                <a:gd name="T85" fmla="*/ 0 h 1408"/>
                <a:gd name="T86" fmla="*/ 0 w 866"/>
                <a:gd name="T87" fmla="*/ 0 h 1408"/>
                <a:gd name="T88" fmla="*/ 0 w 866"/>
                <a:gd name="T89" fmla="*/ 0 h 1408"/>
                <a:gd name="T90" fmla="*/ 0 w 866"/>
                <a:gd name="T91" fmla="*/ 0 h 1408"/>
                <a:gd name="T92" fmla="*/ 0 w 866"/>
                <a:gd name="T93" fmla="*/ 0 h 1408"/>
                <a:gd name="T94" fmla="*/ 0 w 866"/>
                <a:gd name="T95" fmla="*/ 0 h 1408"/>
                <a:gd name="T96" fmla="*/ 0 w 866"/>
                <a:gd name="T97" fmla="*/ 0 h 1408"/>
                <a:gd name="T98" fmla="*/ 0 w 866"/>
                <a:gd name="T99" fmla="*/ 0 h 1408"/>
                <a:gd name="T100" fmla="*/ 0 w 866"/>
                <a:gd name="T101" fmla="*/ 0 h 1408"/>
                <a:gd name="T102" fmla="*/ 0 w 866"/>
                <a:gd name="T103" fmla="*/ 0 h 1408"/>
                <a:gd name="T104" fmla="*/ 0 w 866"/>
                <a:gd name="T105" fmla="*/ 0 h 1408"/>
                <a:gd name="T106" fmla="*/ 0 w 866"/>
                <a:gd name="T107" fmla="*/ 0 h 14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6"/>
                <a:gd name="T163" fmla="*/ 0 h 1408"/>
                <a:gd name="T164" fmla="*/ 866 w 866"/>
                <a:gd name="T165" fmla="*/ 1408 h 14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6" h="1408">
                  <a:moveTo>
                    <a:pt x="827" y="1167"/>
                  </a:moveTo>
                  <a:lnTo>
                    <a:pt x="835" y="932"/>
                  </a:lnTo>
                  <a:lnTo>
                    <a:pt x="866" y="889"/>
                  </a:lnTo>
                  <a:lnTo>
                    <a:pt x="836" y="829"/>
                  </a:lnTo>
                  <a:lnTo>
                    <a:pt x="859" y="0"/>
                  </a:lnTo>
                  <a:lnTo>
                    <a:pt x="648" y="85"/>
                  </a:lnTo>
                  <a:lnTo>
                    <a:pt x="473" y="111"/>
                  </a:lnTo>
                  <a:lnTo>
                    <a:pt x="248" y="88"/>
                  </a:lnTo>
                  <a:lnTo>
                    <a:pt x="40" y="37"/>
                  </a:lnTo>
                  <a:lnTo>
                    <a:pt x="24" y="8"/>
                  </a:lnTo>
                  <a:lnTo>
                    <a:pt x="33" y="825"/>
                  </a:lnTo>
                  <a:lnTo>
                    <a:pt x="6" y="907"/>
                  </a:lnTo>
                  <a:lnTo>
                    <a:pt x="33" y="929"/>
                  </a:lnTo>
                  <a:lnTo>
                    <a:pt x="35" y="1167"/>
                  </a:lnTo>
                  <a:lnTo>
                    <a:pt x="20" y="1183"/>
                  </a:lnTo>
                  <a:lnTo>
                    <a:pt x="9" y="1201"/>
                  </a:lnTo>
                  <a:lnTo>
                    <a:pt x="3" y="1218"/>
                  </a:lnTo>
                  <a:lnTo>
                    <a:pt x="0" y="1236"/>
                  </a:lnTo>
                  <a:lnTo>
                    <a:pt x="3" y="1253"/>
                  </a:lnTo>
                  <a:lnTo>
                    <a:pt x="9" y="1271"/>
                  </a:lnTo>
                  <a:lnTo>
                    <a:pt x="20" y="1287"/>
                  </a:lnTo>
                  <a:lnTo>
                    <a:pt x="34" y="1303"/>
                  </a:lnTo>
                  <a:lnTo>
                    <a:pt x="53" y="1318"/>
                  </a:lnTo>
                  <a:lnTo>
                    <a:pt x="74" y="1332"/>
                  </a:lnTo>
                  <a:lnTo>
                    <a:pt x="99" y="1346"/>
                  </a:lnTo>
                  <a:lnTo>
                    <a:pt x="127" y="1357"/>
                  </a:lnTo>
                  <a:lnTo>
                    <a:pt x="158" y="1368"/>
                  </a:lnTo>
                  <a:lnTo>
                    <a:pt x="190" y="1378"/>
                  </a:lnTo>
                  <a:lnTo>
                    <a:pt x="227" y="1387"/>
                  </a:lnTo>
                  <a:lnTo>
                    <a:pt x="264" y="1395"/>
                  </a:lnTo>
                  <a:lnTo>
                    <a:pt x="304" y="1401"/>
                  </a:lnTo>
                  <a:lnTo>
                    <a:pt x="346" y="1405"/>
                  </a:lnTo>
                  <a:lnTo>
                    <a:pt x="388" y="1407"/>
                  </a:lnTo>
                  <a:lnTo>
                    <a:pt x="432" y="1408"/>
                  </a:lnTo>
                  <a:lnTo>
                    <a:pt x="476" y="1407"/>
                  </a:lnTo>
                  <a:lnTo>
                    <a:pt x="518" y="1405"/>
                  </a:lnTo>
                  <a:lnTo>
                    <a:pt x="560" y="1401"/>
                  </a:lnTo>
                  <a:lnTo>
                    <a:pt x="600" y="1395"/>
                  </a:lnTo>
                  <a:lnTo>
                    <a:pt x="637" y="1387"/>
                  </a:lnTo>
                  <a:lnTo>
                    <a:pt x="672" y="1378"/>
                  </a:lnTo>
                  <a:lnTo>
                    <a:pt x="706" y="1368"/>
                  </a:lnTo>
                  <a:lnTo>
                    <a:pt x="736" y="1357"/>
                  </a:lnTo>
                  <a:lnTo>
                    <a:pt x="764" y="1346"/>
                  </a:lnTo>
                  <a:lnTo>
                    <a:pt x="789" y="1332"/>
                  </a:lnTo>
                  <a:lnTo>
                    <a:pt x="810" y="1318"/>
                  </a:lnTo>
                  <a:lnTo>
                    <a:pt x="829" y="1303"/>
                  </a:lnTo>
                  <a:lnTo>
                    <a:pt x="844" y="1287"/>
                  </a:lnTo>
                  <a:lnTo>
                    <a:pt x="854" y="1271"/>
                  </a:lnTo>
                  <a:lnTo>
                    <a:pt x="860" y="1253"/>
                  </a:lnTo>
                  <a:lnTo>
                    <a:pt x="862" y="1236"/>
                  </a:lnTo>
                  <a:lnTo>
                    <a:pt x="860" y="1217"/>
                  </a:lnTo>
                  <a:lnTo>
                    <a:pt x="854" y="1199"/>
                  </a:lnTo>
                  <a:lnTo>
                    <a:pt x="842" y="1183"/>
                  </a:lnTo>
                  <a:lnTo>
                    <a:pt x="827" y="1167"/>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3" name="Freeform 147"/>
            <p:cNvSpPr>
              <a:spLocks/>
            </p:cNvSpPr>
            <p:nvPr/>
          </p:nvSpPr>
          <p:spPr bwMode="auto">
            <a:xfrm>
              <a:off x="4499" y="3194"/>
              <a:ext cx="207" cy="52"/>
            </a:xfrm>
            <a:custGeom>
              <a:avLst/>
              <a:gdLst>
                <a:gd name="T0" fmla="*/ 0 w 831"/>
                <a:gd name="T1" fmla="*/ 0 h 206"/>
                <a:gd name="T2" fmla="*/ 0 w 831"/>
                <a:gd name="T3" fmla="*/ 0 h 206"/>
                <a:gd name="T4" fmla="*/ 0 w 831"/>
                <a:gd name="T5" fmla="*/ 0 h 206"/>
                <a:gd name="T6" fmla="*/ 0 w 831"/>
                <a:gd name="T7" fmla="*/ 0 h 206"/>
                <a:gd name="T8" fmla="*/ 0 w 831"/>
                <a:gd name="T9" fmla="*/ 0 h 206"/>
                <a:gd name="T10" fmla="*/ 0 w 831"/>
                <a:gd name="T11" fmla="*/ 0 h 206"/>
                <a:gd name="T12" fmla="*/ 0 w 831"/>
                <a:gd name="T13" fmla="*/ 0 h 206"/>
                <a:gd name="T14" fmla="*/ 0 w 831"/>
                <a:gd name="T15" fmla="*/ 0 h 206"/>
                <a:gd name="T16" fmla="*/ 0 w 831"/>
                <a:gd name="T17" fmla="*/ 0 h 206"/>
                <a:gd name="T18" fmla="*/ 0 w 831"/>
                <a:gd name="T19" fmla="*/ 0 h 206"/>
                <a:gd name="T20" fmla="*/ 0 w 831"/>
                <a:gd name="T21" fmla="*/ 0 h 206"/>
                <a:gd name="T22" fmla="*/ 0 w 831"/>
                <a:gd name="T23" fmla="*/ 0 h 206"/>
                <a:gd name="T24" fmla="*/ 0 w 831"/>
                <a:gd name="T25" fmla="*/ 0 h 206"/>
                <a:gd name="T26" fmla="*/ 0 w 831"/>
                <a:gd name="T27" fmla="*/ 0 h 206"/>
                <a:gd name="T28" fmla="*/ 0 w 831"/>
                <a:gd name="T29" fmla="*/ 0 h 206"/>
                <a:gd name="T30" fmla="*/ 0 w 831"/>
                <a:gd name="T31" fmla="*/ 0 h 206"/>
                <a:gd name="T32" fmla="*/ 0 w 831"/>
                <a:gd name="T33" fmla="*/ 0 h 206"/>
                <a:gd name="T34" fmla="*/ 0 w 831"/>
                <a:gd name="T35" fmla="*/ 0 h 206"/>
                <a:gd name="T36" fmla="*/ 0 w 831"/>
                <a:gd name="T37" fmla="*/ 0 h 206"/>
                <a:gd name="T38" fmla="*/ 0 w 831"/>
                <a:gd name="T39" fmla="*/ 0 h 206"/>
                <a:gd name="T40" fmla="*/ 0 w 831"/>
                <a:gd name="T41" fmla="*/ 0 h 206"/>
                <a:gd name="T42" fmla="*/ 0 w 831"/>
                <a:gd name="T43" fmla="*/ 0 h 206"/>
                <a:gd name="T44" fmla="*/ 0 w 831"/>
                <a:gd name="T45" fmla="*/ 0 h 206"/>
                <a:gd name="T46" fmla="*/ 0 w 831"/>
                <a:gd name="T47" fmla="*/ 0 h 206"/>
                <a:gd name="T48" fmla="*/ 0 w 831"/>
                <a:gd name="T49" fmla="*/ 0 h 206"/>
                <a:gd name="T50" fmla="*/ 0 w 831"/>
                <a:gd name="T51" fmla="*/ 0 h 206"/>
                <a:gd name="T52" fmla="*/ 0 w 831"/>
                <a:gd name="T53" fmla="*/ 0 h 206"/>
                <a:gd name="T54" fmla="*/ 0 w 831"/>
                <a:gd name="T55" fmla="*/ 0 h 206"/>
                <a:gd name="T56" fmla="*/ 0 w 831"/>
                <a:gd name="T57" fmla="*/ 0 h 206"/>
                <a:gd name="T58" fmla="*/ 0 w 831"/>
                <a:gd name="T59" fmla="*/ 0 h 206"/>
                <a:gd name="T60" fmla="*/ 0 w 831"/>
                <a:gd name="T61" fmla="*/ 0 h 206"/>
                <a:gd name="T62" fmla="*/ 0 w 831"/>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1"/>
                <a:gd name="T97" fmla="*/ 0 h 206"/>
                <a:gd name="T98" fmla="*/ 831 w 831"/>
                <a:gd name="T99" fmla="*/ 206 h 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1" h="206">
                  <a:moveTo>
                    <a:pt x="416" y="206"/>
                  </a:moveTo>
                  <a:lnTo>
                    <a:pt x="458" y="206"/>
                  </a:lnTo>
                  <a:lnTo>
                    <a:pt x="500" y="204"/>
                  </a:lnTo>
                  <a:lnTo>
                    <a:pt x="540" y="201"/>
                  </a:lnTo>
                  <a:lnTo>
                    <a:pt x="577" y="199"/>
                  </a:lnTo>
                  <a:lnTo>
                    <a:pt x="614" y="194"/>
                  </a:lnTo>
                  <a:lnTo>
                    <a:pt x="647" y="189"/>
                  </a:lnTo>
                  <a:lnTo>
                    <a:pt x="680" y="182"/>
                  </a:lnTo>
                  <a:lnTo>
                    <a:pt x="710" y="176"/>
                  </a:lnTo>
                  <a:lnTo>
                    <a:pt x="736" y="169"/>
                  </a:lnTo>
                  <a:lnTo>
                    <a:pt x="760" y="161"/>
                  </a:lnTo>
                  <a:lnTo>
                    <a:pt x="781" y="152"/>
                  </a:lnTo>
                  <a:lnTo>
                    <a:pt x="799" y="144"/>
                  </a:lnTo>
                  <a:lnTo>
                    <a:pt x="813" y="134"/>
                  </a:lnTo>
                  <a:lnTo>
                    <a:pt x="823" y="124"/>
                  </a:lnTo>
                  <a:lnTo>
                    <a:pt x="829" y="114"/>
                  </a:lnTo>
                  <a:lnTo>
                    <a:pt x="831" y="104"/>
                  </a:lnTo>
                  <a:lnTo>
                    <a:pt x="829" y="92"/>
                  </a:lnTo>
                  <a:lnTo>
                    <a:pt x="823" y="82"/>
                  </a:lnTo>
                  <a:lnTo>
                    <a:pt x="813" y="72"/>
                  </a:lnTo>
                  <a:lnTo>
                    <a:pt x="799" y="64"/>
                  </a:lnTo>
                  <a:lnTo>
                    <a:pt x="781" y="54"/>
                  </a:lnTo>
                  <a:lnTo>
                    <a:pt x="760" y="46"/>
                  </a:lnTo>
                  <a:lnTo>
                    <a:pt x="736" y="37"/>
                  </a:lnTo>
                  <a:lnTo>
                    <a:pt x="710" y="30"/>
                  </a:lnTo>
                  <a:lnTo>
                    <a:pt x="680" y="24"/>
                  </a:lnTo>
                  <a:lnTo>
                    <a:pt x="647" y="17"/>
                  </a:lnTo>
                  <a:lnTo>
                    <a:pt x="614" y="12"/>
                  </a:lnTo>
                  <a:lnTo>
                    <a:pt x="577" y="7"/>
                  </a:lnTo>
                  <a:lnTo>
                    <a:pt x="540" y="5"/>
                  </a:lnTo>
                  <a:lnTo>
                    <a:pt x="500" y="2"/>
                  </a:lnTo>
                  <a:lnTo>
                    <a:pt x="458" y="0"/>
                  </a:lnTo>
                  <a:lnTo>
                    <a:pt x="416" y="0"/>
                  </a:lnTo>
                  <a:lnTo>
                    <a:pt x="373" y="0"/>
                  </a:lnTo>
                  <a:lnTo>
                    <a:pt x="332" y="2"/>
                  </a:lnTo>
                  <a:lnTo>
                    <a:pt x="292" y="5"/>
                  </a:lnTo>
                  <a:lnTo>
                    <a:pt x="254" y="7"/>
                  </a:lnTo>
                  <a:lnTo>
                    <a:pt x="218" y="12"/>
                  </a:lnTo>
                  <a:lnTo>
                    <a:pt x="184" y="17"/>
                  </a:lnTo>
                  <a:lnTo>
                    <a:pt x="152" y="24"/>
                  </a:lnTo>
                  <a:lnTo>
                    <a:pt x="122" y="30"/>
                  </a:lnTo>
                  <a:lnTo>
                    <a:pt x="95" y="37"/>
                  </a:lnTo>
                  <a:lnTo>
                    <a:pt x="72" y="46"/>
                  </a:lnTo>
                  <a:lnTo>
                    <a:pt x="50" y="54"/>
                  </a:lnTo>
                  <a:lnTo>
                    <a:pt x="33" y="64"/>
                  </a:lnTo>
                  <a:lnTo>
                    <a:pt x="19" y="72"/>
                  </a:lnTo>
                  <a:lnTo>
                    <a:pt x="9" y="82"/>
                  </a:lnTo>
                  <a:lnTo>
                    <a:pt x="3" y="92"/>
                  </a:lnTo>
                  <a:lnTo>
                    <a:pt x="0" y="104"/>
                  </a:lnTo>
                  <a:lnTo>
                    <a:pt x="3" y="114"/>
                  </a:lnTo>
                  <a:lnTo>
                    <a:pt x="9" y="124"/>
                  </a:lnTo>
                  <a:lnTo>
                    <a:pt x="19" y="134"/>
                  </a:lnTo>
                  <a:lnTo>
                    <a:pt x="33" y="144"/>
                  </a:lnTo>
                  <a:lnTo>
                    <a:pt x="50" y="152"/>
                  </a:lnTo>
                  <a:lnTo>
                    <a:pt x="72" y="161"/>
                  </a:lnTo>
                  <a:lnTo>
                    <a:pt x="95" y="169"/>
                  </a:lnTo>
                  <a:lnTo>
                    <a:pt x="122" y="176"/>
                  </a:lnTo>
                  <a:lnTo>
                    <a:pt x="152" y="182"/>
                  </a:lnTo>
                  <a:lnTo>
                    <a:pt x="184" y="189"/>
                  </a:lnTo>
                  <a:lnTo>
                    <a:pt x="218" y="194"/>
                  </a:lnTo>
                  <a:lnTo>
                    <a:pt x="254" y="199"/>
                  </a:lnTo>
                  <a:lnTo>
                    <a:pt x="292" y="201"/>
                  </a:lnTo>
                  <a:lnTo>
                    <a:pt x="332" y="204"/>
                  </a:lnTo>
                  <a:lnTo>
                    <a:pt x="373" y="206"/>
                  </a:lnTo>
                  <a:lnTo>
                    <a:pt x="416" y="206"/>
                  </a:lnTo>
                  <a:close/>
                </a:path>
              </a:pathLst>
            </a:custGeom>
            <a:solidFill>
              <a:srgbClr val="63E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4" name="Freeform 148"/>
            <p:cNvSpPr>
              <a:spLocks/>
            </p:cNvSpPr>
            <p:nvPr/>
          </p:nvSpPr>
          <p:spPr bwMode="auto">
            <a:xfrm>
              <a:off x="4494" y="3194"/>
              <a:ext cx="225" cy="59"/>
            </a:xfrm>
            <a:custGeom>
              <a:avLst/>
              <a:gdLst>
                <a:gd name="T0" fmla="*/ 0 w 903"/>
                <a:gd name="T1" fmla="*/ 0 h 238"/>
                <a:gd name="T2" fmla="*/ 0 w 903"/>
                <a:gd name="T3" fmla="*/ 0 h 238"/>
                <a:gd name="T4" fmla="*/ 0 w 903"/>
                <a:gd name="T5" fmla="*/ 0 h 238"/>
                <a:gd name="T6" fmla="*/ 0 w 903"/>
                <a:gd name="T7" fmla="*/ 0 h 238"/>
                <a:gd name="T8" fmla="*/ 0 w 903"/>
                <a:gd name="T9" fmla="*/ 0 h 238"/>
                <a:gd name="T10" fmla="*/ 0 w 903"/>
                <a:gd name="T11" fmla="*/ 0 h 238"/>
                <a:gd name="T12" fmla="*/ 0 w 903"/>
                <a:gd name="T13" fmla="*/ 0 h 238"/>
                <a:gd name="T14" fmla="*/ 0 w 903"/>
                <a:gd name="T15" fmla="*/ 0 h 238"/>
                <a:gd name="T16" fmla="*/ 0 w 903"/>
                <a:gd name="T17" fmla="*/ 0 h 238"/>
                <a:gd name="T18" fmla="*/ 0 w 903"/>
                <a:gd name="T19" fmla="*/ 0 h 238"/>
                <a:gd name="T20" fmla="*/ 0 w 903"/>
                <a:gd name="T21" fmla="*/ 0 h 238"/>
                <a:gd name="T22" fmla="*/ 0 w 903"/>
                <a:gd name="T23" fmla="*/ 0 h 238"/>
                <a:gd name="T24" fmla="*/ 0 w 903"/>
                <a:gd name="T25" fmla="*/ 0 h 238"/>
                <a:gd name="T26" fmla="*/ 0 w 903"/>
                <a:gd name="T27" fmla="*/ 0 h 238"/>
                <a:gd name="T28" fmla="*/ 0 w 903"/>
                <a:gd name="T29" fmla="*/ 0 h 238"/>
                <a:gd name="T30" fmla="*/ 0 w 903"/>
                <a:gd name="T31" fmla="*/ 0 h 238"/>
                <a:gd name="T32" fmla="*/ 0 w 903"/>
                <a:gd name="T33" fmla="*/ 0 h 238"/>
                <a:gd name="T34" fmla="*/ 0 w 903"/>
                <a:gd name="T35" fmla="*/ 0 h 238"/>
                <a:gd name="T36" fmla="*/ 0 w 903"/>
                <a:gd name="T37" fmla="*/ 0 h 238"/>
                <a:gd name="T38" fmla="*/ 0 w 903"/>
                <a:gd name="T39" fmla="*/ 0 h 238"/>
                <a:gd name="T40" fmla="*/ 0 w 903"/>
                <a:gd name="T41" fmla="*/ 0 h 238"/>
                <a:gd name="T42" fmla="*/ 0 w 903"/>
                <a:gd name="T43" fmla="*/ 0 h 238"/>
                <a:gd name="T44" fmla="*/ 0 w 903"/>
                <a:gd name="T45" fmla="*/ 0 h 238"/>
                <a:gd name="T46" fmla="*/ 0 w 903"/>
                <a:gd name="T47" fmla="*/ 0 h 238"/>
                <a:gd name="T48" fmla="*/ 0 w 903"/>
                <a:gd name="T49" fmla="*/ 0 h 238"/>
                <a:gd name="T50" fmla="*/ 0 w 903"/>
                <a:gd name="T51" fmla="*/ 0 h 238"/>
                <a:gd name="T52" fmla="*/ 0 w 903"/>
                <a:gd name="T53" fmla="*/ 0 h 238"/>
                <a:gd name="T54" fmla="*/ 0 w 903"/>
                <a:gd name="T55" fmla="*/ 0 h 238"/>
                <a:gd name="T56" fmla="*/ 0 w 903"/>
                <a:gd name="T57" fmla="*/ 0 h 238"/>
                <a:gd name="T58" fmla="*/ 0 w 903"/>
                <a:gd name="T59" fmla="*/ 0 h 238"/>
                <a:gd name="T60" fmla="*/ 0 w 903"/>
                <a:gd name="T61" fmla="*/ 0 h 238"/>
                <a:gd name="T62" fmla="*/ 0 w 903"/>
                <a:gd name="T63" fmla="*/ 0 h 238"/>
                <a:gd name="T64" fmla="*/ 0 w 903"/>
                <a:gd name="T65" fmla="*/ 0 h 238"/>
                <a:gd name="T66" fmla="*/ 0 w 903"/>
                <a:gd name="T67" fmla="*/ 0 h 238"/>
                <a:gd name="T68" fmla="*/ 0 w 903"/>
                <a:gd name="T69" fmla="*/ 0 h 238"/>
                <a:gd name="T70" fmla="*/ 0 w 903"/>
                <a:gd name="T71" fmla="*/ 0 h 238"/>
                <a:gd name="T72" fmla="*/ 0 w 903"/>
                <a:gd name="T73" fmla="*/ 0 h 238"/>
                <a:gd name="T74" fmla="*/ 0 w 903"/>
                <a:gd name="T75" fmla="*/ 0 h 238"/>
                <a:gd name="T76" fmla="*/ 0 w 903"/>
                <a:gd name="T77" fmla="*/ 0 h 238"/>
                <a:gd name="T78" fmla="*/ 0 w 903"/>
                <a:gd name="T79" fmla="*/ 0 h 238"/>
                <a:gd name="T80" fmla="*/ 0 w 903"/>
                <a:gd name="T81" fmla="*/ 0 h 238"/>
                <a:gd name="T82" fmla="*/ 0 w 903"/>
                <a:gd name="T83" fmla="*/ 0 h 238"/>
                <a:gd name="T84" fmla="*/ 0 w 903"/>
                <a:gd name="T85" fmla="*/ 0 h 238"/>
                <a:gd name="T86" fmla="*/ 0 w 903"/>
                <a:gd name="T87" fmla="*/ 0 h 238"/>
                <a:gd name="T88" fmla="*/ 0 w 903"/>
                <a:gd name="T89" fmla="*/ 0 h 238"/>
                <a:gd name="T90" fmla="*/ 0 w 903"/>
                <a:gd name="T91" fmla="*/ 0 h 238"/>
                <a:gd name="T92" fmla="*/ 0 w 903"/>
                <a:gd name="T93" fmla="*/ 0 h 238"/>
                <a:gd name="T94" fmla="*/ 0 w 903"/>
                <a:gd name="T95" fmla="*/ 0 h 238"/>
                <a:gd name="T96" fmla="*/ 0 w 903"/>
                <a:gd name="T97" fmla="*/ 0 h 238"/>
                <a:gd name="T98" fmla="*/ 0 w 903"/>
                <a:gd name="T99" fmla="*/ 0 h 238"/>
                <a:gd name="T100" fmla="*/ 0 w 903"/>
                <a:gd name="T101" fmla="*/ 0 h 238"/>
                <a:gd name="T102" fmla="*/ 0 w 903"/>
                <a:gd name="T103" fmla="*/ 0 h 2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3"/>
                <a:gd name="T157" fmla="*/ 0 h 238"/>
                <a:gd name="T158" fmla="*/ 903 w 903"/>
                <a:gd name="T159" fmla="*/ 238 h 2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3" h="238">
                  <a:moveTo>
                    <a:pt x="523" y="0"/>
                  </a:moveTo>
                  <a:lnTo>
                    <a:pt x="554" y="3"/>
                  </a:lnTo>
                  <a:lnTo>
                    <a:pt x="584" y="7"/>
                  </a:lnTo>
                  <a:lnTo>
                    <a:pt x="611" y="11"/>
                  </a:lnTo>
                  <a:lnTo>
                    <a:pt x="639" y="16"/>
                  </a:lnTo>
                  <a:lnTo>
                    <a:pt x="664" y="21"/>
                  </a:lnTo>
                  <a:lnTo>
                    <a:pt x="686" y="26"/>
                  </a:lnTo>
                  <a:lnTo>
                    <a:pt x="709" y="32"/>
                  </a:lnTo>
                  <a:lnTo>
                    <a:pt x="727" y="39"/>
                  </a:lnTo>
                  <a:lnTo>
                    <a:pt x="746" y="47"/>
                  </a:lnTo>
                  <a:lnTo>
                    <a:pt x="761" y="54"/>
                  </a:lnTo>
                  <a:lnTo>
                    <a:pt x="775" y="62"/>
                  </a:lnTo>
                  <a:lnTo>
                    <a:pt x="786" y="69"/>
                  </a:lnTo>
                  <a:lnTo>
                    <a:pt x="795" y="78"/>
                  </a:lnTo>
                  <a:lnTo>
                    <a:pt x="803" y="87"/>
                  </a:lnTo>
                  <a:lnTo>
                    <a:pt x="806" y="94"/>
                  </a:lnTo>
                  <a:lnTo>
                    <a:pt x="808" y="103"/>
                  </a:lnTo>
                  <a:lnTo>
                    <a:pt x="805" y="113"/>
                  </a:lnTo>
                  <a:lnTo>
                    <a:pt x="800" y="123"/>
                  </a:lnTo>
                  <a:lnTo>
                    <a:pt x="790" y="132"/>
                  </a:lnTo>
                  <a:lnTo>
                    <a:pt x="776" y="141"/>
                  </a:lnTo>
                  <a:lnTo>
                    <a:pt x="760" y="149"/>
                  </a:lnTo>
                  <a:lnTo>
                    <a:pt x="740" y="158"/>
                  </a:lnTo>
                  <a:lnTo>
                    <a:pt x="717" y="166"/>
                  </a:lnTo>
                  <a:lnTo>
                    <a:pt x="692" y="172"/>
                  </a:lnTo>
                  <a:lnTo>
                    <a:pt x="664" y="178"/>
                  </a:lnTo>
                  <a:lnTo>
                    <a:pt x="634" y="184"/>
                  </a:lnTo>
                  <a:lnTo>
                    <a:pt x="601" y="189"/>
                  </a:lnTo>
                  <a:lnTo>
                    <a:pt x="567" y="193"/>
                  </a:lnTo>
                  <a:lnTo>
                    <a:pt x="531" y="196"/>
                  </a:lnTo>
                  <a:lnTo>
                    <a:pt x="492" y="198"/>
                  </a:lnTo>
                  <a:lnTo>
                    <a:pt x="453" y="201"/>
                  </a:lnTo>
                  <a:lnTo>
                    <a:pt x="413" y="201"/>
                  </a:lnTo>
                  <a:lnTo>
                    <a:pt x="373" y="201"/>
                  </a:lnTo>
                  <a:lnTo>
                    <a:pt x="333" y="198"/>
                  </a:lnTo>
                  <a:lnTo>
                    <a:pt x="296" y="196"/>
                  </a:lnTo>
                  <a:lnTo>
                    <a:pt x="259" y="193"/>
                  </a:lnTo>
                  <a:lnTo>
                    <a:pt x="224" y="189"/>
                  </a:lnTo>
                  <a:lnTo>
                    <a:pt x="192" y="184"/>
                  </a:lnTo>
                  <a:lnTo>
                    <a:pt x="162" y="178"/>
                  </a:lnTo>
                  <a:lnTo>
                    <a:pt x="133" y="172"/>
                  </a:lnTo>
                  <a:lnTo>
                    <a:pt x="108" y="166"/>
                  </a:lnTo>
                  <a:lnTo>
                    <a:pt x="85" y="158"/>
                  </a:lnTo>
                  <a:lnTo>
                    <a:pt x="65" y="149"/>
                  </a:lnTo>
                  <a:lnTo>
                    <a:pt x="49" y="141"/>
                  </a:lnTo>
                  <a:lnTo>
                    <a:pt x="35" y="132"/>
                  </a:lnTo>
                  <a:lnTo>
                    <a:pt x="25" y="123"/>
                  </a:lnTo>
                  <a:lnTo>
                    <a:pt x="20" y="113"/>
                  </a:lnTo>
                  <a:lnTo>
                    <a:pt x="18" y="103"/>
                  </a:lnTo>
                  <a:lnTo>
                    <a:pt x="18" y="98"/>
                  </a:lnTo>
                  <a:lnTo>
                    <a:pt x="19" y="94"/>
                  </a:lnTo>
                  <a:lnTo>
                    <a:pt x="22" y="89"/>
                  </a:lnTo>
                  <a:lnTo>
                    <a:pt x="24" y="86"/>
                  </a:lnTo>
                  <a:lnTo>
                    <a:pt x="14" y="94"/>
                  </a:lnTo>
                  <a:lnTo>
                    <a:pt x="7" y="103"/>
                  </a:lnTo>
                  <a:lnTo>
                    <a:pt x="2" y="113"/>
                  </a:lnTo>
                  <a:lnTo>
                    <a:pt x="0" y="122"/>
                  </a:lnTo>
                  <a:lnTo>
                    <a:pt x="3" y="133"/>
                  </a:lnTo>
                  <a:lnTo>
                    <a:pt x="9" y="146"/>
                  </a:lnTo>
                  <a:lnTo>
                    <a:pt x="20" y="157"/>
                  </a:lnTo>
                  <a:lnTo>
                    <a:pt x="35" y="167"/>
                  </a:lnTo>
                  <a:lnTo>
                    <a:pt x="55" y="177"/>
                  </a:lnTo>
                  <a:lnTo>
                    <a:pt x="78" y="187"/>
                  </a:lnTo>
                  <a:lnTo>
                    <a:pt x="104" y="196"/>
                  </a:lnTo>
                  <a:lnTo>
                    <a:pt x="133" y="204"/>
                  </a:lnTo>
                  <a:lnTo>
                    <a:pt x="166" y="212"/>
                  </a:lnTo>
                  <a:lnTo>
                    <a:pt x="199" y="218"/>
                  </a:lnTo>
                  <a:lnTo>
                    <a:pt x="237" y="224"/>
                  </a:lnTo>
                  <a:lnTo>
                    <a:pt x="277" y="229"/>
                  </a:lnTo>
                  <a:lnTo>
                    <a:pt x="318" y="233"/>
                  </a:lnTo>
                  <a:lnTo>
                    <a:pt x="361" y="236"/>
                  </a:lnTo>
                  <a:lnTo>
                    <a:pt x="406" y="238"/>
                  </a:lnTo>
                  <a:lnTo>
                    <a:pt x="452" y="238"/>
                  </a:lnTo>
                  <a:lnTo>
                    <a:pt x="498" y="238"/>
                  </a:lnTo>
                  <a:lnTo>
                    <a:pt x="544" y="236"/>
                  </a:lnTo>
                  <a:lnTo>
                    <a:pt x="586" y="233"/>
                  </a:lnTo>
                  <a:lnTo>
                    <a:pt x="627" y="229"/>
                  </a:lnTo>
                  <a:lnTo>
                    <a:pt x="667" y="224"/>
                  </a:lnTo>
                  <a:lnTo>
                    <a:pt x="704" y="218"/>
                  </a:lnTo>
                  <a:lnTo>
                    <a:pt x="739" y="212"/>
                  </a:lnTo>
                  <a:lnTo>
                    <a:pt x="771" y="204"/>
                  </a:lnTo>
                  <a:lnTo>
                    <a:pt x="800" y="196"/>
                  </a:lnTo>
                  <a:lnTo>
                    <a:pt x="826" y="187"/>
                  </a:lnTo>
                  <a:lnTo>
                    <a:pt x="849" y="177"/>
                  </a:lnTo>
                  <a:lnTo>
                    <a:pt x="868" y="167"/>
                  </a:lnTo>
                  <a:lnTo>
                    <a:pt x="883" y="157"/>
                  </a:lnTo>
                  <a:lnTo>
                    <a:pt x="894" y="146"/>
                  </a:lnTo>
                  <a:lnTo>
                    <a:pt x="900" y="133"/>
                  </a:lnTo>
                  <a:lnTo>
                    <a:pt x="903" y="122"/>
                  </a:lnTo>
                  <a:lnTo>
                    <a:pt x="901" y="111"/>
                  </a:lnTo>
                  <a:lnTo>
                    <a:pt x="895" y="101"/>
                  </a:lnTo>
                  <a:lnTo>
                    <a:pt x="886" y="91"/>
                  </a:lnTo>
                  <a:lnTo>
                    <a:pt x="874" y="79"/>
                  </a:lnTo>
                  <a:lnTo>
                    <a:pt x="859" y="71"/>
                  </a:lnTo>
                  <a:lnTo>
                    <a:pt x="840" y="61"/>
                  </a:lnTo>
                  <a:lnTo>
                    <a:pt x="819" y="52"/>
                  </a:lnTo>
                  <a:lnTo>
                    <a:pt x="795" y="43"/>
                  </a:lnTo>
                  <a:lnTo>
                    <a:pt x="769" y="36"/>
                  </a:lnTo>
                  <a:lnTo>
                    <a:pt x="739" y="28"/>
                  </a:lnTo>
                  <a:lnTo>
                    <a:pt x="707" y="21"/>
                  </a:lnTo>
                  <a:lnTo>
                    <a:pt x="675" y="16"/>
                  </a:lnTo>
                  <a:lnTo>
                    <a:pt x="640" y="11"/>
                  </a:lnTo>
                  <a:lnTo>
                    <a:pt x="602" y="5"/>
                  </a:lnTo>
                  <a:lnTo>
                    <a:pt x="564" y="3"/>
                  </a:lnTo>
                  <a:lnTo>
                    <a:pt x="5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5" name="Freeform 149"/>
            <p:cNvSpPr>
              <a:spLocks/>
            </p:cNvSpPr>
            <p:nvPr/>
          </p:nvSpPr>
          <p:spPr bwMode="auto">
            <a:xfrm>
              <a:off x="4494" y="3278"/>
              <a:ext cx="224" cy="51"/>
            </a:xfrm>
            <a:custGeom>
              <a:avLst/>
              <a:gdLst>
                <a:gd name="T0" fmla="*/ 0 w 896"/>
                <a:gd name="T1" fmla="*/ 0 h 202"/>
                <a:gd name="T2" fmla="*/ 0 w 896"/>
                <a:gd name="T3" fmla="*/ 0 h 202"/>
                <a:gd name="T4" fmla="*/ 0 w 896"/>
                <a:gd name="T5" fmla="*/ 0 h 202"/>
                <a:gd name="T6" fmla="*/ 0 w 896"/>
                <a:gd name="T7" fmla="*/ 0 h 202"/>
                <a:gd name="T8" fmla="*/ 0 w 896"/>
                <a:gd name="T9" fmla="*/ 0 h 202"/>
                <a:gd name="T10" fmla="*/ 0 w 896"/>
                <a:gd name="T11" fmla="*/ 0 h 202"/>
                <a:gd name="T12" fmla="*/ 0 w 896"/>
                <a:gd name="T13" fmla="*/ 0 h 202"/>
                <a:gd name="T14" fmla="*/ 0 w 896"/>
                <a:gd name="T15" fmla="*/ 0 h 202"/>
                <a:gd name="T16" fmla="*/ 0 w 896"/>
                <a:gd name="T17" fmla="*/ 0 h 202"/>
                <a:gd name="T18" fmla="*/ 0 w 896"/>
                <a:gd name="T19" fmla="*/ 0 h 202"/>
                <a:gd name="T20" fmla="*/ 0 w 896"/>
                <a:gd name="T21" fmla="*/ 0 h 202"/>
                <a:gd name="T22" fmla="*/ 0 w 896"/>
                <a:gd name="T23" fmla="*/ 0 h 202"/>
                <a:gd name="T24" fmla="*/ 0 w 896"/>
                <a:gd name="T25" fmla="*/ 0 h 202"/>
                <a:gd name="T26" fmla="*/ 0 w 896"/>
                <a:gd name="T27" fmla="*/ 0 h 202"/>
                <a:gd name="T28" fmla="*/ 0 w 896"/>
                <a:gd name="T29" fmla="*/ 0 h 202"/>
                <a:gd name="T30" fmla="*/ 0 w 896"/>
                <a:gd name="T31" fmla="*/ 0 h 202"/>
                <a:gd name="T32" fmla="*/ 0 w 896"/>
                <a:gd name="T33" fmla="*/ 0 h 202"/>
                <a:gd name="T34" fmla="*/ 0 w 896"/>
                <a:gd name="T35" fmla="*/ 0 h 202"/>
                <a:gd name="T36" fmla="*/ 0 w 896"/>
                <a:gd name="T37" fmla="*/ 0 h 202"/>
                <a:gd name="T38" fmla="*/ 0 w 896"/>
                <a:gd name="T39" fmla="*/ 0 h 202"/>
                <a:gd name="T40" fmla="*/ 0 w 896"/>
                <a:gd name="T41" fmla="*/ 0 h 202"/>
                <a:gd name="T42" fmla="*/ 0 w 896"/>
                <a:gd name="T43" fmla="*/ 0 h 202"/>
                <a:gd name="T44" fmla="*/ 0 w 896"/>
                <a:gd name="T45" fmla="*/ 0 h 202"/>
                <a:gd name="T46" fmla="*/ 0 w 896"/>
                <a:gd name="T47" fmla="*/ 0 h 202"/>
                <a:gd name="T48" fmla="*/ 0 w 896"/>
                <a:gd name="T49" fmla="*/ 0 h 202"/>
                <a:gd name="T50" fmla="*/ 0 w 896"/>
                <a:gd name="T51" fmla="*/ 0 h 202"/>
                <a:gd name="T52" fmla="*/ 0 w 896"/>
                <a:gd name="T53" fmla="*/ 0 h 202"/>
                <a:gd name="T54" fmla="*/ 0 w 896"/>
                <a:gd name="T55" fmla="*/ 0 h 202"/>
                <a:gd name="T56" fmla="*/ 0 w 896"/>
                <a:gd name="T57" fmla="*/ 0 h 202"/>
                <a:gd name="T58" fmla="*/ 0 w 896"/>
                <a:gd name="T59" fmla="*/ 0 h 202"/>
                <a:gd name="T60" fmla="*/ 0 w 896"/>
                <a:gd name="T61" fmla="*/ 0 h 202"/>
                <a:gd name="T62" fmla="*/ 0 w 896"/>
                <a:gd name="T63" fmla="*/ 0 h 202"/>
                <a:gd name="T64" fmla="*/ 0 w 896"/>
                <a:gd name="T65" fmla="*/ 0 h 202"/>
                <a:gd name="T66" fmla="*/ 0 w 896"/>
                <a:gd name="T67" fmla="*/ 0 h 202"/>
                <a:gd name="T68" fmla="*/ 0 w 896"/>
                <a:gd name="T69" fmla="*/ 0 h 202"/>
                <a:gd name="T70" fmla="*/ 0 w 896"/>
                <a:gd name="T71" fmla="*/ 0 h 202"/>
                <a:gd name="T72" fmla="*/ 0 w 896"/>
                <a:gd name="T73" fmla="*/ 0 h 202"/>
                <a:gd name="T74" fmla="*/ 0 w 896"/>
                <a:gd name="T75" fmla="*/ 0 h 202"/>
                <a:gd name="T76" fmla="*/ 0 w 896"/>
                <a:gd name="T77" fmla="*/ 0 h 202"/>
                <a:gd name="T78" fmla="*/ 0 w 896"/>
                <a:gd name="T79" fmla="*/ 0 h 202"/>
                <a:gd name="T80" fmla="*/ 0 w 896"/>
                <a:gd name="T81" fmla="*/ 0 h 202"/>
                <a:gd name="T82" fmla="*/ 0 w 896"/>
                <a:gd name="T83" fmla="*/ 0 h 202"/>
                <a:gd name="T84" fmla="*/ 0 w 896"/>
                <a:gd name="T85" fmla="*/ 0 h 202"/>
                <a:gd name="T86" fmla="*/ 0 w 896"/>
                <a:gd name="T87" fmla="*/ 0 h 202"/>
                <a:gd name="T88" fmla="*/ 0 w 896"/>
                <a:gd name="T89" fmla="*/ 0 h 2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6"/>
                <a:gd name="T136" fmla="*/ 0 h 202"/>
                <a:gd name="T137" fmla="*/ 896 w 896"/>
                <a:gd name="T138" fmla="*/ 202 h 2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6" h="202">
                  <a:moveTo>
                    <a:pt x="846" y="0"/>
                  </a:moveTo>
                  <a:lnTo>
                    <a:pt x="844" y="26"/>
                  </a:lnTo>
                  <a:lnTo>
                    <a:pt x="845" y="31"/>
                  </a:lnTo>
                  <a:lnTo>
                    <a:pt x="848" y="35"/>
                  </a:lnTo>
                  <a:lnTo>
                    <a:pt x="849" y="40"/>
                  </a:lnTo>
                  <a:lnTo>
                    <a:pt x="849" y="45"/>
                  </a:lnTo>
                  <a:lnTo>
                    <a:pt x="846" y="57"/>
                  </a:lnTo>
                  <a:lnTo>
                    <a:pt x="840" y="70"/>
                  </a:lnTo>
                  <a:lnTo>
                    <a:pt x="830" y="82"/>
                  </a:lnTo>
                  <a:lnTo>
                    <a:pt x="816" y="93"/>
                  </a:lnTo>
                  <a:lnTo>
                    <a:pt x="799" y="105"/>
                  </a:lnTo>
                  <a:lnTo>
                    <a:pt x="779" y="116"/>
                  </a:lnTo>
                  <a:lnTo>
                    <a:pt x="755" y="125"/>
                  </a:lnTo>
                  <a:lnTo>
                    <a:pt x="729" y="133"/>
                  </a:lnTo>
                  <a:lnTo>
                    <a:pt x="700" y="142"/>
                  </a:lnTo>
                  <a:lnTo>
                    <a:pt x="667" y="150"/>
                  </a:lnTo>
                  <a:lnTo>
                    <a:pt x="634" y="156"/>
                  </a:lnTo>
                  <a:lnTo>
                    <a:pt x="599" y="161"/>
                  </a:lnTo>
                  <a:lnTo>
                    <a:pt x="560" y="165"/>
                  </a:lnTo>
                  <a:lnTo>
                    <a:pt x="521" y="168"/>
                  </a:lnTo>
                  <a:lnTo>
                    <a:pt x="481" y="170"/>
                  </a:lnTo>
                  <a:lnTo>
                    <a:pt x="438" y="171"/>
                  </a:lnTo>
                  <a:lnTo>
                    <a:pt x="396" y="170"/>
                  </a:lnTo>
                  <a:lnTo>
                    <a:pt x="356" y="168"/>
                  </a:lnTo>
                  <a:lnTo>
                    <a:pt x="317" y="165"/>
                  </a:lnTo>
                  <a:lnTo>
                    <a:pt x="278" y="161"/>
                  </a:lnTo>
                  <a:lnTo>
                    <a:pt x="243" y="156"/>
                  </a:lnTo>
                  <a:lnTo>
                    <a:pt x="209" y="150"/>
                  </a:lnTo>
                  <a:lnTo>
                    <a:pt x="177" y="142"/>
                  </a:lnTo>
                  <a:lnTo>
                    <a:pt x="148" y="133"/>
                  </a:lnTo>
                  <a:lnTo>
                    <a:pt x="122" y="125"/>
                  </a:lnTo>
                  <a:lnTo>
                    <a:pt x="98" y="116"/>
                  </a:lnTo>
                  <a:lnTo>
                    <a:pt x="78" y="105"/>
                  </a:lnTo>
                  <a:lnTo>
                    <a:pt x="60" y="93"/>
                  </a:lnTo>
                  <a:lnTo>
                    <a:pt x="47" y="82"/>
                  </a:lnTo>
                  <a:lnTo>
                    <a:pt x="37" y="70"/>
                  </a:lnTo>
                  <a:lnTo>
                    <a:pt x="30" y="57"/>
                  </a:lnTo>
                  <a:lnTo>
                    <a:pt x="28" y="45"/>
                  </a:lnTo>
                  <a:lnTo>
                    <a:pt x="29" y="37"/>
                  </a:lnTo>
                  <a:lnTo>
                    <a:pt x="30" y="28"/>
                  </a:lnTo>
                  <a:lnTo>
                    <a:pt x="34" y="21"/>
                  </a:lnTo>
                  <a:lnTo>
                    <a:pt x="40" y="13"/>
                  </a:lnTo>
                  <a:lnTo>
                    <a:pt x="39" y="8"/>
                  </a:lnTo>
                  <a:lnTo>
                    <a:pt x="30" y="15"/>
                  </a:lnTo>
                  <a:lnTo>
                    <a:pt x="23" y="21"/>
                  </a:lnTo>
                  <a:lnTo>
                    <a:pt x="17" y="28"/>
                  </a:lnTo>
                  <a:lnTo>
                    <a:pt x="10" y="35"/>
                  </a:lnTo>
                  <a:lnTo>
                    <a:pt x="7" y="42"/>
                  </a:lnTo>
                  <a:lnTo>
                    <a:pt x="3" y="50"/>
                  </a:lnTo>
                  <a:lnTo>
                    <a:pt x="2" y="57"/>
                  </a:lnTo>
                  <a:lnTo>
                    <a:pt x="0" y="65"/>
                  </a:lnTo>
                  <a:lnTo>
                    <a:pt x="3" y="78"/>
                  </a:lnTo>
                  <a:lnTo>
                    <a:pt x="9" y="92"/>
                  </a:lnTo>
                  <a:lnTo>
                    <a:pt x="20" y="106"/>
                  </a:lnTo>
                  <a:lnTo>
                    <a:pt x="35" y="118"/>
                  </a:lnTo>
                  <a:lnTo>
                    <a:pt x="54" y="131"/>
                  </a:lnTo>
                  <a:lnTo>
                    <a:pt x="77" y="142"/>
                  </a:lnTo>
                  <a:lnTo>
                    <a:pt x="103" y="152"/>
                  </a:lnTo>
                  <a:lnTo>
                    <a:pt x="132" y="162"/>
                  </a:lnTo>
                  <a:lnTo>
                    <a:pt x="164" y="171"/>
                  </a:lnTo>
                  <a:lnTo>
                    <a:pt x="198" y="178"/>
                  </a:lnTo>
                  <a:lnTo>
                    <a:pt x="236" y="186"/>
                  </a:lnTo>
                  <a:lnTo>
                    <a:pt x="274" y="191"/>
                  </a:lnTo>
                  <a:lnTo>
                    <a:pt x="316" y="196"/>
                  </a:lnTo>
                  <a:lnTo>
                    <a:pt x="358" y="200"/>
                  </a:lnTo>
                  <a:lnTo>
                    <a:pt x="403" y="201"/>
                  </a:lnTo>
                  <a:lnTo>
                    <a:pt x="448" y="202"/>
                  </a:lnTo>
                  <a:lnTo>
                    <a:pt x="495" y="201"/>
                  </a:lnTo>
                  <a:lnTo>
                    <a:pt x="539" y="200"/>
                  </a:lnTo>
                  <a:lnTo>
                    <a:pt x="582" y="196"/>
                  </a:lnTo>
                  <a:lnTo>
                    <a:pt x="622" y="191"/>
                  </a:lnTo>
                  <a:lnTo>
                    <a:pt x="662" y="186"/>
                  </a:lnTo>
                  <a:lnTo>
                    <a:pt x="699" y="178"/>
                  </a:lnTo>
                  <a:lnTo>
                    <a:pt x="734" y="171"/>
                  </a:lnTo>
                  <a:lnTo>
                    <a:pt x="765" y="162"/>
                  </a:lnTo>
                  <a:lnTo>
                    <a:pt x="794" y="152"/>
                  </a:lnTo>
                  <a:lnTo>
                    <a:pt x="820" y="142"/>
                  </a:lnTo>
                  <a:lnTo>
                    <a:pt x="843" y="131"/>
                  </a:lnTo>
                  <a:lnTo>
                    <a:pt x="861" y="118"/>
                  </a:lnTo>
                  <a:lnTo>
                    <a:pt x="876" y="106"/>
                  </a:lnTo>
                  <a:lnTo>
                    <a:pt x="888" y="92"/>
                  </a:lnTo>
                  <a:lnTo>
                    <a:pt x="894" y="78"/>
                  </a:lnTo>
                  <a:lnTo>
                    <a:pt x="896" y="65"/>
                  </a:lnTo>
                  <a:lnTo>
                    <a:pt x="895" y="56"/>
                  </a:lnTo>
                  <a:lnTo>
                    <a:pt x="893" y="47"/>
                  </a:lnTo>
                  <a:lnTo>
                    <a:pt x="889" y="38"/>
                  </a:lnTo>
                  <a:lnTo>
                    <a:pt x="884" y="31"/>
                  </a:lnTo>
                  <a:lnTo>
                    <a:pt x="876" y="22"/>
                  </a:lnTo>
                  <a:lnTo>
                    <a:pt x="868" y="15"/>
                  </a:lnTo>
                  <a:lnTo>
                    <a:pt x="858" y="7"/>
                  </a:lnTo>
                  <a:lnTo>
                    <a:pt x="8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6" name="Freeform 150"/>
            <p:cNvSpPr>
              <a:spLocks/>
            </p:cNvSpPr>
            <p:nvPr/>
          </p:nvSpPr>
          <p:spPr bwMode="auto">
            <a:xfrm>
              <a:off x="4500" y="3233"/>
              <a:ext cx="5" cy="53"/>
            </a:xfrm>
            <a:custGeom>
              <a:avLst/>
              <a:gdLst>
                <a:gd name="T0" fmla="*/ 0 w 21"/>
                <a:gd name="T1" fmla="*/ 0 h 214"/>
                <a:gd name="T2" fmla="*/ 0 w 21"/>
                <a:gd name="T3" fmla="*/ 0 h 214"/>
                <a:gd name="T4" fmla="*/ 0 w 21"/>
                <a:gd name="T5" fmla="*/ 0 h 214"/>
                <a:gd name="T6" fmla="*/ 0 w 21"/>
                <a:gd name="T7" fmla="*/ 0 h 214"/>
                <a:gd name="T8" fmla="*/ 0 w 21"/>
                <a:gd name="T9" fmla="*/ 0 h 214"/>
                <a:gd name="T10" fmla="*/ 0 w 21"/>
                <a:gd name="T11" fmla="*/ 0 h 214"/>
                <a:gd name="T12" fmla="*/ 0 w 21"/>
                <a:gd name="T13" fmla="*/ 0 h 214"/>
                <a:gd name="T14" fmla="*/ 0 w 21"/>
                <a:gd name="T15" fmla="*/ 0 h 214"/>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14"/>
                <a:gd name="T26" fmla="*/ 21 w 21"/>
                <a:gd name="T27" fmla="*/ 214 h 2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14">
                  <a:moveTo>
                    <a:pt x="21" y="9"/>
                  </a:moveTo>
                  <a:lnTo>
                    <a:pt x="0" y="0"/>
                  </a:lnTo>
                  <a:lnTo>
                    <a:pt x="6" y="214"/>
                  </a:lnTo>
                  <a:lnTo>
                    <a:pt x="8" y="211"/>
                  </a:lnTo>
                  <a:lnTo>
                    <a:pt x="11" y="209"/>
                  </a:lnTo>
                  <a:lnTo>
                    <a:pt x="13" y="208"/>
                  </a:lnTo>
                  <a:lnTo>
                    <a:pt x="16" y="205"/>
                  </a:ln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7" name="Freeform 151"/>
            <p:cNvSpPr>
              <a:spLocks/>
            </p:cNvSpPr>
            <p:nvPr/>
          </p:nvSpPr>
          <p:spPr bwMode="auto">
            <a:xfrm>
              <a:off x="4704" y="3231"/>
              <a:ext cx="7" cy="58"/>
            </a:xfrm>
            <a:custGeom>
              <a:avLst/>
              <a:gdLst>
                <a:gd name="T0" fmla="*/ 0 w 26"/>
                <a:gd name="T1" fmla="*/ 0 h 235"/>
                <a:gd name="T2" fmla="*/ 0 w 26"/>
                <a:gd name="T3" fmla="*/ 0 h 235"/>
                <a:gd name="T4" fmla="*/ 0 w 26"/>
                <a:gd name="T5" fmla="*/ 0 h 235"/>
                <a:gd name="T6" fmla="*/ 0 w 26"/>
                <a:gd name="T7" fmla="*/ 0 h 235"/>
                <a:gd name="T8" fmla="*/ 0 w 26"/>
                <a:gd name="T9" fmla="*/ 0 h 235"/>
                <a:gd name="T10" fmla="*/ 0 w 26"/>
                <a:gd name="T11" fmla="*/ 0 h 235"/>
                <a:gd name="T12" fmla="*/ 0 w 26"/>
                <a:gd name="T13" fmla="*/ 0 h 235"/>
                <a:gd name="T14" fmla="*/ 0 w 26"/>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5"/>
                <a:gd name="T26" fmla="*/ 26 w 26"/>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5">
                  <a:moveTo>
                    <a:pt x="26" y="0"/>
                  </a:moveTo>
                  <a:lnTo>
                    <a:pt x="3" y="9"/>
                  </a:lnTo>
                  <a:lnTo>
                    <a:pt x="0" y="228"/>
                  </a:lnTo>
                  <a:lnTo>
                    <a:pt x="2" y="229"/>
                  </a:lnTo>
                  <a:lnTo>
                    <a:pt x="6" y="232"/>
                  </a:lnTo>
                  <a:lnTo>
                    <a:pt x="8" y="233"/>
                  </a:lnTo>
                  <a:lnTo>
                    <a:pt x="11" y="235"/>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8" name="Freeform 152"/>
            <p:cNvSpPr>
              <a:spLocks/>
            </p:cNvSpPr>
            <p:nvPr/>
          </p:nvSpPr>
          <p:spPr bwMode="auto">
            <a:xfrm>
              <a:off x="4494" y="3431"/>
              <a:ext cx="224" cy="64"/>
            </a:xfrm>
            <a:custGeom>
              <a:avLst/>
              <a:gdLst>
                <a:gd name="T0" fmla="*/ 0 w 896"/>
                <a:gd name="T1" fmla="*/ 0 h 256"/>
                <a:gd name="T2" fmla="*/ 0 w 896"/>
                <a:gd name="T3" fmla="*/ 0 h 256"/>
                <a:gd name="T4" fmla="*/ 0 w 896"/>
                <a:gd name="T5" fmla="*/ 0 h 256"/>
                <a:gd name="T6" fmla="*/ 0 w 896"/>
                <a:gd name="T7" fmla="*/ 0 h 256"/>
                <a:gd name="T8" fmla="*/ 0 w 896"/>
                <a:gd name="T9" fmla="*/ 0 h 256"/>
                <a:gd name="T10" fmla="*/ 0 w 896"/>
                <a:gd name="T11" fmla="*/ 0 h 256"/>
                <a:gd name="T12" fmla="*/ 0 w 896"/>
                <a:gd name="T13" fmla="*/ 0 h 256"/>
                <a:gd name="T14" fmla="*/ 0 w 896"/>
                <a:gd name="T15" fmla="*/ 0 h 256"/>
                <a:gd name="T16" fmla="*/ 0 w 896"/>
                <a:gd name="T17" fmla="*/ 0 h 256"/>
                <a:gd name="T18" fmla="*/ 0 w 896"/>
                <a:gd name="T19" fmla="*/ 0 h 256"/>
                <a:gd name="T20" fmla="*/ 0 w 896"/>
                <a:gd name="T21" fmla="*/ 0 h 256"/>
                <a:gd name="T22" fmla="*/ 0 w 896"/>
                <a:gd name="T23" fmla="*/ 0 h 256"/>
                <a:gd name="T24" fmla="*/ 0 w 896"/>
                <a:gd name="T25" fmla="*/ 0 h 256"/>
                <a:gd name="T26" fmla="*/ 0 w 896"/>
                <a:gd name="T27" fmla="*/ 0 h 256"/>
                <a:gd name="T28" fmla="*/ 0 w 896"/>
                <a:gd name="T29" fmla="*/ 0 h 256"/>
                <a:gd name="T30" fmla="*/ 0 w 896"/>
                <a:gd name="T31" fmla="*/ 0 h 256"/>
                <a:gd name="T32" fmla="*/ 0 w 896"/>
                <a:gd name="T33" fmla="*/ 0 h 256"/>
                <a:gd name="T34" fmla="*/ 0 w 896"/>
                <a:gd name="T35" fmla="*/ 0 h 256"/>
                <a:gd name="T36" fmla="*/ 0 w 896"/>
                <a:gd name="T37" fmla="*/ 0 h 256"/>
                <a:gd name="T38" fmla="*/ 0 w 896"/>
                <a:gd name="T39" fmla="*/ 0 h 256"/>
                <a:gd name="T40" fmla="*/ 0 w 896"/>
                <a:gd name="T41" fmla="*/ 0 h 256"/>
                <a:gd name="T42" fmla="*/ 0 w 896"/>
                <a:gd name="T43" fmla="*/ 0 h 256"/>
                <a:gd name="T44" fmla="*/ 0 w 896"/>
                <a:gd name="T45" fmla="*/ 0 h 256"/>
                <a:gd name="T46" fmla="*/ 0 w 896"/>
                <a:gd name="T47" fmla="*/ 0 h 256"/>
                <a:gd name="T48" fmla="*/ 0 w 896"/>
                <a:gd name="T49" fmla="*/ 0 h 256"/>
                <a:gd name="T50" fmla="*/ 0 w 896"/>
                <a:gd name="T51" fmla="*/ 0 h 256"/>
                <a:gd name="T52" fmla="*/ 0 w 896"/>
                <a:gd name="T53" fmla="*/ 0 h 256"/>
                <a:gd name="T54" fmla="*/ 0 w 896"/>
                <a:gd name="T55" fmla="*/ 0 h 256"/>
                <a:gd name="T56" fmla="*/ 0 w 896"/>
                <a:gd name="T57" fmla="*/ 0 h 256"/>
                <a:gd name="T58" fmla="*/ 0 w 896"/>
                <a:gd name="T59" fmla="*/ 0 h 256"/>
                <a:gd name="T60" fmla="*/ 0 w 896"/>
                <a:gd name="T61" fmla="*/ 0 h 256"/>
                <a:gd name="T62" fmla="*/ 0 w 896"/>
                <a:gd name="T63" fmla="*/ 0 h 256"/>
                <a:gd name="T64" fmla="*/ 0 w 896"/>
                <a:gd name="T65" fmla="*/ 0 h 256"/>
                <a:gd name="T66" fmla="*/ 0 w 896"/>
                <a:gd name="T67" fmla="*/ 0 h 256"/>
                <a:gd name="T68" fmla="*/ 0 w 896"/>
                <a:gd name="T69" fmla="*/ 0 h 256"/>
                <a:gd name="T70" fmla="*/ 0 w 896"/>
                <a:gd name="T71" fmla="*/ 0 h 256"/>
                <a:gd name="T72" fmla="*/ 0 w 896"/>
                <a:gd name="T73" fmla="*/ 0 h 256"/>
                <a:gd name="T74" fmla="*/ 0 w 896"/>
                <a:gd name="T75" fmla="*/ 0 h 256"/>
                <a:gd name="T76" fmla="*/ 0 w 896"/>
                <a:gd name="T77" fmla="*/ 0 h 256"/>
                <a:gd name="T78" fmla="*/ 0 w 896"/>
                <a:gd name="T79" fmla="*/ 0 h 256"/>
                <a:gd name="T80" fmla="*/ 0 w 896"/>
                <a:gd name="T81" fmla="*/ 0 h 256"/>
                <a:gd name="T82" fmla="*/ 0 w 896"/>
                <a:gd name="T83" fmla="*/ 0 h 256"/>
                <a:gd name="T84" fmla="*/ 0 w 896"/>
                <a:gd name="T85" fmla="*/ 0 h 256"/>
                <a:gd name="T86" fmla="*/ 0 w 896"/>
                <a:gd name="T87" fmla="*/ 0 h 256"/>
                <a:gd name="T88" fmla="*/ 0 w 89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6"/>
                <a:gd name="T136" fmla="*/ 0 h 256"/>
                <a:gd name="T137" fmla="*/ 896 w 896"/>
                <a:gd name="T138" fmla="*/ 256 h 2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6" h="256">
                  <a:moveTo>
                    <a:pt x="846" y="0"/>
                  </a:moveTo>
                  <a:lnTo>
                    <a:pt x="844" y="32"/>
                  </a:lnTo>
                  <a:lnTo>
                    <a:pt x="845" y="39"/>
                  </a:lnTo>
                  <a:lnTo>
                    <a:pt x="848" y="44"/>
                  </a:lnTo>
                  <a:lnTo>
                    <a:pt x="849" y="50"/>
                  </a:lnTo>
                  <a:lnTo>
                    <a:pt x="849" y="56"/>
                  </a:lnTo>
                  <a:lnTo>
                    <a:pt x="846" y="72"/>
                  </a:lnTo>
                  <a:lnTo>
                    <a:pt x="840" y="89"/>
                  </a:lnTo>
                  <a:lnTo>
                    <a:pt x="830" y="104"/>
                  </a:lnTo>
                  <a:lnTo>
                    <a:pt x="816" y="119"/>
                  </a:lnTo>
                  <a:lnTo>
                    <a:pt x="799" y="132"/>
                  </a:lnTo>
                  <a:lnTo>
                    <a:pt x="779" y="146"/>
                  </a:lnTo>
                  <a:lnTo>
                    <a:pt x="755" y="159"/>
                  </a:lnTo>
                  <a:lnTo>
                    <a:pt x="729" y="170"/>
                  </a:lnTo>
                  <a:lnTo>
                    <a:pt x="700" y="180"/>
                  </a:lnTo>
                  <a:lnTo>
                    <a:pt x="667" y="189"/>
                  </a:lnTo>
                  <a:lnTo>
                    <a:pt x="634" y="198"/>
                  </a:lnTo>
                  <a:lnTo>
                    <a:pt x="599" y="204"/>
                  </a:lnTo>
                  <a:lnTo>
                    <a:pt x="560" y="209"/>
                  </a:lnTo>
                  <a:lnTo>
                    <a:pt x="521" y="213"/>
                  </a:lnTo>
                  <a:lnTo>
                    <a:pt x="481" y="215"/>
                  </a:lnTo>
                  <a:lnTo>
                    <a:pt x="438" y="216"/>
                  </a:lnTo>
                  <a:lnTo>
                    <a:pt x="396" y="215"/>
                  </a:lnTo>
                  <a:lnTo>
                    <a:pt x="356" y="213"/>
                  </a:lnTo>
                  <a:lnTo>
                    <a:pt x="317" y="209"/>
                  </a:lnTo>
                  <a:lnTo>
                    <a:pt x="278" y="204"/>
                  </a:lnTo>
                  <a:lnTo>
                    <a:pt x="243" y="198"/>
                  </a:lnTo>
                  <a:lnTo>
                    <a:pt x="209" y="189"/>
                  </a:lnTo>
                  <a:lnTo>
                    <a:pt x="177" y="180"/>
                  </a:lnTo>
                  <a:lnTo>
                    <a:pt x="148" y="170"/>
                  </a:lnTo>
                  <a:lnTo>
                    <a:pt x="122" y="159"/>
                  </a:lnTo>
                  <a:lnTo>
                    <a:pt x="98" y="146"/>
                  </a:lnTo>
                  <a:lnTo>
                    <a:pt x="78" y="132"/>
                  </a:lnTo>
                  <a:lnTo>
                    <a:pt x="60" y="119"/>
                  </a:lnTo>
                  <a:lnTo>
                    <a:pt x="47" y="104"/>
                  </a:lnTo>
                  <a:lnTo>
                    <a:pt x="37" y="89"/>
                  </a:lnTo>
                  <a:lnTo>
                    <a:pt x="30" y="72"/>
                  </a:lnTo>
                  <a:lnTo>
                    <a:pt x="28" y="56"/>
                  </a:lnTo>
                  <a:lnTo>
                    <a:pt x="29" y="46"/>
                  </a:lnTo>
                  <a:lnTo>
                    <a:pt x="30" y="36"/>
                  </a:lnTo>
                  <a:lnTo>
                    <a:pt x="34" y="27"/>
                  </a:lnTo>
                  <a:lnTo>
                    <a:pt x="40" y="17"/>
                  </a:lnTo>
                  <a:lnTo>
                    <a:pt x="39" y="10"/>
                  </a:lnTo>
                  <a:lnTo>
                    <a:pt x="30" y="19"/>
                  </a:lnTo>
                  <a:lnTo>
                    <a:pt x="23" y="26"/>
                  </a:lnTo>
                  <a:lnTo>
                    <a:pt x="17" y="35"/>
                  </a:lnTo>
                  <a:lnTo>
                    <a:pt x="10" y="44"/>
                  </a:lnTo>
                  <a:lnTo>
                    <a:pt x="7" y="54"/>
                  </a:lnTo>
                  <a:lnTo>
                    <a:pt x="3" y="62"/>
                  </a:lnTo>
                  <a:lnTo>
                    <a:pt x="2" y="72"/>
                  </a:lnTo>
                  <a:lnTo>
                    <a:pt x="0" y="81"/>
                  </a:lnTo>
                  <a:lnTo>
                    <a:pt x="3" y="99"/>
                  </a:lnTo>
                  <a:lnTo>
                    <a:pt x="9" y="116"/>
                  </a:lnTo>
                  <a:lnTo>
                    <a:pt x="20" y="134"/>
                  </a:lnTo>
                  <a:lnTo>
                    <a:pt x="35" y="149"/>
                  </a:lnTo>
                  <a:lnTo>
                    <a:pt x="54" y="165"/>
                  </a:lnTo>
                  <a:lnTo>
                    <a:pt x="77" y="179"/>
                  </a:lnTo>
                  <a:lnTo>
                    <a:pt x="103" y="193"/>
                  </a:lnTo>
                  <a:lnTo>
                    <a:pt x="132" y="205"/>
                  </a:lnTo>
                  <a:lnTo>
                    <a:pt x="164" y="216"/>
                  </a:lnTo>
                  <a:lnTo>
                    <a:pt x="198" y="226"/>
                  </a:lnTo>
                  <a:lnTo>
                    <a:pt x="236" y="235"/>
                  </a:lnTo>
                  <a:lnTo>
                    <a:pt x="274" y="243"/>
                  </a:lnTo>
                  <a:lnTo>
                    <a:pt x="316" y="249"/>
                  </a:lnTo>
                  <a:lnTo>
                    <a:pt x="358" y="253"/>
                  </a:lnTo>
                  <a:lnTo>
                    <a:pt x="403" y="255"/>
                  </a:lnTo>
                  <a:lnTo>
                    <a:pt x="448" y="256"/>
                  </a:lnTo>
                  <a:lnTo>
                    <a:pt x="495" y="255"/>
                  </a:lnTo>
                  <a:lnTo>
                    <a:pt x="539" y="253"/>
                  </a:lnTo>
                  <a:lnTo>
                    <a:pt x="582" y="249"/>
                  </a:lnTo>
                  <a:lnTo>
                    <a:pt x="622" y="243"/>
                  </a:lnTo>
                  <a:lnTo>
                    <a:pt x="662" y="235"/>
                  </a:lnTo>
                  <a:lnTo>
                    <a:pt x="699" y="226"/>
                  </a:lnTo>
                  <a:lnTo>
                    <a:pt x="734" y="216"/>
                  </a:lnTo>
                  <a:lnTo>
                    <a:pt x="765" y="205"/>
                  </a:lnTo>
                  <a:lnTo>
                    <a:pt x="794" y="193"/>
                  </a:lnTo>
                  <a:lnTo>
                    <a:pt x="820" y="179"/>
                  </a:lnTo>
                  <a:lnTo>
                    <a:pt x="843" y="165"/>
                  </a:lnTo>
                  <a:lnTo>
                    <a:pt x="861" y="149"/>
                  </a:lnTo>
                  <a:lnTo>
                    <a:pt x="876" y="134"/>
                  </a:lnTo>
                  <a:lnTo>
                    <a:pt x="888" y="116"/>
                  </a:lnTo>
                  <a:lnTo>
                    <a:pt x="894" y="99"/>
                  </a:lnTo>
                  <a:lnTo>
                    <a:pt x="896" y="81"/>
                  </a:lnTo>
                  <a:lnTo>
                    <a:pt x="895" y="70"/>
                  </a:lnTo>
                  <a:lnTo>
                    <a:pt x="893" y="59"/>
                  </a:lnTo>
                  <a:lnTo>
                    <a:pt x="889" y="49"/>
                  </a:lnTo>
                  <a:lnTo>
                    <a:pt x="884" y="39"/>
                  </a:lnTo>
                  <a:lnTo>
                    <a:pt x="876" y="29"/>
                  </a:lnTo>
                  <a:lnTo>
                    <a:pt x="868" y="19"/>
                  </a:lnTo>
                  <a:lnTo>
                    <a:pt x="858" y="9"/>
                  </a:lnTo>
                  <a:lnTo>
                    <a:pt x="8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9" name="Freeform 153"/>
            <p:cNvSpPr>
              <a:spLocks/>
            </p:cNvSpPr>
            <p:nvPr/>
          </p:nvSpPr>
          <p:spPr bwMode="auto">
            <a:xfrm>
              <a:off x="4500" y="3303"/>
              <a:ext cx="6" cy="135"/>
            </a:xfrm>
            <a:custGeom>
              <a:avLst/>
              <a:gdLst>
                <a:gd name="T0" fmla="*/ 0 w 22"/>
                <a:gd name="T1" fmla="*/ 0 h 538"/>
                <a:gd name="T2" fmla="*/ 0 w 22"/>
                <a:gd name="T3" fmla="*/ 0 h 538"/>
                <a:gd name="T4" fmla="*/ 0 w 22"/>
                <a:gd name="T5" fmla="*/ 0 h 538"/>
                <a:gd name="T6" fmla="*/ 0 w 22"/>
                <a:gd name="T7" fmla="*/ 0 h 538"/>
                <a:gd name="T8" fmla="*/ 0 w 22"/>
                <a:gd name="T9" fmla="*/ 0 h 538"/>
                <a:gd name="T10" fmla="*/ 0 w 22"/>
                <a:gd name="T11" fmla="*/ 0 h 538"/>
                <a:gd name="T12" fmla="*/ 0 w 22"/>
                <a:gd name="T13" fmla="*/ 0 h 538"/>
                <a:gd name="T14" fmla="*/ 0 w 22"/>
                <a:gd name="T15" fmla="*/ 0 h 538"/>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538"/>
                <a:gd name="T26" fmla="*/ 22 w 22"/>
                <a:gd name="T27" fmla="*/ 538 h 5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538">
                  <a:moveTo>
                    <a:pt x="22" y="16"/>
                  </a:moveTo>
                  <a:lnTo>
                    <a:pt x="0" y="0"/>
                  </a:lnTo>
                  <a:lnTo>
                    <a:pt x="4" y="538"/>
                  </a:lnTo>
                  <a:lnTo>
                    <a:pt x="6" y="535"/>
                  </a:lnTo>
                  <a:lnTo>
                    <a:pt x="9" y="531"/>
                  </a:lnTo>
                  <a:lnTo>
                    <a:pt x="11" y="528"/>
                  </a:lnTo>
                  <a:lnTo>
                    <a:pt x="14" y="525"/>
                  </a:lnTo>
                  <a:lnTo>
                    <a:pt x="2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0" name="Freeform 154"/>
            <p:cNvSpPr>
              <a:spLocks/>
            </p:cNvSpPr>
            <p:nvPr/>
          </p:nvSpPr>
          <p:spPr bwMode="auto">
            <a:xfrm>
              <a:off x="4702" y="3305"/>
              <a:ext cx="7" cy="135"/>
            </a:xfrm>
            <a:custGeom>
              <a:avLst/>
              <a:gdLst>
                <a:gd name="T0" fmla="*/ 0 w 28"/>
                <a:gd name="T1" fmla="*/ 0 h 539"/>
                <a:gd name="T2" fmla="*/ 0 w 28"/>
                <a:gd name="T3" fmla="*/ 0 h 539"/>
                <a:gd name="T4" fmla="*/ 0 w 28"/>
                <a:gd name="T5" fmla="*/ 0 h 539"/>
                <a:gd name="T6" fmla="*/ 0 w 28"/>
                <a:gd name="T7" fmla="*/ 0 h 539"/>
                <a:gd name="T8" fmla="*/ 0 w 28"/>
                <a:gd name="T9" fmla="*/ 0 h 539"/>
                <a:gd name="T10" fmla="*/ 0 w 28"/>
                <a:gd name="T11" fmla="*/ 0 h 539"/>
                <a:gd name="T12" fmla="*/ 0 w 28"/>
                <a:gd name="T13" fmla="*/ 0 h 539"/>
                <a:gd name="T14" fmla="*/ 0 w 28"/>
                <a:gd name="T15" fmla="*/ 0 h 539"/>
                <a:gd name="T16" fmla="*/ 0 w 28"/>
                <a:gd name="T17" fmla="*/ 0 h 5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39"/>
                <a:gd name="T29" fmla="*/ 28 w 28"/>
                <a:gd name="T30" fmla="*/ 539 h 5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39">
                  <a:moveTo>
                    <a:pt x="28" y="0"/>
                  </a:moveTo>
                  <a:lnTo>
                    <a:pt x="6" y="14"/>
                  </a:lnTo>
                  <a:lnTo>
                    <a:pt x="0" y="464"/>
                  </a:lnTo>
                  <a:lnTo>
                    <a:pt x="0" y="528"/>
                  </a:lnTo>
                  <a:lnTo>
                    <a:pt x="3" y="531"/>
                  </a:lnTo>
                  <a:lnTo>
                    <a:pt x="6" y="533"/>
                  </a:lnTo>
                  <a:lnTo>
                    <a:pt x="9" y="537"/>
                  </a:lnTo>
                  <a:lnTo>
                    <a:pt x="11" y="539"/>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1" name="Freeform 155"/>
            <p:cNvSpPr>
              <a:spLocks/>
            </p:cNvSpPr>
            <p:nvPr/>
          </p:nvSpPr>
          <p:spPr bwMode="auto">
            <a:xfrm>
              <a:off x="4494" y="3510"/>
              <a:ext cx="224" cy="75"/>
            </a:xfrm>
            <a:custGeom>
              <a:avLst/>
              <a:gdLst>
                <a:gd name="T0" fmla="*/ 0 w 896"/>
                <a:gd name="T1" fmla="*/ 0 h 298"/>
                <a:gd name="T2" fmla="*/ 0 w 896"/>
                <a:gd name="T3" fmla="*/ 0 h 298"/>
                <a:gd name="T4" fmla="*/ 0 w 896"/>
                <a:gd name="T5" fmla="*/ 0 h 298"/>
                <a:gd name="T6" fmla="*/ 0 w 896"/>
                <a:gd name="T7" fmla="*/ 0 h 298"/>
                <a:gd name="T8" fmla="*/ 0 w 896"/>
                <a:gd name="T9" fmla="*/ 0 h 298"/>
                <a:gd name="T10" fmla="*/ 0 w 896"/>
                <a:gd name="T11" fmla="*/ 0 h 298"/>
                <a:gd name="T12" fmla="*/ 0 w 896"/>
                <a:gd name="T13" fmla="*/ 0 h 298"/>
                <a:gd name="T14" fmla="*/ 0 w 896"/>
                <a:gd name="T15" fmla="*/ 0 h 298"/>
                <a:gd name="T16" fmla="*/ 0 w 896"/>
                <a:gd name="T17" fmla="*/ 0 h 298"/>
                <a:gd name="T18" fmla="*/ 0 w 896"/>
                <a:gd name="T19" fmla="*/ 0 h 298"/>
                <a:gd name="T20" fmla="*/ 0 w 896"/>
                <a:gd name="T21" fmla="*/ 0 h 298"/>
                <a:gd name="T22" fmla="*/ 0 w 896"/>
                <a:gd name="T23" fmla="*/ 0 h 298"/>
                <a:gd name="T24" fmla="*/ 0 w 896"/>
                <a:gd name="T25" fmla="*/ 0 h 298"/>
                <a:gd name="T26" fmla="*/ 0 w 896"/>
                <a:gd name="T27" fmla="*/ 0 h 298"/>
                <a:gd name="T28" fmla="*/ 0 w 896"/>
                <a:gd name="T29" fmla="*/ 0 h 298"/>
                <a:gd name="T30" fmla="*/ 0 w 896"/>
                <a:gd name="T31" fmla="*/ 0 h 298"/>
                <a:gd name="T32" fmla="*/ 0 w 896"/>
                <a:gd name="T33" fmla="*/ 0 h 298"/>
                <a:gd name="T34" fmla="*/ 0 w 896"/>
                <a:gd name="T35" fmla="*/ 0 h 298"/>
                <a:gd name="T36" fmla="*/ 0 w 896"/>
                <a:gd name="T37" fmla="*/ 0 h 298"/>
                <a:gd name="T38" fmla="*/ 0 w 896"/>
                <a:gd name="T39" fmla="*/ 0 h 298"/>
                <a:gd name="T40" fmla="*/ 0 w 896"/>
                <a:gd name="T41" fmla="*/ 0 h 298"/>
                <a:gd name="T42" fmla="*/ 0 w 896"/>
                <a:gd name="T43" fmla="*/ 0 h 298"/>
                <a:gd name="T44" fmla="*/ 0 w 896"/>
                <a:gd name="T45" fmla="*/ 0 h 298"/>
                <a:gd name="T46" fmla="*/ 0 w 896"/>
                <a:gd name="T47" fmla="*/ 0 h 298"/>
                <a:gd name="T48" fmla="*/ 0 w 896"/>
                <a:gd name="T49" fmla="*/ 0 h 298"/>
                <a:gd name="T50" fmla="*/ 0 w 896"/>
                <a:gd name="T51" fmla="*/ 0 h 298"/>
                <a:gd name="T52" fmla="*/ 0 w 896"/>
                <a:gd name="T53" fmla="*/ 0 h 298"/>
                <a:gd name="T54" fmla="*/ 0 w 896"/>
                <a:gd name="T55" fmla="*/ 0 h 298"/>
                <a:gd name="T56" fmla="*/ 0 w 896"/>
                <a:gd name="T57" fmla="*/ 0 h 298"/>
                <a:gd name="T58" fmla="*/ 0 w 896"/>
                <a:gd name="T59" fmla="*/ 0 h 298"/>
                <a:gd name="T60" fmla="*/ 0 w 896"/>
                <a:gd name="T61" fmla="*/ 0 h 298"/>
                <a:gd name="T62" fmla="*/ 0 w 896"/>
                <a:gd name="T63" fmla="*/ 0 h 298"/>
                <a:gd name="T64" fmla="*/ 0 w 896"/>
                <a:gd name="T65" fmla="*/ 0 h 298"/>
                <a:gd name="T66" fmla="*/ 0 w 896"/>
                <a:gd name="T67" fmla="*/ 0 h 298"/>
                <a:gd name="T68" fmla="*/ 0 w 896"/>
                <a:gd name="T69" fmla="*/ 0 h 298"/>
                <a:gd name="T70" fmla="*/ 0 w 896"/>
                <a:gd name="T71" fmla="*/ 0 h 298"/>
                <a:gd name="T72" fmla="*/ 0 w 896"/>
                <a:gd name="T73" fmla="*/ 0 h 298"/>
                <a:gd name="T74" fmla="*/ 0 w 896"/>
                <a:gd name="T75" fmla="*/ 0 h 298"/>
                <a:gd name="T76" fmla="*/ 0 w 896"/>
                <a:gd name="T77" fmla="*/ 0 h 298"/>
                <a:gd name="T78" fmla="*/ 0 w 896"/>
                <a:gd name="T79" fmla="*/ 0 h 298"/>
                <a:gd name="T80" fmla="*/ 0 w 896"/>
                <a:gd name="T81" fmla="*/ 0 h 298"/>
                <a:gd name="T82" fmla="*/ 0 w 896"/>
                <a:gd name="T83" fmla="*/ 0 h 298"/>
                <a:gd name="T84" fmla="*/ 0 w 896"/>
                <a:gd name="T85" fmla="*/ 0 h 298"/>
                <a:gd name="T86" fmla="*/ 0 w 896"/>
                <a:gd name="T87" fmla="*/ 0 h 298"/>
                <a:gd name="T88" fmla="*/ 0 w 896"/>
                <a:gd name="T89" fmla="*/ 0 h 2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6"/>
                <a:gd name="T136" fmla="*/ 0 h 298"/>
                <a:gd name="T137" fmla="*/ 896 w 896"/>
                <a:gd name="T138" fmla="*/ 298 h 2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6" h="298">
                  <a:moveTo>
                    <a:pt x="846" y="0"/>
                  </a:moveTo>
                  <a:lnTo>
                    <a:pt x="844" y="37"/>
                  </a:lnTo>
                  <a:lnTo>
                    <a:pt x="845" y="44"/>
                  </a:lnTo>
                  <a:lnTo>
                    <a:pt x="848" y="51"/>
                  </a:lnTo>
                  <a:lnTo>
                    <a:pt x="849" y="59"/>
                  </a:lnTo>
                  <a:lnTo>
                    <a:pt x="849" y="65"/>
                  </a:lnTo>
                  <a:lnTo>
                    <a:pt x="846" y="84"/>
                  </a:lnTo>
                  <a:lnTo>
                    <a:pt x="840" y="102"/>
                  </a:lnTo>
                  <a:lnTo>
                    <a:pt x="830" y="121"/>
                  </a:lnTo>
                  <a:lnTo>
                    <a:pt x="816" y="138"/>
                  </a:lnTo>
                  <a:lnTo>
                    <a:pt x="799" y="155"/>
                  </a:lnTo>
                  <a:lnTo>
                    <a:pt x="779" y="170"/>
                  </a:lnTo>
                  <a:lnTo>
                    <a:pt x="755" y="184"/>
                  </a:lnTo>
                  <a:lnTo>
                    <a:pt x="729" y="198"/>
                  </a:lnTo>
                  <a:lnTo>
                    <a:pt x="700" y="210"/>
                  </a:lnTo>
                  <a:lnTo>
                    <a:pt x="667" y="220"/>
                  </a:lnTo>
                  <a:lnTo>
                    <a:pt x="634" y="230"/>
                  </a:lnTo>
                  <a:lnTo>
                    <a:pt x="599" y="238"/>
                  </a:lnTo>
                  <a:lnTo>
                    <a:pt x="560" y="244"/>
                  </a:lnTo>
                  <a:lnTo>
                    <a:pt x="521" y="249"/>
                  </a:lnTo>
                  <a:lnTo>
                    <a:pt x="481" y="251"/>
                  </a:lnTo>
                  <a:lnTo>
                    <a:pt x="438" y="253"/>
                  </a:lnTo>
                  <a:lnTo>
                    <a:pt x="396" y="251"/>
                  </a:lnTo>
                  <a:lnTo>
                    <a:pt x="356" y="249"/>
                  </a:lnTo>
                  <a:lnTo>
                    <a:pt x="317" y="244"/>
                  </a:lnTo>
                  <a:lnTo>
                    <a:pt x="278" y="238"/>
                  </a:lnTo>
                  <a:lnTo>
                    <a:pt x="243" y="230"/>
                  </a:lnTo>
                  <a:lnTo>
                    <a:pt x="209" y="220"/>
                  </a:lnTo>
                  <a:lnTo>
                    <a:pt x="177" y="210"/>
                  </a:lnTo>
                  <a:lnTo>
                    <a:pt x="148" y="198"/>
                  </a:lnTo>
                  <a:lnTo>
                    <a:pt x="122" y="184"/>
                  </a:lnTo>
                  <a:lnTo>
                    <a:pt x="98" y="170"/>
                  </a:lnTo>
                  <a:lnTo>
                    <a:pt x="78" y="155"/>
                  </a:lnTo>
                  <a:lnTo>
                    <a:pt x="60" y="138"/>
                  </a:lnTo>
                  <a:lnTo>
                    <a:pt x="47" y="121"/>
                  </a:lnTo>
                  <a:lnTo>
                    <a:pt x="37" y="102"/>
                  </a:lnTo>
                  <a:lnTo>
                    <a:pt x="30" y="84"/>
                  </a:lnTo>
                  <a:lnTo>
                    <a:pt x="28" y="65"/>
                  </a:lnTo>
                  <a:lnTo>
                    <a:pt x="29" y="54"/>
                  </a:lnTo>
                  <a:lnTo>
                    <a:pt x="30" y="42"/>
                  </a:lnTo>
                  <a:lnTo>
                    <a:pt x="34" y="31"/>
                  </a:lnTo>
                  <a:lnTo>
                    <a:pt x="40" y="20"/>
                  </a:lnTo>
                  <a:lnTo>
                    <a:pt x="39" y="11"/>
                  </a:lnTo>
                  <a:lnTo>
                    <a:pt x="30" y="21"/>
                  </a:lnTo>
                  <a:lnTo>
                    <a:pt x="23" y="30"/>
                  </a:lnTo>
                  <a:lnTo>
                    <a:pt x="17" y="40"/>
                  </a:lnTo>
                  <a:lnTo>
                    <a:pt x="10" y="50"/>
                  </a:lnTo>
                  <a:lnTo>
                    <a:pt x="7" y="61"/>
                  </a:lnTo>
                  <a:lnTo>
                    <a:pt x="3" y="71"/>
                  </a:lnTo>
                  <a:lnTo>
                    <a:pt x="2" y="82"/>
                  </a:lnTo>
                  <a:lnTo>
                    <a:pt x="0" y="94"/>
                  </a:lnTo>
                  <a:lnTo>
                    <a:pt x="3" y="115"/>
                  </a:lnTo>
                  <a:lnTo>
                    <a:pt x="9" y="135"/>
                  </a:lnTo>
                  <a:lnTo>
                    <a:pt x="20" y="154"/>
                  </a:lnTo>
                  <a:lnTo>
                    <a:pt x="35" y="173"/>
                  </a:lnTo>
                  <a:lnTo>
                    <a:pt x="54" y="191"/>
                  </a:lnTo>
                  <a:lnTo>
                    <a:pt x="77" y="208"/>
                  </a:lnTo>
                  <a:lnTo>
                    <a:pt x="103" y="224"/>
                  </a:lnTo>
                  <a:lnTo>
                    <a:pt x="132" y="238"/>
                  </a:lnTo>
                  <a:lnTo>
                    <a:pt x="164" y="251"/>
                  </a:lnTo>
                  <a:lnTo>
                    <a:pt x="198" y="263"/>
                  </a:lnTo>
                  <a:lnTo>
                    <a:pt x="236" y="273"/>
                  </a:lnTo>
                  <a:lnTo>
                    <a:pt x="274" y="281"/>
                  </a:lnTo>
                  <a:lnTo>
                    <a:pt x="316" y="289"/>
                  </a:lnTo>
                  <a:lnTo>
                    <a:pt x="358" y="294"/>
                  </a:lnTo>
                  <a:lnTo>
                    <a:pt x="403" y="296"/>
                  </a:lnTo>
                  <a:lnTo>
                    <a:pt x="448" y="298"/>
                  </a:lnTo>
                  <a:lnTo>
                    <a:pt x="495" y="296"/>
                  </a:lnTo>
                  <a:lnTo>
                    <a:pt x="539" y="294"/>
                  </a:lnTo>
                  <a:lnTo>
                    <a:pt x="582" y="289"/>
                  </a:lnTo>
                  <a:lnTo>
                    <a:pt x="622" y="281"/>
                  </a:lnTo>
                  <a:lnTo>
                    <a:pt x="662" y="273"/>
                  </a:lnTo>
                  <a:lnTo>
                    <a:pt x="699" y="263"/>
                  </a:lnTo>
                  <a:lnTo>
                    <a:pt x="734" y="251"/>
                  </a:lnTo>
                  <a:lnTo>
                    <a:pt x="765" y="238"/>
                  </a:lnTo>
                  <a:lnTo>
                    <a:pt x="794" y="224"/>
                  </a:lnTo>
                  <a:lnTo>
                    <a:pt x="820" y="208"/>
                  </a:lnTo>
                  <a:lnTo>
                    <a:pt x="843" y="191"/>
                  </a:lnTo>
                  <a:lnTo>
                    <a:pt x="861" y="173"/>
                  </a:lnTo>
                  <a:lnTo>
                    <a:pt x="876" y="154"/>
                  </a:lnTo>
                  <a:lnTo>
                    <a:pt x="888" y="135"/>
                  </a:lnTo>
                  <a:lnTo>
                    <a:pt x="894" y="115"/>
                  </a:lnTo>
                  <a:lnTo>
                    <a:pt x="896" y="94"/>
                  </a:lnTo>
                  <a:lnTo>
                    <a:pt x="895" y="81"/>
                  </a:lnTo>
                  <a:lnTo>
                    <a:pt x="893" y="69"/>
                  </a:lnTo>
                  <a:lnTo>
                    <a:pt x="889" y="56"/>
                  </a:lnTo>
                  <a:lnTo>
                    <a:pt x="884" y="45"/>
                  </a:lnTo>
                  <a:lnTo>
                    <a:pt x="876" y="32"/>
                  </a:lnTo>
                  <a:lnTo>
                    <a:pt x="868" y="21"/>
                  </a:lnTo>
                  <a:lnTo>
                    <a:pt x="858" y="10"/>
                  </a:lnTo>
                  <a:lnTo>
                    <a:pt x="8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2" name="Freeform 156"/>
            <p:cNvSpPr>
              <a:spLocks/>
            </p:cNvSpPr>
            <p:nvPr/>
          </p:nvSpPr>
          <p:spPr bwMode="auto">
            <a:xfrm>
              <a:off x="4500" y="3456"/>
              <a:ext cx="6" cy="60"/>
            </a:xfrm>
            <a:custGeom>
              <a:avLst/>
              <a:gdLst>
                <a:gd name="T0" fmla="*/ 0 w 22"/>
                <a:gd name="T1" fmla="*/ 0 h 243"/>
                <a:gd name="T2" fmla="*/ 0 w 22"/>
                <a:gd name="T3" fmla="*/ 0 h 243"/>
                <a:gd name="T4" fmla="*/ 0 w 22"/>
                <a:gd name="T5" fmla="*/ 0 h 243"/>
                <a:gd name="T6" fmla="*/ 0 w 22"/>
                <a:gd name="T7" fmla="*/ 0 h 243"/>
                <a:gd name="T8" fmla="*/ 0 w 22"/>
                <a:gd name="T9" fmla="*/ 0 h 243"/>
                <a:gd name="T10" fmla="*/ 0 w 22"/>
                <a:gd name="T11" fmla="*/ 0 h 243"/>
                <a:gd name="T12" fmla="*/ 0 w 22"/>
                <a:gd name="T13" fmla="*/ 0 h 243"/>
                <a:gd name="T14" fmla="*/ 0 w 22"/>
                <a:gd name="T15" fmla="*/ 0 h 243"/>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43"/>
                <a:gd name="T26" fmla="*/ 22 w 22"/>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43">
                  <a:moveTo>
                    <a:pt x="22" y="12"/>
                  </a:moveTo>
                  <a:lnTo>
                    <a:pt x="0" y="0"/>
                  </a:lnTo>
                  <a:lnTo>
                    <a:pt x="11" y="243"/>
                  </a:lnTo>
                  <a:lnTo>
                    <a:pt x="14" y="240"/>
                  </a:lnTo>
                  <a:lnTo>
                    <a:pt x="17" y="236"/>
                  </a:lnTo>
                  <a:lnTo>
                    <a:pt x="20" y="234"/>
                  </a:lnTo>
                  <a:lnTo>
                    <a:pt x="22" y="231"/>
                  </a:lnTo>
                  <a:lnTo>
                    <a:pt x="2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3" name="Freeform 157"/>
            <p:cNvSpPr>
              <a:spLocks/>
            </p:cNvSpPr>
            <p:nvPr/>
          </p:nvSpPr>
          <p:spPr bwMode="auto">
            <a:xfrm>
              <a:off x="4701" y="3458"/>
              <a:ext cx="7" cy="61"/>
            </a:xfrm>
            <a:custGeom>
              <a:avLst/>
              <a:gdLst>
                <a:gd name="T0" fmla="*/ 0 w 27"/>
                <a:gd name="T1" fmla="*/ 0 h 241"/>
                <a:gd name="T2" fmla="*/ 0 w 27"/>
                <a:gd name="T3" fmla="*/ 0 h 241"/>
                <a:gd name="T4" fmla="*/ 0 w 27"/>
                <a:gd name="T5" fmla="*/ 0 h 241"/>
                <a:gd name="T6" fmla="*/ 0 w 27"/>
                <a:gd name="T7" fmla="*/ 0 h 241"/>
                <a:gd name="T8" fmla="*/ 0 w 27"/>
                <a:gd name="T9" fmla="*/ 0 h 241"/>
                <a:gd name="T10" fmla="*/ 0 w 27"/>
                <a:gd name="T11" fmla="*/ 0 h 241"/>
                <a:gd name="T12" fmla="*/ 0 w 27"/>
                <a:gd name="T13" fmla="*/ 0 h 241"/>
                <a:gd name="T14" fmla="*/ 0 w 27"/>
                <a:gd name="T15" fmla="*/ 0 h 241"/>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41"/>
                <a:gd name="T26" fmla="*/ 27 w 27"/>
                <a:gd name="T27" fmla="*/ 241 h 2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41">
                  <a:moveTo>
                    <a:pt x="27" y="0"/>
                  </a:moveTo>
                  <a:lnTo>
                    <a:pt x="5" y="11"/>
                  </a:lnTo>
                  <a:lnTo>
                    <a:pt x="0" y="233"/>
                  </a:lnTo>
                  <a:lnTo>
                    <a:pt x="3" y="235"/>
                  </a:lnTo>
                  <a:lnTo>
                    <a:pt x="7" y="236"/>
                  </a:lnTo>
                  <a:lnTo>
                    <a:pt x="9" y="239"/>
                  </a:lnTo>
                  <a:lnTo>
                    <a:pt x="12" y="24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4" name="Freeform 158"/>
            <p:cNvSpPr>
              <a:spLocks/>
            </p:cNvSpPr>
            <p:nvPr/>
          </p:nvSpPr>
          <p:spPr bwMode="auto">
            <a:xfrm>
              <a:off x="4561" y="3351"/>
              <a:ext cx="79" cy="99"/>
            </a:xfrm>
            <a:custGeom>
              <a:avLst/>
              <a:gdLst>
                <a:gd name="T0" fmla="*/ 0 w 313"/>
                <a:gd name="T1" fmla="*/ 0 h 395"/>
                <a:gd name="T2" fmla="*/ 0 w 313"/>
                <a:gd name="T3" fmla="*/ 0 h 395"/>
                <a:gd name="T4" fmla="*/ 0 w 313"/>
                <a:gd name="T5" fmla="*/ 0 h 395"/>
                <a:gd name="T6" fmla="*/ 0 w 313"/>
                <a:gd name="T7" fmla="*/ 0 h 395"/>
                <a:gd name="T8" fmla="*/ 0 w 313"/>
                <a:gd name="T9" fmla="*/ 0 h 395"/>
                <a:gd name="T10" fmla="*/ 0 w 313"/>
                <a:gd name="T11" fmla="*/ 0 h 395"/>
                <a:gd name="T12" fmla="*/ 0 w 313"/>
                <a:gd name="T13" fmla="*/ 0 h 395"/>
                <a:gd name="T14" fmla="*/ 0 w 313"/>
                <a:gd name="T15" fmla="*/ 0 h 395"/>
                <a:gd name="T16" fmla="*/ 0 w 313"/>
                <a:gd name="T17" fmla="*/ 0 h 395"/>
                <a:gd name="T18" fmla="*/ 0 w 313"/>
                <a:gd name="T19" fmla="*/ 0 h 395"/>
                <a:gd name="T20" fmla="*/ 0 w 313"/>
                <a:gd name="T21" fmla="*/ 0 h 395"/>
                <a:gd name="T22" fmla="*/ 0 w 313"/>
                <a:gd name="T23" fmla="*/ 0 h 395"/>
                <a:gd name="T24" fmla="*/ 0 w 313"/>
                <a:gd name="T25" fmla="*/ 0 h 395"/>
                <a:gd name="T26" fmla="*/ 0 w 313"/>
                <a:gd name="T27" fmla="*/ 0 h 395"/>
                <a:gd name="T28" fmla="*/ 0 w 313"/>
                <a:gd name="T29" fmla="*/ 0 h 395"/>
                <a:gd name="T30" fmla="*/ 0 w 313"/>
                <a:gd name="T31" fmla="*/ 0 h 395"/>
                <a:gd name="T32" fmla="*/ 0 w 313"/>
                <a:gd name="T33" fmla="*/ 0 h 395"/>
                <a:gd name="T34" fmla="*/ 0 w 313"/>
                <a:gd name="T35" fmla="*/ 0 h 395"/>
                <a:gd name="T36" fmla="*/ 0 w 313"/>
                <a:gd name="T37" fmla="*/ 0 h 395"/>
                <a:gd name="T38" fmla="*/ 0 w 313"/>
                <a:gd name="T39" fmla="*/ 0 h 395"/>
                <a:gd name="T40" fmla="*/ 0 w 313"/>
                <a:gd name="T41" fmla="*/ 0 h 395"/>
                <a:gd name="T42" fmla="*/ 0 w 313"/>
                <a:gd name="T43" fmla="*/ 0 h 395"/>
                <a:gd name="T44" fmla="*/ 0 w 313"/>
                <a:gd name="T45" fmla="*/ 0 h 395"/>
                <a:gd name="T46" fmla="*/ 0 w 313"/>
                <a:gd name="T47" fmla="*/ 0 h 395"/>
                <a:gd name="T48" fmla="*/ 0 w 313"/>
                <a:gd name="T49" fmla="*/ 0 h 395"/>
                <a:gd name="T50" fmla="*/ 0 w 313"/>
                <a:gd name="T51" fmla="*/ 0 h 395"/>
                <a:gd name="T52" fmla="*/ 0 w 313"/>
                <a:gd name="T53" fmla="*/ 0 h 395"/>
                <a:gd name="T54" fmla="*/ 0 w 313"/>
                <a:gd name="T55" fmla="*/ 0 h 395"/>
                <a:gd name="T56" fmla="*/ 0 w 313"/>
                <a:gd name="T57" fmla="*/ 0 h 395"/>
                <a:gd name="T58" fmla="*/ 0 w 313"/>
                <a:gd name="T59" fmla="*/ 0 h 395"/>
                <a:gd name="T60" fmla="*/ 0 w 313"/>
                <a:gd name="T61" fmla="*/ 0 h 395"/>
                <a:gd name="T62" fmla="*/ 0 w 313"/>
                <a:gd name="T63" fmla="*/ 0 h 395"/>
                <a:gd name="T64" fmla="*/ 0 w 313"/>
                <a:gd name="T65" fmla="*/ 0 h 395"/>
                <a:gd name="T66" fmla="*/ 0 w 313"/>
                <a:gd name="T67" fmla="*/ 0 h 395"/>
                <a:gd name="T68" fmla="*/ 0 w 313"/>
                <a:gd name="T69" fmla="*/ 0 h 395"/>
                <a:gd name="T70" fmla="*/ 0 w 313"/>
                <a:gd name="T71" fmla="*/ 0 h 395"/>
                <a:gd name="T72" fmla="*/ 0 w 313"/>
                <a:gd name="T73" fmla="*/ 0 h 395"/>
                <a:gd name="T74" fmla="*/ 0 w 313"/>
                <a:gd name="T75" fmla="*/ 0 h 395"/>
                <a:gd name="T76" fmla="*/ 0 w 313"/>
                <a:gd name="T77" fmla="*/ 0 h 395"/>
                <a:gd name="T78" fmla="*/ 0 w 313"/>
                <a:gd name="T79" fmla="*/ 0 h 395"/>
                <a:gd name="T80" fmla="*/ 0 w 313"/>
                <a:gd name="T81" fmla="*/ 0 h 395"/>
                <a:gd name="T82" fmla="*/ 0 w 313"/>
                <a:gd name="T83" fmla="*/ 0 h 395"/>
                <a:gd name="T84" fmla="*/ 0 w 313"/>
                <a:gd name="T85" fmla="*/ 0 h 395"/>
                <a:gd name="T86" fmla="*/ 0 w 313"/>
                <a:gd name="T87" fmla="*/ 0 h 395"/>
                <a:gd name="T88" fmla="*/ 0 w 313"/>
                <a:gd name="T89" fmla="*/ 0 h 395"/>
                <a:gd name="T90" fmla="*/ 0 w 313"/>
                <a:gd name="T91" fmla="*/ 0 h 395"/>
                <a:gd name="T92" fmla="*/ 0 w 313"/>
                <a:gd name="T93" fmla="*/ 0 h 395"/>
                <a:gd name="T94" fmla="*/ 0 w 313"/>
                <a:gd name="T95" fmla="*/ 0 h 395"/>
                <a:gd name="T96" fmla="*/ 0 w 313"/>
                <a:gd name="T97" fmla="*/ 0 h 395"/>
                <a:gd name="T98" fmla="*/ 0 w 313"/>
                <a:gd name="T99" fmla="*/ 0 h 395"/>
                <a:gd name="T100" fmla="*/ 0 w 313"/>
                <a:gd name="T101" fmla="*/ 0 h 395"/>
                <a:gd name="T102" fmla="*/ 0 w 313"/>
                <a:gd name="T103" fmla="*/ 0 h 395"/>
                <a:gd name="T104" fmla="*/ 0 w 313"/>
                <a:gd name="T105" fmla="*/ 0 h 395"/>
                <a:gd name="T106" fmla="*/ 0 w 313"/>
                <a:gd name="T107" fmla="*/ 0 h 3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3"/>
                <a:gd name="T163" fmla="*/ 0 h 395"/>
                <a:gd name="T164" fmla="*/ 313 w 313"/>
                <a:gd name="T165" fmla="*/ 395 h 3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3" h="395">
                  <a:moveTo>
                    <a:pt x="287" y="238"/>
                  </a:moveTo>
                  <a:lnTo>
                    <a:pt x="282" y="237"/>
                  </a:lnTo>
                  <a:lnTo>
                    <a:pt x="277" y="242"/>
                  </a:lnTo>
                  <a:lnTo>
                    <a:pt x="272" y="247"/>
                  </a:lnTo>
                  <a:lnTo>
                    <a:pt x="269" y="253"/>
                  </a:lnTo>
                  <a:lnTo>
                    <a:pt x="267" y="258"/>
                  </a:lnTo>
                  <a:lnTo>
                    <a:pt x="265" y="265"/>
                  </a:lnTo>
                  <a:lnTo>
                    <a:pt x="263" y="274"/>
                  </a:lnTo>
                  <a:lnTo>
                    <a:pt x="259" y="283"/>
                  </a:lnTo>
                  <a:lnTo>
                    <a:pt x="254" y="289"/>
                  </a:lnTo>
                  <a:lnTo>
                    <a:pt x="250" y="292"/>
                  </a:lnTo>
                  <a:lnTo>
                    <a:pt x="248" y="290"/>
                  </a:lnTo>
                  <a:lnTo>
                    <a:pt x="246" y="289"/>
                  </a:lnTo>
                  <a:lnTo>
                    <a:pt x="248" y="283"/>
                  </a:lnTo>
                  <a:lnTo>
                    <a:pt x="251" y="269"/>
                  </a:lnTo>
                  <a:lnTo>
                    <a:pt x="253" y="252"/>
                  </a:lnTo>
                  <a:lnTo>
                    <a:pt x="249" y="237"/>
                  </a:lnTo>
                  <a:lnTo>
                    <a:pt x="244" y="230"/>
                  </a:lnTo>
                  <a:lnTo>
                    <a:pt x="236" y="225"/>
                  </a:lnTo>
                  <a:lnTo>
                    <a:pt x="228" y="222"/>
                  </a:lnTo>
                  <a:lnTo>
                    <a:pt x="219" y="218"/>
                  </a:lnTo>
                  <a:lnTo>
                    <a:pt x="211" y="214"/>
                  </a:lnTo>
                  <a:lnTo>
                    <a:pt x="203" y="212"/>
                  </a:lnTo>
                  <a:lnTo>
                    <a:pt x="196" y="208"/>
                  </a:lnTo>
                  <a:lnTo>
                    <a:pt x="193" y="205"/>
                  </a:lnTo>
                  <a:lnTo>
                    <a:pt x="188" y="199"/>
                  </a:lnTo>
                  <a:lnTo>
                    <a:pt x="185" y="191"/>
                  </a:lnTo>
                  <a:lnTo>
                    <a:pt x="185" y="186"/>
                  </a:lnTo>
                  <a:lnTo>
                    <a:pt x="186" y="183"/>
                  </a:lnTo>
                  <a:lnTo>
                    <a:pt x="190" y="181"/>
                  </a:lnTo>
                  <a:lnTo>
                    <a:pt x="193" y="183"/>
                  </a:lnTo>
                  <a:lnTo>
                    <a:pt x="195" y="185"/>
                  </a:lnTo>
                  <a:lnTo>
                    <a:pt x="196" y="186"/>
                  </a:lnTo>
                  <a:lnTo>
                    <a:pt x="198" y="188"/>
                  </a:lnTo>
                  <a:lnTo>
                    <a:pt x="201" y="190"/>
                  </a:lnTo>
                  <a:lnTo>
                    <a:pt x="206" y="193"/>
                  </a:lnTo>
                  <a:lnTo>
                    <a:pt x="213" y="196"/>
                  </a:lnTo>
                  <a:lnTo>
                    <a:pt x="220" y="200"/>
                  </a:lnTo>
                  <a:lnTo>
                    <a:pt x="230" y="204"/>
                  </a:lnTo>
                  <a:lnTo>
                    <a:pt x="239" y="207"/>
                  </a:lnTo>
                  <a:lnTo>
                    <a:pt x="249" y="208"/>
                  </a:lnTo>
                  <a:lnTo>
                    <a:pt x="258" y="208"/>
                  </a:lnTo>
                  <a:lnTo>
                    <a:pt x="268" y="208"/>
                  </a:lnTo>
                  <a:lnTo>
                    <a:pt x="277" y="207"/>
                  </a:lnTo>
                  <a:lnTo>
                    <a:pt x="284" y="204"/>
                  </a:lnTo>
                  <a:lnTo>
                    <a:pt x="290" y="203"/>
                  </a:lnTo>
                  <a:lnTo>
                    <a:pt x="295" y="200"/>
                  </a:lnTo>
                  <a:lnTo>
                    <a:pt x="299" y="199"/>
                  </a:lnTo>
                  <a:lnTo>
                    <a:pt x="302" y="198"/>
                  </a:lnTo>
                  <a:lnTo>
                    <a:pt x="305" y="194"/>
                  </a:lnTo>
                  <a:lnTo>
                    <a:pt x="307" y="189"/>
                  </a:lnTo>
                  <a:lnTo>
                    <a:pt x="308" y="183"/>
                  </a:lnTo>
                  <a:lnTo>
                    <a:pt x="308" y="176"/>
                  </a:lnTo>
                  <a:lnTo>
                    <a:pt x="307" y="173"/>
                  </a:lnTo>
                  <a:lnTo>
                    <a:pt x="305" y="170"/>
                  </a:lnTo>
                  <a:lnTo>
                    <a:pt x="303" y="168"/>
                  </a:lnTo>
                  <a:lnTo>
                    <a:pt x="300" y="164"/>
                  </a:lnTo>
                  <a:lnTo>
                    <a:pt x="293" y="145"/>
                  </a:lnTo>
                  <a:lnTo>
                    <a:pt x="292" y="128"/>
                  </a:lnTo>
                  <a:lnTo>
                    <a:pt x="289" y="111"/>
                  </a:lnTo>
                  <a:lnTo>
                    <a:pt x="282" y="98"/>
                  </a:lnTo>
                  <a:lnTo>
                    <a:pt x="272" y="91"/>
                  </a:lnTo>
                  <a:lnTo>
                    <a:pt x="260" y="85"/>
                  </a:lnTo>
                  <a:lnTo>
                    <a:pt x="251" y="80"/>
                  </a:lnTo>
                  <a:lnTo>
                    <a:pt x="248" y="75"/>
                  </a:lnTo>
                  <a:lnTo>
                    <a:pt x="249" y="73"/>
                  </a:lnTo>
                  <a:lnTo>
                    <a:pt x="253" y="71"/>
                  </a:lnTo>
                  <a:lnTo>
                    <a:pt x="256" y="71"/>
                  </a:lnTo>
                  <a:lnTo>
                    <a:pt x="263" y="71"/>
                  </a:lnTo>
                  <a:lnTo>
                    <a:pt x="268" y="73"/>
                  </a:lnTo>
                  <a:lnTo>
                    <a:pt x="274" y="75"/>
                  </a:lnTo>
                  <a:lnTo>
                    <a:pt x="282" y="78"/>
                  </a:lnTo>
                  <a:lnTo>
                    <a:pt x="288" y="81"/>
                  </a:lnTo>
                  <a:lnTo>
                    <a:pt x="299" y="94"/>
                  </a:lnTo>
                  <a:lnTo>
                    <a:pt x="303" y="106"/>
                  </a:lnTo>
                  <a:lnTo>
                    <a:pt x="303" y="121"/>
                  </a:lnTo>
                  <a:lnTo>
                    <a:pt x="303" y="136"/>
                  </a:lnTo>
                  <a:lnTo>
                    <a:pt x="304" y="145"/>
                  </a:lnTo>
                  <a:lnTo>
                    <a:pt x="305" y="153"/>
                  </a:lnTo>
                  <a:lnTo>
                    <a:pt x="308" y="159"/>
                  </a:lnTo>
                  <a:lnTo>
                    <a:pt x="310" y="163"/>
                  </a:lnTo>
                  <a:lnTo>
                    <a:pt x="312" y="161"/>
                  </a:lnTo>
                  <a:lnTo>
                    <a:pt x="312" y="159"/>
                  </a:lnTo>
                  <a:lnTo>
                    <a:pt x="312" y="158"/>
                  </a:lnTo>
                  <a:lnTo>
                    <a:pt x="312" y="156"/>
                  </a:lnTo>
                  <a:lnTo>
                    <a:pt x="313" y="115"/>
                  </a:lnTo>
                  <a:lnTo>
                    <a:pt x="309" y="81"/>
                  </a:lnTo>
                  <a:lnTo>
                    <a:pt x="300" y="54"/>
                  </a:lnTo>
                  <a:lnTo>
                    <a:pt x="285" y="33"/>
                  </a:lnTo>
                  <a:lnTo>
                    <a:pt x="264" y="18"/>
                  </a:lnTo>
                  <a:lnTo>
                    <a:pt x="235" y="8"/>
                  </a:lnTo>
                  <a:lnTo>
                    <a:pt x="200" y="3"/>
                  </a:lnTo>
                  <a:lnTo>
                    <a:pt x="156" y="0"/>
                  </a:lnTo>
                  <a:lnTo>
                    <a:pt x="113" y="1"/>
                  </a:lnTo>
                  <a:lnTo>
                    <a:pt x="76" y="6"/>
                  </a:lnTo>
                  <a:lnTo>
                    <a:pt x="49" y="16"/>
                  </a:lnTo>
                  <a:lnTo>
                    <a:pt x="26" y="31"/>
                  </a:lnTo>
                  <a:lnTo>
                    <a:pt x="11" y="51"/>
                  </a:lnTo>
                  <a:lnTo>
                    <a:pt x="2" y="78"/>
                  </a:lnTo>
                  <a:lnTo>
                    <a:pt x="0" y="111"/>
                  </a:lnTo>
                  <a:lnTo>
                    <a:pt x="1" y="153"/>
                  </a:lnTo>
                  <a:lnTo>
                    <a:pt x="2" y="149"/>
                  </a:lnTo>
                  <a:lnTo>
                    <a:pt x="5" y="144"/>
                  </a:lnTo>
                  <a:lnTo>
                    <a:pt x="6" y="138"/>
                  </a:lnTo>
                  <a:lnTo>
                    <a:pt x="7" y="131"/>
                  </a:lnTo>
                  <a:lnTo>
                    <a:pt x="7" y="116"/>
                  </a:lnTo>
                  <a:lnTo>
                    <a:pt x="7" y="101"/>
                  </a:lnTo>
                  <a:lnTo>
                    <a:pt x="11" y="89"/>
                  </a:lnTo>
                  <a:lnTo>
                    <a:pt x="22" y="78"/>
                  </a:lnTo>
                  <a:lnTo>
                    <a:pt x="29" y="74"/>
                  </a:lnTo>
                  <a:lnTo>
                    <a:pt x="36" y="71"/>
                  </a:lnTo>
                  <a:lnTo>
                    <a:pt x="42" y="70"/>
                  </a:lnTo>
                  <a:lnTo>
                    <a:pt x="49" y="69"/>
                  </a:lnTo>
                  <a:lnTo>
                    <a:pt x="54" y="69"/>
                  </a:lnTo>
                  <a:lnTo>
                    <a:pt x="59" y="69"/>
                  </a:lnTo>
                  <a:lnTo>
                    <a:pt x="63" y="70"/>
                  </a:lnTo>
                  <a:lnTo>
                    <a:pt x="64" y="73"/>
                  </a:lnTo>
                  <a:lnTo>
                    <a:pt x="60" y="78"/>
                  </a:lnTo>
                  <a:lnTo>
                    <a:pt x="51" y="81"/>
                  </a:lnTo>
                  <a:lnTo>
                    <a:pt x="40" y="88"/>
                  </a:lnTo>
                  <a:lnTo>
                    <a:pt x="29" y="94"/>
                  </a:lnTo>
                  <a:lnTo>
                    <a:pt x="21" y="108"/>
                  </a:lnTo>
                  <a:lnTo>
                    <a:pt x="20" y="123"/>
                  </a:lnTo>
                  <a:lnTo>
                    <a:pt x="17" y="141"/>
                  </a:lnTo>
                  <a:lnTo>
                    <a:pt x="10" y="159"/>
                  </a:lnTo>
                  <a:lnTo>
                    <a:pt x="9" y="161"/>
                  </a:lnTo>
                  <a:lnTo>
                    <a:pt x="6" y="163"/>
                  </a:lnTo>
                  <a:lnTo>
                    <a:pt x="5" y="166"/>
                  </a:lnTo>
                  <a:lnTo>
                    <a:pt x="4" y="171"/>
                  </a:lnTo>
                  <a:lnTo>
                    <a:pt x="4" y="178"/>
                  </a:lnTo>
                  <a:lnTo>
                    <a:pt x="6" y="185"/>
                  </a:lnTo>
                  <a:lnTo>
                    <a:pt x="10" y="191"/>
                  </a:lnTo>
                  <a:lnTo>
                    <a:pt x="12" y="195"/>
                  </a:lnTo>
                  <a:lnTo>
                    <a:pt x="15" y="196"/>
                  </a:lnTo>
                  <a:lnTo>
                    <a:pt x="20" y="199"/>
                  </a:lnTo>
                  <a:lnTo>
                    <a:pt x="25" y="200"/>
                  </a:lnTo>
                  <a:lnTo>
                    <a:pt x="32" y="203"/>
                  </a:lnTo>
                  <a:lnTo>
                    <a:pt x="40" y="204"/>
                  </a:lnTo>
                  <a:lnTo>
                    <a:pt x="49" y="205"/>
                  </a:lnTo>
                  <a:lnTo>
                    <a:pt x="59" y="207"/>
                  </a:lnTo>
                  <a:lnTo>
                    <a:pt x="69" y="207"/>
                  </a:lnTo>
                  <a:lnTo>
                    <a:pt x="79" y="205"/>
                  </a:lnTo>
                  <a:lnTo>
                    <a:pt x="89" y="203"/>
                  </a:lnTo>
                  <a:lnTo>
                    <a:pt x="99" y="199"/>
                  </a:lnTo>
                  <a:lnTo>
                    <a:pt x="106" y="196"/>
                  </a:lnTo>
                  <a:lnTo>
                    <a:pt x="114" y="193"/>
                  </a:lnTo>
                  <a:lnTo>
                    <a:pt x="119" y="189"/>
                  </a:lnTo>
                  <a:lnTo>
                    <a:pt x="123" y="188"/>
                  </a:lnTo>
                  <a:lnTo>
                    <a:pt x="124" y="186"/>
                  </a:lnTo>
                  <a:lnTo>
                    <a:pt x="125" y="185"/>
                  </a:lnTo>
                  <a:lnTo>
                    <a:pt x="128" y="183"/>
                  </a:lnTo>
                  <a:lnTo>
                    <a:pt x="130" y="181"/>
                  </a:lnTo>
                  <a:lnTo>
                    <a:pt x="134" y="181"/>
                  </a:lnTo>
                  <a:lnTo>
                    <a:pt x="135" y="185"/>
                  </a:lnTo>
                  <a:lnTo>
                    <a:pt x="135" y="190"/>
                  </a:lnTo>
                  <a:lnTo>
                    <a:pt x="133" y="198"/>
                  </a:lnTo>
                  <a:lnTo>
                    <a:pt x="128" y="204"/>
                  </a:lnTo>
                  <a:lnTo>
                    <a:pt x="124" y="208"/>
                  </a:lnTo>
                  <a:lnTo>
                    <a:pt x="116" y="210"/>
                  </a:lnTo>
                  <a:lnTo>
                    <a:pt x="109" y="214"/>
                  </a:lnTo>
                  <a:lnTo>
                    <a:pt x="100" y="217"/>
                  </a:lnTo>
                  <a:lnTo>
                    <a:pt x="90" y="220"/>
                  </a:lnTo>
                  <a:lnTo>
                    <a:pt x="81" y="225"/>
                  </a:lnTo>
                  <a:lnTo>
                    <a:pt x="74" y="229"/>
                  </a:lnTo>
                  <a:lnTo>
                    <a:pt x="68" y="235"/>
                  </a:lnTo>
                  <a:lnTo>
                    <a:pt x="64" y="250"/>
                  </a:lnTo>
                  <a:lnTo>
                    <a:pt x="66" y="268"/>
                  </a:lnTo>
                  <a:lnTo>
                    <a:pt x="69" y="283"/>
                  </a:lnTo>
                  <a:lnTo>
                    <a:pt x="71" y="289"/>
                  </a:lnTo>
                  <a:lnTo>
                    <a:pt x="70" y="290"/>
                  </a:lnTo>
                  <a:lnTo>
                    <a:pt x="68" y="290"/>
                  </a:lnTo>
                  <a:lnTo>
                    <a:pt x="64" y="289"/>
                  </a:lnTo>
                  <a:lnTo>
                    <a:pt x="58" y="282"/>
                  </a:lnTo>
                  <a:lnTo>
                    <a:pt x="54" y="273"/>
                  </a:lnTo>
                  <a:lnTo>
                    <a:pt x="51" y="264"/>
                  </a:lnTo>
                  <a:lnTo>
                    <a:pt x="50" y="257"/>
                  </a:lnTo>
                  <a:lnTo>
                    <a:pt x="47" y="250"/>
                  </a:lnTo>
                  <a:lnTo>
                    <a:pt x="44" y="244"/>
                  </a:lnTo>
                  <a:lnTo>
                    <a:pt x="39" y="239"/>
                  </a:lnTo>
                  <a:lnTo>
                    <a:pt x="34" y="234"/>
                  </a:lnTo>
                  <a:lnTo>
                    <a:pt x="30" y="235"/>
                  </a:lnTo>
                  <a:lnTo>
                    <a:pt x="27" y="237"/>
                  </a:lnTo>
                  <a:lnTo>
                    <a:pt x="26" y="239"/>
                  </a:lnTo>
                  <a:lnTo>
                    <a:pt x="26" y="240"/>
                  </a:lnTo>
                  <a:lnTo>
                    <a:pt x="26" y="243"/>
                  </a:lnTo>
                  <a:lnTo>
                    <a:pt x="30" y="254"/>
                  </a:lnTo>
                  <a:lnTo>
                    <a:pt x="35" y="265"/>
                  </a:lnTo>
                  <a:lnTo>
                    <a:pt x="40" y="275"/>
                  </a:lnTo>
                  <a:lnTo>
                    <a:pt x="45" y="285"/>
                  </a:lnTo>
                  <a:lnTo>
                    <a:pt x="50" y="297"/>
                  </a:lnTo>
                  <a:lnTo>
                    <a:pt x="55" y="307"/>
                  </a:lnTo>
                  <a:lnTo>
                    <a:pt x="61" y="315"/>
                  </a:lnTo>
                  <a:lnTo>
                    <a:pt x="66" y="325"/>
                  </a:lnTo>
                  <a:lnTo>
                    <a:pt x="78" y="343"/>
                  </a:lnTo>
                  <a:lnTo>
                    <a:pt x="89" y="357"/>
                  </a:lnTo>
                  <a:lnTo>
                    <a:pt x="100" y="369"/>
                  </a:lnTo>
                  <a:lnTo>
                    <a:pt x="110" y="379"/>
                  </a:lnTo>
                  <a:lnTo>
                    <a:pt x="121" y="385"/>
                  </a:lnTo>
                  <a:lnTo>
                    <a:pt x="134" y="390"/>
                  </a:lnTo>
                  <a:lnTo>
                    <a:pt x="145" y="394"/>
                  </a:lnTo>
                  <a:lnTo>
                    <a:pt x="158" y="395"/>
                  </a:lnTo>
                  <a:lnTo>
                    <a:pt x="176" y="392"/>
                  </a:lnTo>
                  <a:lnTo>
                    <a:pt x="194" y="383"/>
                  </a:lnTo>
                  <a:lnTo>
                    <a:pt x="213" y="369"/>
                  </a:lnTo>
                  <a:lnTo>
                    <a:pt x="230" y="350"/>
                  </a:lnTo>
                  <a:lnTo>
                    <a:pt x="246" y="329"/>
                  </a:lnTo>
                  <a:lnTo>
                    <a:pt x="263" y="304"/>
                  </a:lnTo>
                  <a:lnTo>
                    <a:pt x="277" y="277"/>
                  </a:lnTo>
                  <a:lnTo>
                    <a:pt x="289" y="247"/>
                  </a:lnTo>
                  <a:lnTo>
                    <a:pt x="289" y="244"/>
                  </a:lnTo>
                  <a:lnTo>
                    <a:pt x="289" y="242"/>
                  </a:lnTo>
                  <a:lnTo>
                    <a:pt x="288" y="240"/>
                  </a:lnTo>
                  <a:lnTo>
                    <a:pt x="287" y="2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5" name="Freeform 159"/>
            <p:cNvSpPr>
              <a:spLocks/>
            </p:cNvSpPr>
            <p:nvPr/>
          </p:nvSpPr>
          <p:spPr bwMode="auto">
            <a:xfrm>
              <a:off x="4571" y="3374"/>
              <a:ext cx="25" cy="21"/>
            </a:xfrm>
            <a:custGeom>
              <a:avLst/>
              <a:gdLst>
                <a:gd name="T0" fmla="*/ 0 w 96"/>
                <a:gd name="T1" fmla="*/ 0 h 85"/>
                <a:gd name="T2" fmla="*/ 0 w 96"/>
                <a:gd name="T3" fmla="*/ 0 h 85"/>
                <a:gd name="T4" fmla="*/ 0 w 96"/>
                <a:gd name="T5" fmla="*/ 0 h 85"/>
                <a:gd name="T6" fmla="*/ 0 w 96"/>
                <a:gd name="T7" fmla="*/ 0 h 85"/>
                <a:gd name="T8" fmla="*/ 0 w 96"/>
                <a:gd name="T9" fmla="*/ 0 h 85"/>
                <a:gd name="T10" fmla="*/ 0 w 96"/>
                <a:gd name="T11" fmla="*/ 0 h 85"/>
                <a:gd name="T12" fmla="*/ 0 w 96"/>
                <a:gd name="T13" fmla="*/ 0 h 85"/>
                <a:gd name="T14" fmla="*/ 0 w 96"/>
                <a:gd name="T15" fmla="*/ 0 h 85"/>
                <a:gd name="T16" fmla="*/ 0 w 96"/>
                <a:gd name="T17" fmla="*/ 0 h 85"/>
                <a:gd name="T18" fmla="*/ 0 w 96"/>
                <a:gd name="T19" fmla="*/ 0 h 85"/>
                <a:gd name="T20" fmla="*/ 0 w 96"/>
                <a:gd name="T21" fmla="*/ 0 h 85"/>
                <a:gd name="T22" fmla="*/ 0 w 96"/>
                <a:gd name="T23" fmla="*/ 0 h 85"/>
                <a:gd name="T24" fmla="*/ 0 w 96"/>
                <a:gd name="T25" fmla="*/ 0 h 85"/>
                <a:gd name="T26" fmla="*/ 0 w 96"/>
                <a:gd name="T27" fmla="*/ 0 h 85"/>
                <a:gd name="T28" fmla="*/ 0 w 96"/>
                <a:gd name="T29" fmla="*/ 0 h 85"/>
                <a:gd name="T30" fmla="*/ 0 w 96"/>
                <a:gd name="T31" fmla="*/ 0 h 85"/>
                <a:gd name="T32" fmla="*/ 0 w 96"/>
                <a:gd name="T33" fmla="*/ 0 h 85"/>
                <a:gd name="T34" fmla="*/ 0 w 96"/>
                <a:gd name="T35" fmla="*/ 0 h 85"/>
                <a:gd name="T36" fmla="*/ 0 w 96"/>
                <a:gd name="T37" fmla="*/ 0 h 85"/>
                <a:gd name="T38" fmla="*/ 0 w 96"/>
                <a:gd name="T39" fmla="*/ 0 h 85"/>
                <a:gd name="T40" fmla="*/ 0 w 96"/>
                <a:gd name="T41" fmla="*/ 0 h 85"/>
                <a:gd name="T42" fmla="*/ 0 w 96"/>
                <a:gd name="T43" fmla="*/ 0 h 85"/>
                <a:gd name="T44" fmla="*/ 0 w 96"/>
                <a:gd name="T45" fmla="*/ 0 h 85"/>
                <a:gd name="T46" fmla="*/ 0 w 96"/>
                <a:gd name="T47" fmla="*/ 0 h 85"/>
                <a:gd name="T48" fmla="*/ 0 w 96"/>
                <a:gd name="T49" fmla="*/ 0 h 85"/>
                <a:gd name="T50" fmla="*/ 0 w 96"/>
                <a:gd name="T51" fmla="*/ 0 h 85"/>
                <a:gd name="T52" fmla="*/ 0 w 96"/>
                <a:gd name="T53" fmla="*/ 0 h 85"/>
                <a:gd name="T54" fmla="*/ 0 w 96"/>
                <a:gd name="T55" fmla="*/ 0 h 85"/>
                <a:gd name="T56" fmla="*/ 0 w 96"/>
                <a:gd name="T57" fmla="*/ 0 h 85"/>
                <a:gd name="T58" fmla="*/ 0 w 96"/>
                <a:gd name="T59" fmla="*/ 0 h 85"/>
                <a:gd name="T60" fmla="*/ 0 w 96"/>
                <a:gd name="T61" fmla="*/ 0 h 85"/>
                <a:gd name="T62" fmla="*/ 0 w 96"/>
                <a:gd name="T63" fmla="*/ 0 h 85"/>
                <a:gd name="T64" fmla="*/ 0 w 9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5"/>
                <a:gd name="T101" fmla="*/ 96 w 9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5">
                  <a:moveTo>
                    <a:pt x="48" y="0"/>
                  </a:moveTo>
                  <a:lnTo>
                    <a:pt x="38" y="3"/>
                  </a:lnTo>
                  <a:lnTo>
                    <a:pt x="29" y="5"/>
                  </a:lnTo>
                  <a:lnTo>
                    <a:pt x="21" y="10"/>
                  </a:lnTo>
                  <a:lnTo>
                    <a:pt x="14" y="15"/>
                  </a:lnTo>
                  <a:lnTo>
                    <a:pt x="7" y="22"/>
                  </a:lnTo>
                  <a:lnTo>
                    <a:pt x="4" y="29"/>
                  </a:lnTo>
                  <a:lnTo>
                    <a:pt x="1" y="38"/>
                  </a:lnTo>
                  <a:lnTo>
                    <a:pt x="0" y="47"/>
                  </a:lnTo>
                  <a:lnTo>
                    <a:pt x="1" y="55"/>
                  </a:lnTo>
                  <a:lnTo>
                    <a:pt x="4" y="63"/>
                  </a:lnTo>
                  <a:lnTo>
                    <a:pt x="7" y="70"/>
                  </a:lnTo>
                  <a:lnTo>
                    <a:pt x="14" y="77"/>
                  </a:lnTo>
                  <a:lnTo>
                    <a:pt x="21" y="82"/>
                  </a:lnTo>
                  <a:lnTo>
                    <a:pt x="29" y="84"/>
                  </a:lnTo>
                  <a:lnTo>
                    <a:pt x="38" y="85"/>
                  </a:lnTo>
                  <a:lnTo>
                    <a:pt x="48" y="85"/>
                  </a:lnTo>
                  <a:lnTo>
                    <a:pt x="58" y="83"/>
                  </a:lnTo>
                  <a:lnTo>
                    <a:pt x="66" y="79"/>
                  </a:lnTo>
                  <a:lnTo>
                    <a:pt x="75" y="74"/>
                  </a:lnTo>
                  <a:lnTo>
                    <a:pt x="81" y="68"/>
                  </a:lnTo>
                  <a:lnTo>
                    <a:pt x="88" y="60"/>
                  </a:lnTo>
                  <a:lnTo>
                    <a:pt x="93" y="52"/>
                  </a:lnTo>
                  <a:lnTo>
                    <a:pt x="95" y="44"/>
                  </a:lnTo>
                  <a:lnTo>
                    <a:pt x="96" y="35"/>
                  </a:lnTo>
                  <a:lnTo>
                    <a:pt x="95" y="27"/>
                  </a:lnTo>
                  <a:lnTo>
                    <a:pt x="93" y="19"/>
                  </a:lnTo>
                  <a:lnTo>
                    <a:pt x="88" y="13"/>
                  </a:lnTo>
                  <a:lnTo>
                    <a:pt x="81" y="8"/>
                  </a:lnTo>
                  <a:lnTo>
                    <a:pt x="75" y="4"/>
                  </a:lnTo>
                  <a:lnTo>
                    <a:pt x="66" y="2"/>
                  </a:lnTo>
                  <a:lnTo>
                    <a:pt x="58" y="0"/>
                  </a:lnTo>
                  <a:lnTo>
                    <a:pt x="48"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6" name="Freeform 160"/>
            <p:cNvSpPr>
              <a:spLocks/>
            </p:cNvSpPr>
            <p:nvPr/>
          </p:nvSpPr>
          <p:spPr bwMode="auto">
            <a:xfrm>
              <a:off x="4607" y="3375"/>
              <a:ext cx="24" cy="20"/>
            </a:xfrm>
            <a:custGeom>
              <a:avLst/>
              <a:gdLst>
                <a:gd name="T0" fmla="*/ 0 w 96"/>
                <a:gd name="T1" fmla="*/ 0 h 80"/>
                <a:gd name="T2" fmla="*/ 0 w 96"/>
                <a:gd name="T3" fmla="*/ 0 h 80"/>
                <a:gd name="T4" fmla="*/ 0 w 96"/>
                <a:gd name="T5" fmla="*/ 0 h 80"/>
                <a:gd name="T6" fmla="*/ 0 w 96"/>
                <a:gd name="T7" fmla="*/ 0 h 80"/>
                <a:gd name="T8" fmla="*/ 0 w 96"/>
                <a:gd name="T9" fmla="*/ 0 h 80"/>
                <a:gd name="T10" fmla="*/ 0 w 96"/>
                <a:gd name="T11" fmla="*/ 0 h 80"/>
                <a:gd name="T12" fmla="*/ 0 w 96"/>
                <a:gd name="T13" fmla="*/ 0 h 80"/>
                <a:gd name="T14" fmla="*/ 0 w 96"/>
                <a:gd name="T15" fmla="*/ 0 h 80"/>
                <a:gd name="T16" fmla="*/ 0 w 96"/>
                <a:gd name="T17" fmla="*/ 0 h 80"/>
                <a:gd name="T18" fmla="*/ 0 w 96"/>
                <a:gd name="T19" fmla="*/ 0 h 80"/>
                <a:gd name="T20" fmla="*/ 0 w 96"/>
                <a:gd name="T21" fmla="*/ 0 h 80"/>
                <a:gd name="T22" fmla="*/ 0 w 96"/>
                <a:gd name="T23" fmla="*/ 0 h 80"/>
                <a:gd name="T24" fmla="*/ 0 w 96"/>
                <a:gd name="T25" fmla="*/ 0 h 80"/>
                <a:gd name="T26" fmla="*/ 0 w 96"/>
                <a:gd name="T27" fmla="*/ 0 h 80"/>
                <a:gd name="T28" fmla="*/ 0 w 96"/>
                <a:gd name="T29" fmla="*/ 0 h 80"/>
                <a:gd name="T30" fmla="*/ 0 w 96"/>
                <a:gd name="T31" fmla="*/ 0 h 80"/>
                <a:gd name="T32" fmla="*/ 0 w 96"/>
                <a:gd name="T33" fmla="*/ 0 h 80"/>
                <a:gd name="T34" fmla="*/ 0 w 96"/>
                <a:gd name="T35" fmla="*/ 0 h 80"/>
                <a:gd name="T36" fmla="*/ 0 w 96"/>
                <a:gd name="T37" fmla="*/ 0 h 80"/>
                <a:gd name="T38" fmla="*/ 0 w 96"/>
                <a:gd name="T39" fmla="*/ 0 h 80"/>
                <a:gd name="T40" fmla="*/ 0 w 96"/>
                <a:gd name="T41" fmla="*/ 0 h 80"/>
                <a:gd name="T42" fmla="*/ 0 w 96"/>
                <a:gd name="T43" fmla="*/ 0 h 80"/>
                <a:gd name="T44" fmla="*/ 0 w 96"/>
                <a:gd name="T45" fmla="*/ 0 h 80"/>
                <a:gd name="T46" fmla="*/ 0 w 96"/>
                <a:gd name="T47" fmla="*/ 0 h 80"/>
                <a:gd name="T48" fmla="*/ 0 w 96"/>
                <a:gd name="T49" fmla="*/ 0 h 80"/>
                <a:gd name="T50" fmla="*/ 0 w 96"/>
                <a:gd name="T51" fmla="*/ 0 h 80"/>
                <a:gd name="T52" fmla="*/ 0 w 96"/>
                <a:gd name="T53" fmla="*/ 0 h 80"/>
                <a:gd name="T54" fmla="*/ 0 w 96"/>
                <a:gd name="T55" fmla="*/ 0 h 80"/>
                <a:gd name="T56" fmla="*/ 0 w 96"/>
                <a:gd name="T57" fmla="*/ 0 h 80"/>
                <a:gd name="T58" fmla="*/ 0 w 96"/>
                <a:gd name="T59" fmla="*/ 0 h 80"/>
                <a:gd name="T60" fmla="*/ 0 w 96"/>
                <a:gd name="T61" fmla="*/ 0 h 80"/>
                <a:gd name="T62" fmla="*/ 0 w 96"/>
                <a:gd name="T63" fmla="*/ 0 h 80"/>
                <a:gd name="T64" fmla="*/ 0 w 96"/>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0"/>
                <a:gd name="T101" fmla="*/ 96 w 96"/>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0">
                  <a:moveTo>
                    <a:pt x="48" y="80"/>
                  </a:moveTo>
                  <a:lnTo>
                    <a:pt x="58" y="80"/>
                  </a:lnTo>
                  <a:lnTo>
                    <a:pt x="67" y="79"/>
                  </a:lnTo>
                  <a:lnTo>
                    <a:pt x="74" y="77"/>
                  </a:lnTo>
                  <a:lnTo>
                    <a:pt x="82" y="72"/>
                  </a:lnTo>
                  <a:lnTo>
                    <a:pt x="88" y="67"/>
                  </a:lnTo>
                  <a:lnTo>
                    <a:pt x="92" y="60"/>
                  </a:lnTo>
                  <a:lnTo>
                    <a:pt x="94" y="53"/>
                  </a:lnTo>
                  <a:lnTo>
                    <a:pt x="96" y="44"/>
                  </a:lnTo>
                  <a:lnTo>
                    <a:pt x="94" y="35"/>
                  </a:lnTo>
                  <a:lnTo>
                    <a:pt x="92" y="28"/>
                  </a:lnTo>
                  <a:lnTo>
                    <a:pt x="88" y="22"/>
                  </a:lnTo>
                  <a:lnTo>
                    <a:pt x="82" y="15"/>
                  </a:lnTo>
                  <a:lnTo>
                    <a:pt x="74" y="10"/>
                  </a:lnTo>
                  <a:lnTo>
                    <a:pt x="67" y="5"/>
                  </a:lnTo>
                  <a:lnTo>
                    <a:pt x="58" y="3"/>
                  </a:lnTo>
                  <a:lnTo>
                    <a:pt x="48" y="0"/>
                  </a:lnTo>
                  <a:lnTo>
                    <a:pt x="38" y="0"/>
                  </a:lnTo>
                  <a:lnTo>
                    <a:pt x="29" y="2"/>
                  </a:lnTo>
                  <a:lnTo>
                    <a:pt x="22" y="4"/>
                  </a:lnTo>
                  <a:lnTo>
                    <a:pt x="14" y="7"/>
                  </a:lnTo>
                  <a:lnTo>
                    <a:pt x="8" y="12"/>
                  </a:lnTo>
                  <a:lnTo>
                    <a:pt x="4" y="18"/>
                  </a:lnTo>
                  <a:lnTo>
                    <a:pt x="2" y="24"/>
                  </a:lnTo>
                  <a:lnTo>
                    <a:pt x="0" y="32"/>
                  </a:lnTo>
                  <a:lnTo>
                    <a:pt x="2" y="40"/>
                  </a:lnTo>
                  <a:lnTo>
                    <a:pt x="4" y="48"/>
                  </a:lnTo>
                  <a:lnTo>
                    <a:pt x="8" y="55"/>
                  </a:lnTo>
                  <a:lnTo>
                    <a:pt x="14" y="63"/>
                  </a:lnTo>
                  <a:lnTo>
                    <a:pt x="22" y="69"/>
                  </a:lnTo>
                  <a:lnTo>
                    <a:pt x="29" y="74"/>
                  </a:lnTo>
                  <a:lnTo>
                    <a:pt x="38" y="78"/>
                  </a:lnTo>
                  <a:lnTo>
                    <a:pt x="48" y="8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7" name="Freeform 161"/>
            <p:cNvSpPr>
              <a:spLocks/>
            </p:cNvSpPr>
            <p:nvPr/>
          </p:nvSpPr>
          <p:spPr bwMode="auto">
            <a:xfrm>
              <a:off x="4583" y="3407"/>
              <a:ext cx="36" cy="25"/>
            </a:xfrm>
            <a:custGeom>
              <a:avLst/>
              <a:gdLst>
                <a:gd name="T0" fmla="*/ 0 w 142"/>
                <a:gd name="T1" fmla="*/ 0 h 101"/>
                <a:gd name="T2" fmla="*/ 0 w 142"/>
                <a:gd name="T3" fmla="*/ 0 h 101"/>
                <a:gd name="T4" fmla="*/ 0 w 142"/>
                <a:gd name="T5" fmla="*/ 0 h 101"/>
                <a:gd name="T6" fmla="*/ 0 w 142"/>
                <a:gd name="T7" fmla="*/ 0 h 101"/>
                <a:gd name="T8" fmla="*/ 0 w 142"/>
                <a:gd name="T9" fmla="*/ 0 h 101"/>
                <a:gd name="T10" fmla="*/ 0 w 142"/>
                <a:gd name="T11" fmla="*/ 0 h 101"/>
                <a:gd name="T12" fmla="*/ 0 w 142"/>
                <a:gd name="T13" fmla="*/ 0 h 101"/>
                <a:gd name="T14" fmla="*/ 0 w 142"/>
                <a:gd name="T15" fmla="*/ 0 h 101"/>
                <a:gd name="T16" fmla="*/ 0 w 142"/>
                <a:gd name="T17" fmla="*/ 0 h 101"/>
                <a:gd name="T18" fmla="*/ 0 w 142"/>
                <a:gd name="T19" fmla="*/ 0 h 101"/>
                <a:gd name="T20" fmla="*/ 0 w 142"/>
                <a:gd name="T21" fmla="*/ 0 h 101"/>
                <a:gd name="T22" fmla="*/ 0 w 142"/>
                <a:gd name="T23" fmla="*/ 0 h 101"/>
                <a:gd name="T24" fmla="*/ 0 w 142"/>
                <a:gd name="T25" fmla="*/ 0 h 101"/>
                <a:gd name="T26" fmla="*/ 0 w 142"/>
                <a:gd name="T27" fmla="*/ 0 h 101"/>
                <a:gd name="T28" fmla="*/ 0 w 142"/>
                <a:gd name="T29" fmla="*/ 0 h 101"/>
                <a:gd name="T30" fmla="*/ 0 w 142"/>
                <a:gd name="T31" fmla="*/ 0 h 101"/>
                <a:gd name="T32" fmla="*/ 0 w 142"/>
                <a:gd name="T33" fmla="*/ 0 h 101"/>
                <a:gd name="T34" fmla="*/ 0 w 142"/>
                <a:gd name="T35" fmla="*/ 0 h 101"/>
                <a:gd name="T36" fmla="*/ 0 w 142"/>
                <a:gd name="T37" fmla="*/ 0 h 101"/>
                <a:gd name="T38" fmla="*/ 0 w 142"/>
                <a:gd name="T39" fmla="*/ 0 h 101"/>
                <a:gd name="T40" fmla="*/ 0 w 142"/>
                <a:gd name="T41" fmla="*/ 0 h 101"/>
                <a:gd name="T42" fmla="*/ 0 w 142"/>
                <a:gd name="T43" fmla="*/ 0 h 101"/>
                <a:gd name="T44" fmla="*/ 0 w 142"/>
                <a:gd name="T45" fmla="*/ 0 h 101"/>
                <a:gd name="T46" fmla="*/ 0 w 142"/>
                <a:gd name="T47" fmla="*/ 0 h 101"/>
                <a:gd name="T48" fmla="*/ 0 w 142"/>
                <a:gd name="T49" fmla="*/ 0 h 101"/>
                <a:gd name="T50" fmla="*/ 0 w 142"/>
                <a:gd name="T51" fmla="*/ 0 h 101"/>
                <a:gd name="T52" fmla="*/ 0 w 142"/>
                <a:gd name="T53" fmla="*/ 0 h 101"/>
                <a:gd name="T54" fmla="*/ 0 w 142"/>
                <a:gd name="T55" fmla="*/ 0 h 101"/>
                <a:gd name="T56" fmla="*/ 0 w 142"/>
                <a:gd name="T57" fmla="*/ 0 h 101"/>
                <a:gd name="T58" fmla="*/ 0 w 142"/>
                <a:gd name="T59" fmla="*/ 0 h 101"/>
                <a:gd name="T60" fmla="*/ 0 w 142"/>
                <a:gd name="T61" fmla="*/ 0 h 101"/>
                <a:gd name="T62" fmla="*/ 0 w 142"/>
                <a:gd name="T63" fmla="*/ 0 h 101"/>
                <a:gd name="T64" fmla="*/ 0 w 142"/>
                <a:gd name="T65" fmla="*/ 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01"/>
                <a:gd name="T101" fmla="*/ 142 w 142"/>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01">
                  <a:moveTo>
                    <a:pt x="71" y="0"/>
                  </a:moveTo>
                  <a:lnTo>
                    <a:pt x="56" y="1"/>
                  </a:lnTo>
                  <a:lnTo>
                    <a:pt x="43" y="2"/>
                  </a:lnTo>
                  <a:lnTo>
                    <a:pt x="31" y="6"/>
                  </a:lnTo>
                  <a:lnTo>
                    <a:pt x="21" y="11"/>
                  </a:lnTo>
                  <a:lnTo>
                    <a:pt x="12" y="17"/>
                  </a:lnTo>
                  <a:lnTo>
                    <a:pt x="6" y="25"/>
                  </a:lnTo>
                  <a:lnTo>
                    <a:pt x="1" y="34"/>
                  </a:lnTo>
                  <a:lnTo>
                    <a:pt x="0" y="44"/>
                  </a:lnTo>
                  <a:lnTo>
                    <a:pt x="1" y="55"/>
                  </a:lnTo>
                  <a:lnTo>
                    <a:pt x="6" y="65"/>
                  </a:lnTo>
                  <a:lnTo>
                    <a:pt x="12" y="74"/>
                  </a:lnTo>
                  <a:lnTo>
                    <a:pt x="21" y="82"/>
                  </a:lnTo>
                  <a:lnTo>
                    <a:pt x="31" y="90"/>
                  </a:lnTo>
                  <a:lnTo>
                    <a:pt x="43" y="96"/>
                  </a:lnTo>
                  <a:lnTo>
                    <a:pt x="56" y="100"/>
                  </a:lnTo>
                  <a:lnTo>
                    <a:pt x="71" y="101"/>
                  </a:lnTo>
                  <a:lnTo>
                    <a:pt x="86" y="100"/>
                  </a:lnTo>
                  <a:lnTo>
                    <a:pt x="98" y="96"/>
                  </a:lnTo>
                  <a:lnTo>
                    <a:pt x="111" y="90"/>
                  </a:lnTo>
                  <a:lnTo>
                    <a:pt x="121" y="84"/>
                  </a:lnTo>
                  <a:lnTo>
                    <a:pt x="130" y="75"/>
                  </a:lnTo>
                  <a:lnTo>
                    <a:pt x="136" y="66"/>
                  </a:lnTo>
                  <a:lnTo>
                    <a:pt x="141" y="55"/>
                  </a:lnTo>
                  <a:lnTo>
                    <a:pt x="142" y="45"/>
                  </a:lnTo>
                  <a:lnTo>
                    <a:pt x="141" y="35"/>
                  </a:lnTo>
                  <a:lnTo>
                    <a:pt x="136" y="26"/>
                  </a:lnTo>
                  <a:lnTo>
                    <a:pt x="130" y="19"/>
                  </a:lnTo>
                  <a:lnTo>
                    <a:pt x="121" y="12"/>
                  </a:lnTo>
                  <a:lnTo>
                    <a:pt x="111" y="7"/>
                  </a:lnTo>
                  <a:lnTo>
                    <a:pt x="98" y="4"/>
                  </a:lnTo>
                  <a:lnTo>
                    <a:pt x="86" y="1"/>
                  </a:lnTo>
                  <a:lnTo>
                    <a:pt x="71"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8" name="Freeform 162"/>
            <p:cNvSpPr>
              <a:spLocks/>
            </p:cNvSpPr>
            <p:nvPr/>
          </p:nvSpPr>
          <p:spPr bwMode="auto">
            <a:xfrm>
              <a:off x="4598" y="3392"/>
              <a:ext cx="7" cy="10"/>
            </a:xfrm>
            <a:custGeom>
              <a:avLst/>
              <a:gdLst>
                <a:gd name="T0" fmla="*/ 0 w 28"/>
                <a:gd name="T1" fmla="*/ 0 h 39"/>
                <a:gd name="T2" fmla="*/ 0 w 28"/>
                <a:gd name="T3" fmla="*/ 0 h 39"/>
                <a:gd name="T4" fmla="*/ 0 w 28"/>
                <a:gd name="T5" fmla="*/ 0 h 39"/>
                <a:gd name="T6" fmla="*/ 0 w 28"/>
                <a:gd name="T7" fmla="*/ 0 h 39"/>
                <a:gd name="T8" fmla="*/ 0 w 28"/>
                <a:gd name="T9" fmla="*/ 0 h 39"/>
                <a:gd name="T10" fmla="*/ 0 w 28"/>
                <a:gd name="T11" fmla="*/ 0 h 39"/>
                <a:gd name="T12" fmla="*/ 0 w 28"/>
                <a:gd name="T13" fmla="*/ 0 h 39"/>
                <a:gd name="T14" fmla="*/ 0 w 28"/>
                <a:gd name="T15" fmla="*/ 0 h 39"/>
                <a:gd name="T16" fmla="*/ 0 w 28"/>
                <a:gd name="T17" fmla="*/ 0 h 39"/>
                <a:gd name="T18" fmla="*/ 0 w 28"/>
                <a:gd name="T19" fmla="*/ 0 h 39"/>
                <a:gd name="T20" fmla="*/ 0 w 28"/>
                <a:gd name="T21" fmla="*/ 0 h 39"/>
                <a:gd name="T22" fmla="*/ 0 w 28"/>
                <a:gd name="T23" fmla="*/ 0 h 39"/>
                <a:gd name="T24" fmla="*/ 0 w 28"/>
                <a:gd name="T25" fmla="*/ 0 h 39"/>
                <a:gd name="T26" fmla="*/ 0 w 28"/>
                <a:gd name="T27" fmla="*/ 0 h 39"/>
                <a:gd name="T28" fmla="*/ 0 w 28"/>
                <a:gd name="T29" fmla="*/ 0 h 39"/>
                <a:gd name="T30" fmla="*/ 0 w 28"/>
                <a:gd name="T31" fmla="*/ 0 h 39"/>
                <a:gd name="T32" fmla="*/ 0 w 28"/>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9"/>
                <a:gd name="T53" fmla="*/ 28 w 28"/>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9">
                  <a:moveTo>
                    <a:pt x="14" y="39"/>
                  </a:moveTo>
                  <a:lnTo>
                    <a:pt x="19" y="36"/>
                  </a:lnTo>
                  <a:lnTo>
                    <a:pt x="24" y="32"/>
                  </a:lnTo>
                  <a:lnTo>
                    <a:pt x="27" y="26"/>
                  </a:lnTo>
                  <a:lnTo>
                    <a:pt x="28" y="19"/>
                  </a:lnTo>
                  <a:lnTo>
                    <a:pt x="27" y="11"/>
                  </a:lnTo>
                  <a:lnTo>
                    <a:pt x="24" y="5"/>
                  </a:lnTo>
                  <a:lnTo>
                    <a:pt x="19" y="1"/>
                  </a:lnTo>
                  <a:lnTo>
                    <a:pt x="14" y="0"/>
                  </a:lnTo>
                  <a:lnTo>
                    <a:pt x="9" y="1"/>
                  </a:lnTo>
                  <a:lnTo>
                    <a:pt x="4" y="5"/>
                  </a:lnTo>
                  <a:lnTo>
                    <a:pt x="2" y="11"/>
                  </a:lnTo>
                  <a:lnTo>
                    <a:pt x="0" y="19"/>
                  </a:lnTo>
                  <a:lnTo>
                    <a:pt x="2" y="26"/>
                  </a:lnTo>
                  <a:lnTo>
                    <a:pt x="4" y="32"/>
                  </a:lnTo>
                  <a:lnTo>
                    <a:pt x="9" y="36"/>
                  </a:lnTo>
                  <a:lnTo>
                    <a:pt x="14" y="39"/>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9" name="Freeform 163"/>
            <p:cNvSpPr>
              <a:spLocks/>
            </p:cNvSpPr>
            <p:nvPr/>
          </p:nvSpPr>
          <p:spPr bwMode="auto">
            <a:xfrm>
              <a:off x="4589" y="3434"/>
              <a:ext cx="23" cy="6"/>
            </a:xfrm>
            <a:custGeom>
              <a:avLst/>
              <a:gdLst>
                <a:gd name="T0" fmla="*/ 0 w 93"/>
                <a:gd name="T1" fmla="*/ 0 h 28"/>
                <a:gd name="T2" fmla="*/ 0 w 93"/>
                <a:gd name="T3" fmla="*/ 0 h 28"/>
                <a:gd name="T4" fmla="*/ 0 w 93"/>
                <a:gd name="T5" fmla="*/ 0 h 28"/>
                <a:gd name="T6" fmla="*/ 0 w 93"/>
                <a:gd name="T7" fmla="*/ 0 h 28"/>
                <a:gd name="T8" fmla="*/ 0 w 93"/>
                <a:gd name="T9" fmla="*/ 0 h 28"/>
                <a:gd name="T10" fmla="*/ 0 w 93"/>
                <a:gd name="T11" fmla="*/ 0 h 28"/>
                <a:gd name="T12" fmla="*/ 0 w 93"/>
                <a:gd name="T13" fmla="*/ 0 h 28"/>
                <a:gd name="T14" fmla="*/ 0 w 93"/>
                <a:gd name="T15" fmla="*/ 0 h 28"/>
                <a:gd name="T16" fmla="*/ 0 w 93"/>
                <a:gd name="T17" fmla="*/ 0 h 28"/>
                <a:gd name="T18" fmla="*/ 0 w 93"/>
                <a:gd name="T19" fmla="*/ 0 h 28"/>
                <a:gd name="T20" fmla="*/ 0 w 93"/>
                <a:gd name="T21" fmla="*/ 0 h 28"/>
                <a:gd name="T22" fmla="*/ 0 w 93"/>
                <a:gd name="T23" fmla="*/ 0 h 28"/>
                <a:gd name="T24" fmla="*/ 0 w 93"/>
                <a:gd name="T25" fmla="*/ 0 h 28"/>
                <a:gd name="T26" fmla="*/ 0 w 93"/>
                <a:gd name="T27" fmla="*/ 0 h 28"/>
                <a:gd name="T28" fmla="*/ 0 w 93"/>
                <a:gd name="T29" fmla="*/ 0 h 28"/>
                <a:gd name="T30" fmla="*/ 0 w 93"/>
                <a:gd name="T31" fmla="*/ 0 h 28"/>
                <a:gd name="T32" fmla="*/ 0 w 93"/>
                <a:gd name="T33" fmla="*/ 0 h 28"/>
                <a:gd name="T34" fmla="*/ 0 w 93"/>
                <a:gd name="T35" fmla="*/ 0 h 28"/>
                <a:gd name="T36" fmla="*/ 0 w 93"/>
                <a:gd name="T37" fmla="*/ 0 h 28"/>
                <a:gd name="T38" fmla="*/ 0 w 93"/>
                <a:gd name="T39" fmla="*/ 0 h 28"/>
                <a:gd name="T40" fmla="*/ 0 w 93"/>
                <a:gd name="T41" fmla="*/ 0 h 28"/>
                <a:gd name="T42" fmla="*/ 0 w 93"/>
                <a:gd name="T43" fmla="*/ 0 h 28"/>
                <a:gd name="T44" fmla="*/ 0 w 93"/>
                <a:gd name="T45" fmla="*/ 0 h 28"/>
                <a:gd name="T46" fmla="*/ 0 w 93"/>
                <a:gd name="T47" fmla="*/ 0 h 28"/>
                <a:gd name="T48" fmla="*/ 0 w 93"/>
                <a:gd name="T49" fmla="*/ 0 h 28"/>
                <a:gd name="T50" fmla="*/ 0 w 93"/>
                <a:gd name="T51" fmla="*/ 0 h 28"/>
                <a:gd name="T52" fmla="*/ 0 w 93"/>
                <a:gd name="T53" fmla="*/ 0 h 28"/>
                <a:gd name="T54" fmla="*/ 0 w 93"/>
                <a:gd name="T55" fmla="*/ 0 h 28"/>
                <a:gd name="T56" fmla="*/ 0 w 93"/>
                <a:gd name="T57" fmla="*/ 0 h 28"/>
                <a:gd name="T58" fmla="*/ 0 w 93"/>
                <a:gd name="T59" fmla="*/ 0 h 28"/>
                <a:gd name="T60" fmla="*/ 0 w 93"/>
                <a:gd name="T61" fmla="*/ 0 h 28"/>
                <a:gd name="T62" fmla="*/ 0 w 93"/>
                <a:gd name="T63" fmla="*/ 0 h 28"/>
                <a:gd name="T64" fmla="*/ 0 w 93"/>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28"/>
                <a:gd name="T101" fmla="*/ 93 w 93"/>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28">
                  <a:moveTo>
                    <a:pt x="0" y="0"/>
                  </a:moveTo>
                  <a:lnTo>
                    <a:pt x="3" y="5"/>
                  </a:lnTo>
                  <a:lnTo>
                    <a:pt x="5" y="10"/>
                  </a:lnTo>
                  <a:lnTo>
                    <a:pt x="10" y="15"/>
                  </a:lnTo>
                  <a:lnTo>
                    <a:pt x="17" y="19"/>
                  </a:lnTo>
                  <a:lnTo>
                    <a:pt x="23" y="23"/>
                  </a:lnTo>
                  <a:lnTo>
                    <a:pt x="30" y="25"/>
                  </a:lnTo>
                  <a:lnTo>
                    <a:pt x="38" y="28"/>
                  </a:lnTo>
                  <a:lnTo>
                    <a:pt x="47" y="28"/>
                  </a:lnTo>
                  <a:lnTo>
                    <a:pt x="55" y="28"/>
                  </a:lnTo>
                  <a:lnTo>
                    <a:pt x="64" y="25"/>
                  </a:lnTo>
                  <a:lnTo>
                    <a:pt x="72" y="23"/>
                  </a:lnTo>
                  <a:lnTo>
                    <a:pt x="78" y="19"/>
                  </a:lnTo>
                  <a:lnTo>
                    <a:pt x="84" y="15"/>
                  </a:lnTo>
                  <a:lnTo>
                    <a:pt x="88" y="10"/>
                  </a:lnTo>
                  <a:lnTo>
                    <a:pt x="92" y="5"/>
                  </a:lnTo>
                  <a:lnTo>
                    <a:pt x="93" y="0"/>
                  </a:lnTo>
                  <a:lnTo>
                    <a:pt x="89" y="3"/>
                  </a:lnTo>
                  <a:lnTo>
                    <a:pt x="84" y="6"/>
                  </a:lnTo>
                  <a:lnTo>
                    <a:pt x="79" y="9"/>
                  </a:lnTo>
                  <a:lnTo>
                    <a:pt x="74" y="10"/>
                  </a:lnTo>
                  <a:lnTo>
                    <a:pt x="68" y="11"/>
                  </a:lnTo>
                  <a:lnTo>
                    <a:pt x="62" y="13"/>
                  </a:lnTo>
                  <a:lnTo>
                    <a:pt x="55" y="14"/>
                  </a:lnTo>
                  <a:lnTo>
                    <a:pt x="48" y="14"/>
                  </a:lnTo>
                  <a:lnTo>
                    <a:pt x="40" y="14"/>
                  </a:lnTo>
                  <a:lnTo>
                    <a:pt x="34" y="13"/>
                  </a:lnTo>
                  <a:lnTo>
                    <a:pt x="27" y="11"/>
                  </a:lnTo>
                  <a:lnTo>
                    <a:pt x="20" y="10"/>
                  </a:lnTo>
                  <a:lnTo>
                    <a:pt x="15" y="9"/>
                  </a:lnTo>
                  <a:lnTo>
                    <a:pt x="9" y="6"/>
                  </a:lnTo>
                  <a:lnTo>
                    <a:pt x="5" y="3"/>
                  </a:lnTo>
                  <a:lnTo>
                    <a:pt x="0"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0" name="Freeform 164"/>
            <p:cNvSpPr>
              <a:spLocks/>
            </p:cNvSpPr>
            <p:nvPr/>
          </p:nvSpPr>
          <p:spPr bwMode="auto">
            <a:xfrm>
              <a:off x="4527" y="3352"/>
              <a:ext cx="30" cy="36"/>
            </a:xfrm>
            <a:custGeom>
              <a:avLst/>
              <a:gdLst>
                <a:gd name="T0" fmla="*/ 0 w 121"/>
                <a:gd name="T1" fmla="*/ 0 h 142"/>
                <a:gd name="T2" fmla="*/ 0 w 121"/>
                <a:gd name="T3" fmla="*/ 0 h 142"/>
                <a:gd name="T4" fmla="*/ 0 w 121"/>
                <a:gd name="T5" fmla="*/ 0 h 142"/>
                <a:gd name="T6" fmla="*/ 0 w 121"/>
                <a:gd name="T7" fmla="*/ 0 h 142"/>
                <a:gd name="T8" fmla="*/ 0 w 121"/>
                <a:gd name="T9" fmla="*/ 0 h 142"/>
                <a:gd name="T10" fmla="*/ 0 w 121"/>
                <a:gd name="T11" fmla="*/ 0 h 142"/>
                <a:gd name="T12" fmla="*/ 0 w 121"/>
                <a:gd name="T13" fmla="*/ 0 h 142"/>
                <a:gd name="T14" fmla="*/ 0 w 121"/>
                <a:gd name="T15" fmla="*/ 0 h 142"/>
                <a:gd name="T16" fmla="*/ 0 w 121"/>
                <a:gd name="T17" fmla="*/ 0 h 142"/>
                <a:gd name="T18" fmla="*/ 0 w 121"/>
                <a:gd name="T19" fmla="*/ 0 h 142"/>
                <a:gd name="T20" fmla="*/ 0 w 121"/>
                <a:gd name="T21" fmla="*/ 0 h 142"/>
                <a:gd name="T22" fmla="*/ 0 w 121"/>
                <a:gd name="T23" fmla="*/ 0 h 142"/>
                <a:gd name="T24" fmla="*/ 0 w 121"/>
                <a:gd name="T25" fmla="*/ 0 h 142"/>
                <a:gd name="T26" fmla="*/ 0 w 121"/>
                <a:gd name="T27" fmla="*/ 0 h 142"/>
                <a:gd name="T28" fmla="*/ 0 w 121"/>
                <a:gd name="T29" fmla="*/ 0 h 142"/>
                <a:gd name="T30" fmla="*/ 0 w 121"/>
                <a:gd name="T31" fmla="*/ 0 h 142"/>
                <a:gd name="T32" fmla="*/ 0 w 121"/>
                <a:gd name="T33" fmla="*/ 0 h 142"/>
                <a:gd name="T34" fmla="*/ 0 w 121"/>
                <a:gd name="T35" fmla="*/ 0 h 142"/>
                <a:gd name="T36" fmla="*/ 0 w 121"/>
                <a:gd name="T37" fmla="*/ 0 h 142"/>
                <a:gd name="T38" fmla="*/ 0 w 121"/>
                <a:gd name="T39" fmla="*/ 0 h 142"/>
                <a:gd name="T40" fmla="*/ 0 w 121"/>
                <a:gd name="T41" fmla="*/ 0 h 142"/>
                <a:gd name="T42" fmla="*/ 0 w 121"/>
                <a:gd name="T43" fmla="*/ 0 h 142"/>
                <a:gd name="T44" fmla="*/ 0 w 121"/>
                <a:gd name="T45" fmla="*/ 0 h 142"/>
                <a:gd name="T46" fmla="*/ 0 w 121"/>
                <a:gd name="T47" fmla="*/ 0 h 142"/>
                <a:gd name="T48" fmla="*/ 0 w 121"/>
                <a:gd name="T49" fmla="*/ 0 h 142"/>
                <a:gd name="T50" fmla="*/ 0 w 121"/>
                <a:gd name="T51" fmla="*/ 0 h 142"/>
                <a:gd name="T52" fmla="*/ 0 w 121"/>
                <a:gd name="T53" fmla="*/ 0 h 142"/>
                <a:gd name="T54" fmla="*/ 0 w 121"/>
                <a:gd name="T55" fmla="*/ 0 h 142"/>
                <a:gd name="T56" fmla="*/ 0 w 121"/>
                <a:gd name="T57" fmla="*/ 0 h 142"/>
                <a:gd name="T58" fmla="*/ 0 w 121"/>
                <a:gd name="T59" fmla="*/ 0 h 142"/>
                <a:gd name="T60" fmla="*/ 0 w 121"/>
                <a:gd name="T61" fmla="*/ 0 h 142"/>
                <a:gd name="T62" fmla="*/ 0 w 121"/>
                <a:gd name="T63" fmla="*/ 0 h 142"/>
                <a:gd name="T64" fmla="*/ 0 w 121"/>
                <a:gd name="T65" fmla="*/ 0 h 142"/>
                <a:gd name="T66" fmla="*/ 0 w 121"/>
                <a:gd name="T67" fmla="*/ 0 h 142"/>
                <a:gd name="T68" fmla="*/ 0 w 121"/>
                <a:gd name="T69" fmla="*/ 0 h 142"/>
                <a:gd name="T70" fmla="*/ 0 w 121"/>
                <a:gd name="T71" fmla="*/ 0 h 142"/>
                <a:gd name="T72" fmla="*/ 0 w 121"/>
                <a:gd name="T73" fmla="*/ 0 h 142"/>
                <a:gd name="T74" fmla="*/ 0 w 121"/>
                <a:gd name="T75" fmla="*/ 0 h 142"/>
                <a:gd name="T76" fmla="*/ 0 w 121"/>
                <a:gd name="T77" fmla="*/ 0 h 142"/>
                <a:gd name="T78" fmla="*/ 0 w 121"/>
                <a:gd name="T79" fmla="*/ 0 h 142"/>
                <a:gd name="T80" fmla="*/ 0 w 121"/>
                <a:gd name="T81" fmla="*/ 0 h 142"/>
                <a:gd name="T82" fmla="*/ 0 w 121"/>
                <a:gd name="T83" fmla="*/ 0 h 142"/>
                <a:gd name="T84" fmla="*/ 0 w 121"/>
                <a:gd name="T85" fmla="*/ 0 h 142"/>
                <a:gd name="T86" fmla="*/ 0 w 121"/>
                <a:gd name="T87" fmla="*/ 0 h 142"/>
                <a:gd name="T88" fmla="*/ 0 w 121"/>
                <a:gd name="T89" fmla="*/ 0 h 142"/>
                <a:gd name="T90" fmla="*/ 0 w 121"/>
                <a:gd name="T91" fmla="*/ 0 h 142"/>
                <a:gd name="T92" fmla="*/ 0 w 121"/>
                <a:gd name="T93" fmla="*/ 0 h 142"/>
                <a:gd name="T94" fmla="*/ 0 w 121"/>
                <a:gd name="T95" fmla="*/ 0 h 142"/>
                <a:gd name="T96" fmla="*/ 0 w 121"/>
                <a:gd name="T97" fmla="*/ 0 h 142"/>
                <a:gd name="T98" fmla="*/ 0 w 121"/>
                <a:gd name="T99" fmla="*/ 0 h 142"/>
                <a:gd name="T100" fmla="*/ 0 w 121"/>
                <a:gd name="T101" fmla="*/ 0 h 142"/>
                <a:gd name="T102" fmla="*/ 0 w 121"/>
                <a:gd name="T103" fmla="*/ 0 h 142"/>
                <a:gd name="T104" fmla="*/ 0 w 121"/>
                <a:gd name="T105" fmla="*/ 0 h 142"/>
                <a:gd name="T106" fmla="*/ 0 w 121"/>
                <a:gd name="T107" fmla="*/ 0 h 142"/>
                <a:gd name="T108" fmla="*/ 0 w 121"/>
                <a:gd name="T109" fmla="*/ 0 h 142"/>
                <a:gd name="T110" fmla="*/ 0 w 121"/>
                <a:gd name="T111" fmla="*/ 0 h 142"/>
                <a:gd name="T112" fmla="*/ 0 w 121"/>
                <a:gd name="T113" fmla="*/ 0 h 142"/>
                <a:gd name="T114" fmla="*/ 0 w 121"/>
                <a:gd name="T115" fmla="*/ 0 h 142"/>
                <a:gd name="T116" fmla="*/ 0 w 121"/>
                <a:gd name="T117" fmla="*/ 0 h 142"/>
                <a:gd name="T118" fmla="*/ 0 w 121"/>
                <a:gd name="T119" fmla="*/ 0 h 142"/>
                <a:gd name="T120" fmla="*/ 0 w 121"/>
                <a:gd name="T121" fmla="*/ 0 h 1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
                <a:gd name="T184" fmla="*/ 0 h 142"/>
                <a:gd name="T185" fmla="*/ 121 w 121"/>
                <a:gd name="T186" fmla="*/ 142 h 1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 h="142">
                  <a:moveTo>
                    <a:pt x="33" y="2"/>
                  </a:moveTo>
                  <a:lnTo>
                    <a:pt x="29" y="7"/>
                  </a:lnTo>
                  <a:lnTo>
                    <a:pt x="28" y="12"/>
                  </a:lnTo>
                  <a:lnTo>
                    <a:pt x="28" y="19"/>
                  </a:lnTo>
                  <a:lnTo>
                    <a:pt x="29" y="25"/>
                  </a:lnTo>
                  <a:lnTo>
                    <a:pt x="23" y="21"/>
                  </a:lnTo>
                  <a:lnTo>
                    <a:pt x="16" y="20"/>
                  </a:lnTo>
                  <a:lnTo>
                    <a:pt x="11" y="20"/>
                  </a:lnTo>
                  <a:lnTo>
                    <a:pt x="5" y="22"/>
                  </a:lnTo>
                  <a:lnTo>
                    <a:pt x="0" y="30"/>
                  </a:lnTo>
                  <a:lnTo>
                    <a:pt x="0" y="40"/>
                  </a:lnTo>
                  <a:lnTo>
                    <a:pt x="3" y="51"/>
                  </a:lnTo>
                  <a:lnTo>
                    <a:pt x="9" y="64"/>
                  </a:lnTo>
                  <a:lnTo>
                    <a:pt x="14" y="69"/>
                  </a:lnTo>
                  <a:lnTo>
                    <a:pt x="19" y="74"/>
                  </a:lnTo>
                  <a:lnTo>
                    <a:pt x="24" y="76"/>
                  </a:lnTo>
                  <a:lnTo>
                    <a:pt x="29" y="79"/>
                  </a:lnTo>
                  <a:lnTo>
                    <a:pt x="34" y="80"/>
                  </a:lnTo>
                  <a:lnTo>
                    <a:pt x="39" y="80"/>
                  </a:lnTo>
                  <a:lnTo>
                    <a:pt x="44" y="80"/>
                  </a:lnTo>
                  <a:lnTo>
                    <a:pt x="48" y="77"/>
                  </a:lnTo>
                  <a:lnTo>
                    <a:pt x="48" y="76"/>
                  </a:lnTo>
                  <a:lnTo>
                    <a:pt x="49" y="76"/>
                  </a:lnTo>
                  <a:lnTo>
                    <a:pt x="58" y="85"/>
                  </a:lnTo>
                  <a:lnTo>
                    <a:pt x="68" y="94"/>
                  </a:lnTo>
                  <a:lnTo>
                    <a:pt x="76" y="102"/>
                  </a:lnTo>
                  <a:lnTo>
                    <a:pt x="85" y="111"/>
                  </a:lnTo>
                  <a:lnTo>
                    <a:pt x="95" y="119"/>
                  </a:lnTo>
                  <a:lnTo>
                    <a:pt x="104" y="127"/>
                  </a:lnTo>
                  <a:lnTo>
                    <a:pt x="113" y="135"/>
                  </a:lnTo>
                  <a:lnTo>
                    <a:pt x="121" y="142"/>
                  </a:lnTo>
                  <a:lnTo>
                    <a:pt x="121" y="135"/>
                  </a:lnTo>
                  <a:lnTo>
                    <a:pt x="121" y="127"/>
                  </a:lnTo>
                  <a:lnTo>
                    <a:pt x="121" y="120"/>
                  </a:lnTo>
                  <a:lnTo>
                    <a:pt x="120" y="111"/>
                  </a:lnTo>
                  <a:lnTo>
                    <a:pt x="114" y="105"/>
                  </a:lnTo>
                  <a:lnTo>
                    <a:pt x="109" y="97"/>
                  </a:lnTo>
                  <a:lnTo>
                    <a:pt x="103" y="91"/>
                  </a:lnTo>
                  <a:lnTo>
                    <a:pt x="98" y="84"/>
                  </a:lnTo>
                  <a:lnTo>
                    <a:pt x="91" y="77"/>
                  </a:lnTo>
                  <a:lnTo>
                    <a:pt x="86" y="70"/>
                  </a:lnTo>
                  <a:lnTo>
                    <a:pt x="80" y="64"/>
                  </a:lnTo>
                  <a:lnTo>
                    <a:pt x="74" y="56"/>
                  </a:lnTo>
                  <a:lnTo>
                    <a:pt x="75" y="55"/>
                  </a:lnTo>
                  <a:lnTo>
                    <a:pt x="80" y="47"/>
                  </a:lnTo>
                  <a:lnTo>
                    <a:pt x="81" y="39"/>
                  </a:lnTo>
                  <a:lnTo>
                    <a:pt x="78" y="27"/>
                  </a:lnTo>
                  <a:lnTo>
                    <a:pt x="71" y="17"/>
                  </a:lnTo>
                  <a:lnTo>
                    <a:pt x="66" y="12"/>
                  </a:lnTo>
                  <a:lnTo>
                    <a:pt x="61" y="7"/>
                  </a:lnTo>
                  <a:lnTo>
                    <a:pt x="56" y="5"/>
                  </a:lnTo>
                  <a:lnTo>
                    <a:pt x="51" y="2"/>
                  </a:lnTo>
                  <a:lnTo>
                    <a:pt x="46" y="0"/>
                  </a:lnTo>
                  <a:lnTo>
                    <a:pt x="41" y="0"/>
                  </a:lnTo>
                  <a:lnTo>
                    <a:pt x="36" y="1"/>
                  </a:lnTo>
                  <a:lnTo>
                    <a:pt x="3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1" name="Freeform 165"/>
            <p:cNvSpPr>
              <a:spLocks/>
            </p:cNvSpPr>
            <p:nvPr/>
          </p:nvSpPr>
          <p:spPr bwMode="auto">
            <a:xfrm>
              <a:off x="4540" y="3428"/>
              <a:ext cx="33" cy="28"/>
            </a:xfrm>
            <a:custGeom>
              <a:avLst/>
              <a:gdLst>
                <a:gd name="T0" fmla="*/ 0 w 135"/>
                <a:gd name="T1" fmla="*/ 0 h 114"/>
                <a:gd name="T2" fmla="*/ 0 w 135"/>
                <a:gd name="T3" fmla="*/ 0 h 114"/>
                <a:gd name="T4" fmla="*/ 0 w 135"/>
                <a:gd name="T5" fmla="*/ 0 h 114"/>
                <a:gd name="T6" fmla="*/ 0 w 135"/>
                <a:gd name="T7" fmla="*/ 0 h 114"/>
                <a:gd name="T8" fmla="*/ 0 w 135"/>
                <a:gd name="T9" fmla="*/ 0 h 114"/>
                <a:gd name="T10" fmla="*/ 0 w 135"/>
                <a:gd name="T11" fmla="*/ 0 h 114"/>
                <a:gd name="T12" fmla="*/ 0 w 135"/>
                <a:gd name="T13" fmla="*/ 0 h 114"/>
                <a:gd name="T14" fmla="*/ 0 w 135"/>
                <a:gd name="T15" fmla="*/ 0 h 114"/>
                <a:gd name="T16" fmla="*/ 0 w 135"/>
                <a:gd name="T17" fmla="*/ 0 h 114"/>
                <a:gd name="T18" fmla="*/ 0 w 135"/>
                <a:gd name="T19" fmla="*/ 0 h 114"/>
                <a:gd name="T20" fmla="*/ 0 w 135"/>
                <a:gd name="T21" fmla="*/ 0 h 114"/>
                <a:gd name="T22" fmla="*/ 0 w 135"/>
                <a:gd name="T23" fmla="*/ 0 h 114"/>
                <a:gd name="T24" fmla="*/ 0 w 135"/>
                <a:gd name="T25" fmla="*/ 0 h 114"/>
                <a:gd name="T26" fmla="*/ 0 w 135"/>
                <a:gd name="T27" fmla="*/ 0 h 114"/>
                <a:gd name="T28" fmla="*/ 0 w 135"/>
                <a:gd name="T29" fmla="*/ 0 h 114"/>
                <a:gd name="T30" fmla="*/ 0 w 135"/>
                <a:gd name="T31" fmla="*/ 0 h 114"/>
                <a:gd name="T32" fmla="*/ 0 w 135"/>
                <a:gd name="T33" fmla="*/ 0 h 114"/>
                <a:gd name="T34" fmla="*/ 0 w 135"/>
                <a:gd name="T35" fmla="*/ 0 h 114"/>
                <a:gd name="T36" fmla="*/ 0 w 135"/>
                <a:gd name="T37" fmla="*/ 0 h 114"/>
                <a:gd name="T38" fmla="*/ 0 w 135"/>
                <a:gd name="T39" fmla="*/ 0 h 114"/>
                <a:gd name="T40" fmla="*/ 0 w 135"/>
                <a:gd name="T41" fmla="*/ 0 h 114"/>
                <a:gd name="T42" fmla="*/ 0 w 135"/>
                <a:gd name="T43" fmla="*/ 0 h 114"/>
                <a:gd name="T44" fmla="*/ 0 w 135"/>
                <a:gd name="T45" fmla="*/ 0 h 114"/>
                <a:gd name="T46" fmla="*/ 0 w 135"/>
                <a:gd name="T47" fmla="*/ 0 h 114"/>
                <a:gd name="T48" fmla="*/ 0 w 135"/>
                <a:gd name="T49" fmla="*/ 0 h 114"/>
                <a:gd name="T50" fmla="*/ 0 w 135"/>
                <a:gd name="T51" fmla="*/ 0 h 114"/>
                <a:gd name="T52" fmla="*/ 0 w 135"/>
                <a:gd name="T53" fmla="*/ 0 h 114"/>
                <a:gd name="T54" fmla="*/ 0 w 135"/>
                <a:gd name="T55" fmla="*/ 0 h 114"/>
                <a:gd name="T56" fmla="*/ 0 w 135"/>
                <a:gd name="T57" fmla="*/ 0 h 114"/>
                <a:gd name="T58" fmla="*/ 0 w 135"/>
                <a:gd name="T59" fmla="*/ 0 h 114"/>
                <a:gd name="T60" fmla="*/ 0 w 135"/>
                <a:gd name="T61" fmla="*/ 0 h 114"/>
                <a:gd name="T62" fmla="*/ 0 w 135"/>
                <a:gd name="T63" fmla="*/ 0 h 114"/>
                <a:gd name="T64" fmla="*/ 0 w 135"/>
                <a:gd name="T65" fmla="*/ 0 h 114"/>
                <a:gd name="T66" fmla="*/ 0 w 135"/>
                <a:gd name="T67" fmla="*/ 0 h 114"/>
                <a:gd name="T68" fmla="*/ 0 w 135"/>
                <a:gd name="T69" fmla="*/ 0 h 114"/>
                <a:gd name="T70" fmla="*/ 0 w 135"/>
                <a:gd name="T71" fmla="*/ 0 h 114"/>
                <a:gd name="T72" fmla="*/ 0 w 135"/>
                <a:gd name="T73" fmla="*/ 0 h 114"/>
                <a:gd name="T74" fmla="*/ 0 w 135"/>
                <a:gd name="T75" fmla="*/ 0 h 114"/>
                <a:gd name="T76" fmla="*/ 0 w 135"/>
                <a:gd name="T77" fmla="*/ 0 h 114"/>
                <a:gd name="T78" fmla="*/ 0 w 135"/>
                <a:gd name="T79" fmla="*/ 0 h 114"/>
                <a:gd name="T80" fmla="*/ 0 w 135"/>
                <a:gd name="T81" fmla="*/ 0 h 114"/>
                <a:gd name="T82" fmla="*/ 0 w 135"/>
                <a:gd name="T83" fmla="*/ 0 h 114"/>
                <a:gd name="T84" fmla="*/ 0 w 135"/>
                <a:gd name="T85" fmla="*/ 0 h 114"/>
                <a:gd name="T86" fmla="*/ 0 w 135"/>
                <a:gd name="T87" fmla="*/ 0 h 114"/>
                <a:gd name="T88" fmla="*/ 0 w 135"/>
                <a:gd name="T89" fmla="*/ 0 h 114"/>
                <a:gd name="T90" fmla="*/ 0 w 135"/>
                <a:gd name="T91" fmla="*/ 0 h 114"/>
                <a:gd name="T92" fmla="*/ 0 w 135"/>
                <a:gd name="T93" fmla="*/ 0 h 114"/>
                <a:gd name="T94" fmla="*/ 0 w 135"/>
                <a:gd name="T95" fmla="*/ 0 h 114"/>
                <a:gd name="T96" fmla="*/ 0 w 135"/>
                <a:gd name="T97" fmla="*/ 0 h 114"/>
                <a:gd name="T98" fmla="*/ 0 w 135"/>
                <a:gd name="T99" fmla="*/ 0 h 114"/>
                <a:gd name="T100" fmla="*/ 0 w 135"/>
                <a:gd name="T101" fmla="*/ 0 h 114"/>
                <a:gd name="T102" fmla="*/ 0 w 135"/>
                <a:gd name="T103" fmla="*/ 0 h 114"/>
                <a:gd name="T104" fmla="*/ 0 w 135"/>
                <a:gd name="T105" fmla="*/ 0 h 114"/>
                <a:gd name="T106" fmla="*/ 0 w 135"/>
                <a:gd name="T107" fmla="*/ 0 h 114"/>
                <a:gd name="T108" fmla="*/ 0 w 135"/>
                <a:gd name="T109" fmla="*/ 0 h 114"/>
                <a:gd name="T110" fmla="*/ 0 w 135"/>
                <a:gd name="T111" fmla="*/ 0 h 114"/>
                <a:gd name="T112" fmla="*/ 0 w 135"/>
                <a:gd name="T113" fmla="*/ 0 h 114"/>
                <a:gd name="T114" fmla="*/ 0 w 135"/>
                <a:gd name="T115" fmla="*/ 0 h 114"/>
                <a:gd name="T116" fmla="*/ 0 w 135"/>
                <a:gd name="T117" fmla="*/ 0 h 114"/>
                <a:gd name="T118" fmla="*/ 0 w 135"/>
                <a:gd name="T119" fmla="*/ 0 h 114"/>
                <a:gd name="T120" fmla="*/ 0 w 135"/>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
                <a:gd name="T184" fmla="*/ 0 h 114"/>
                <a:gd name="T185" fmla="*/ 135 w 135"/>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 h="114">
                  <a:moveTo>
                    <a:pt x="72" y="113"/>
                  </a:moveTo>
                  <a:lnTo>
                    <a:pt x="78" y="107"/>
                  </a:lnTo>
                  <a:lnTo>
                    <a:pt x="82" y="95"/>
                  </a:lnTo>
                  <a:lnTo>
                    <a:pt x="80" y="84"/>
                  </a:lnTo>
                  <a:lnTo>
                    <a:pt x="75" y="72"/>
                  </a:lnTo>
                  <a:lnTo>
                    <a:pt x="75" y="70"/>
                  </a:lnTo>
                  <a:lnTo>
                    <a:pt x="74" y="69"/>
                  </a:lnTo>
                  <a:lnTo>
                    <a:pt x="82" y="65"/>
                  </a:lnTo>
                  <a:lnTo>
                    <a:pt x="90" y="62"/>
                  </a:lnTo>
                  <a:lnTo>
                    <a:pt x="98" y="57"/>
                  </a:lnTo>
                  <a:lnTo>
                    <a:pt x="105" y="53"/>
                  </a:lnTo>
                  <a:lnTo>
                    <a:pt x="113" y="48"/>
                  </a:lnTo>
                  <a:lnTo>
                    <a:pt x="120" y="43"/>
                  </a:lnTo>
                  <a:lnTo>
                    <a:pt x="128" y="38"/>
                  </a:lnTo>
                  <a:lnTo>
                    <a:pt x="135" y="33"/>
                  </a:lnTo>
                  <a:lnTo>
                    <a:pt x="133" y="25"/>
                  </a:lnTo>
                  <a:lnTo>
                    <a:pt x="129" y="18"/>
                  </a:lnTo>
                  <a:lnTo>
                    <a:pt x="125" y="10"/>
                  </a:lnTo>
                  <a:lnTo>
                    <a:pt x="122" y="4"/>
                  </a:lnTo>
                  <a:lnTo>
                    <a:pt x="113" y="8"/>
                  </a:lnTo>
                  <a:lnTo>
                    <a:pt x="104" y="10"/>
                  </a:lnTo>
                  <a:lnTo>
                    <a:pt x="95" y="13"/>
                  </a:lnTo>
                  <a:lnTo>
                    <a:pt x="85" y="15"/>
                  </a:lnTo>
                  <a:lnTo>
                    <a:pt x="77" y="18"/>
                  </a:lnTo>
                  <a:lnTo>
                    <a:pt x="68" y="20"/>
                  </a:lnTo>
                  <a:lnTo>
                    <a:pt x="58" y="22"/>
                  </a:lnTo>
                  <a:lnTo>
                    <a:pt x="49" y="24"/>
                  </a:lnTo>
                  <a:lnTo>
                    <a:pt x="49" y="23"/>
                  </a:lnTo>
                  <a:lnTo>
                    <a:pt x="48" y="23"/>
                  </a:lnTo>
                  <a:lnTo>
                    <a:pt x="48" y="22"/>
                  </a:lnTo>
                  <a:lnTo>
                    <a:pt x="44" y="15"/>
                  </a:lnTo>
                  <a:lnTo>
                    <a:pt x="39" y="10"/>
                  </a:lnTo>
                  <a:lnTo>
                    <a:pt x="34" y="7"/>
                  </a:lnTo>
                  <a:lnTo>
                    <a:pt x="29" y="4"/>
                  </a:lnTo>
                  <a:lnTo>
                    <a:pt x="24" y="2"/>
                  </a:lnTo>
                  <a:lnTo>
                    <a:pt x="19" y="0"/>
                  </a:lnTo>
                  <a:lnTo>
                    <a:pt x="14" y="0"/>
                  </a:lnTo>
                  <a:lnTo>
                    <a:pt x="9" y="2"/>
                  </a:lnTo>
                  <a:lnTo>
                    <a:pt x="3" y="7"/>
                  </a:lnTo>
                  <a:lnTo>
                    <a:pt x="0" y="15"/>
                  </a:lnTo>
                  <a:lnTo>
                    <a:pt x="0" y="27"/>
                  </a:lnTo>
                  <a:lnTo>
                    <a:pt x="5" y="39"/>
                  </a:lnTo>
                  <a:lnTo>
                    <a:pt x="10" y="47"/>
                  </a:lnTo>
                  <a:lnTo>
                    <a:pt x="17" y="53"/>
                  </a:lnTo>
                  <a:lnTo>
                    <a:pt x="23" y="58"/>
                  </a:lnTo>
                  <a:lnTo>
                    <a:pt x="29" y="62"/>
                  </a:lnTo>
                  <a:lnTo>
                    <a:pt x="28" y="68"/>
                  </a:lnTo>
                  <a:lnTo>
                    <a:pt x="28" y="75"/>
                  </a:lnTo>
                  <a:lnTo>
                    <a:pt x="30" y="83"/>
                  </a:lnTo>
                  <a:lnTo>
                    <a:pt x="33" y="92"/>
                  </a:lnTo>
                  <a:lnTo>
                    <a:pt x="37" y="98"/>
                  </a:lnTo>
                  <a:lnTo>
                    <a:pt x="42" y="103"/>
                  </a:lnTo>
                  <a:lnTo>
                    <a:pt x="47" y="108"/>
                  </a:lnTo>
                  <a:lnTo>
                    <a:pt x="52" y="112"/>
                  </a:lnTo>
                  <a:lnTo>
                    <a:pt x="57" y="114"/>
                  </a:lnTo>
                  <a:lnTo>
                    <a:pt x="62" y="114"/>
                  </a:lnTo>
                  <a:lnTo>
                    <a:pt x="67" y="114"/>
                  </a:lnTo>
                  <a:lnTo>
                    <a:pt x="72"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2" name="Freeform 166"/>
            <p:cNvSpPr>
              <a:spLocks/>
            </p:cNvSpPr>
            <p:nvPr/>
          </p:nvSpPr>
          <p:spPr bwMode="auto">
            <a:xfrm>
              <a:off x="4645" y="3354"/>
              <a:ext cx="30" cy="36"/>
            </a:xfrm>
            <a:custGeom>
              <a:avLst/>
              <a:gdLst>
                <a:gd name="T0" fmla="*/ 0 w 121"/>
                <a:gd name="T1" fmla="*/ 0 h 141"/>
                <a:gd name="T2" fmla="*/ 0 w 121"/>
                <a:gd name="T3" fmla="*/ 0 h 141"/>
                <a:gd name="T4" fmla="*/ 0 w 121"/>
                <a:gd name="T5" fmla="*/ 0 h 141"/>
                <a:gd name="T6" fmla="*/ 0 w 121"/>
                <a:gd name="T7" fmla="*/ 0 h 141"/>
                <a:gd name="T8" fmla="*/ 0 w 121"/>
                <a:gd name="T9" fmla="*/ 0 h 141"/>
                <a:gd name="T10" fmla="*/ 0 w 121"/>
                <a:gd name="T11" fmla="*/ 0 h 141"/>
                <a:gd name="T12" fmla="*/ 0 w 121"/>
                <a:gd name="T13" fmla="*/ 0 h 141"/>
                <a:gd name="T14" fmla="*/ 0 w 121"/>
                <a:gd name="T15" fmla="*/ 0 h 141"/>
                <a:gd name="T16" fmla="*/ 0 w 121"/>
                <a:gd name="T17" fmla="*/ 0 h 141"/>
                <a:gd name="T18" fmla="*/ 0 w 121"/>
                <a:gd name="T19" fmla="*/ 0 h 141"/>
                <a:gd name="T20" fmla="*/ 0 w 121"/>
                <a:gd name="T21" fmla="*/ 0 h 141"/>
                <a:gd name="T22" fmla="*/ 0 w 121"/>
                <a:gd name="T23" fmla="*/ 0 h 141"/>
                <a:gd name="T24" fmla="*/ 0 w 121"/>
                <a:gd name="T25" fmla="*/ 0 h 141"/>
                <a:gd name="T26" fmla="*/ 0 w 121"/>
                <a:gd name="T27" fmla="*/ 0 h 141"/>
                <a:gd name="T28" fmla="*/ 0 w 121"/>
                <a:gd name="T29" fmla="*/ 0 h 141"/>
                <a:gd name="T30" fmla="*/ 0 w 121"/>
                <a:gd name="T31" fmla="*/ 0 h 141"/>
                <a:gd name="T32" fmla="*/ 0 w 121"/>
                <a:gd name="T33" fmla="*/ 0 h 141"/>
                <a:gd name="T34" fmla="*/ 0 w 121"/>
                <a:gd name="T35" fmla="*/ 0 h 141"/>
                <a:gd name="T36" fmla="*/ 0 w 121"/>
                <a:gd name="T37" fmla="*/ 0 h 141"/>
                <a:gd name="T38" fmla="*/ 0 w 121"/>
                <a:gd name="T39" fmla="*/ 0 h 141"/>
                <a:gd name="T40" fmla="*/ 0 w 121"/>
                <a:gd name="T41" fmla="*/ 0 h 141"/>
                <a:gd name="T42" fmla="*/ 0 w 121"/>
                <a:gd name="T43" fmla="*/ 0 h 141"/>
                <a:gd name="T44" fmla="*/ 0 w 121"/>
                <a:gd name="T45" fmla="*/ 0 h 141"/>
                <a:gd name="T46" fmla="*/ 0 w 121"/>
                <a:gd name="T47" fmla="*/ 0 h 141"/>
                <a:gd name="T48" fmla="*/ 0 w 121"/>
                <a:gd name="T49" fmla="*/ 0 h 141"/>
                <a:gd name="T50" fmla="*/ 0 w 121"/>
                <a:gd name="T51" fmla="*/ 0 h 141"/>
                <a:gd name="T52" fmla="*/ 0 w 121"/>
                <a:gd name="T53" fmla="*/ 0 h 141"/>
                <a:gd name="T54" fmla="*/ 0 w 121"/>
                <a:gd name="T55" fmla="*/ 0 h 141"/>
                <a:gd name="T56" fmla="*/ 0 w 121"/>
                <a:gd name="T57" fmla="*/ 0 h 141"/>
                <a:gd name="T58" fmla="*/ 0 w 121"/>
                <a:gd name="T59" fmla="*/ 0 h 141"/>
                <a:gd name="T60" fmla="*/ 0 w 121"/>
                <a:gd name="T61" fmla="*/ 0 h 141"/>
                <a:gd name="T62" fmla="*/ 0 w 121"/>
                <a:gd name="T63" fmla="*/ 0 h 141"/>
                <a:gd name="T64" fmla="*/ 0 w 121"/>
                <a:gd name="T65" fmla="*/ 0 h 141"/>
                <a:gd name="T66" fmla="*/ 0 w 121"/>
                <a:gd name="T67" fmla="*/ 0 h 141"/>
                <a:gd name="T68" fmla="*/ 0 w 121"/>
                <a:gd name="T69" fmla="*/ 0 h 141"/>
                <a:gd name="T70" fmla="*/ 0 w 121"/>
                <a:gd name="T71" fmla="*/ 0 h 141"/>
                <a:gd name="T72" fmla="*/ 0 w 121"/>
                <a:gd name="T73" fmla="*/ 0 h 141"/>
                <a:gd name="T74" fmla="*/ 0 w 121"/>
                <a:gd name="T75" fmla="*/ 0 h 141"/>
                <a:gd name="T76" fmla="*/ 0 w 121"/>
                <a:gd name="T77" fmla="*/ 0 h 141"/>
                <a:gd name="T78" fmla="*/ 0 w 121"/>
                <a:gd name="T79" fmla="*/ 0 h 141"/>
                <a:gd name="T80" fmla="*/ 0 w 121"/>
                <a:gd name="T81" fmla="*/ 0 h 141"/>
                <a:gd name="T82" fmla="*/ 0 w 121"/>
                <a:gd name="T83" fmla="*/ 0 h 141"/>
                <a:gd name="T84" fmla="*/ 0 w 121"/>
                <a:gd name="T85" fmla="*/ 0 h 141"/>
                <a:gd name="T86" fmla="*/ 0 w 121"/>
                <a:gd name="T87" fmla="*/ 0 h 141"/>
                <a:gd name="T88" fmla="*/ 0 w 121"/>
                <a:gd name="T89" fmla="*/ 0 h 141"/>
                <a:gd name="T90" fmla="*/ 0 w 121"/>
                <a:gd name="T91" fmla="*/ 0 h 141"/>
                <a:gd name="T92" fmla="*/ 0 w 121"/>
                <a:gd name="T93" fmla="*/ 0 h 141"/>
                <a:gd name="T94" fmla="*/ 0 w 121"/>
                <a:gd name="T95" fmla="*/ 0 h 141"/>
                <a:gd name="T96" fmla="*/ 0 w 121"/>
                <a:gd name="T97" fmla="*/ 0 h 141"/>
                <a:gd name="T98" fmla="*/ 0 w 121"/>
                <a:gd name="T99" fmla="*/ 0 h 141"/>
                <a:gd name="T100" fmla="*/ 0 w 121"/>
                <a:gd name="T101" fmla="*/ 0 h 141"/>
                <a:gd name="T102" fmla="*/ 0 w 121"/>
                <a:gd name="T103" fmla="*/ 0 h 141"/>
                <a:gd name="T104" fmla="*/ 0 w 121"/>
                <a:gd name="T105" fmla="*/ 0 h 141"/>
                <a:gd name="T106" fmla="*/ 0 w 121"/>
                <a:gd name="T107" fmla="*/ 0 h 141"/>
                <a:gd name="T108" fmla="*/ 0 w 121"/>
                <a:gd name="T109" fmla="*/ 0 h 141"/>
                <a:gd name="T110" fmla="*/ 0 w 121"/>
                <a:gd name="T111" fmla="*/ 0 h 141"/>
                <a:gd name="T112" fmla="*/ 0 w 121"/>
                <a:gd name="T113" fmla="*/ 0 h 141"/>
                <a:gd name="T114" fmla="*/ 0 w 121"/>
                <a:gd name="T115" fmla="*/ 0 h 141"/>
                <a:gd name="T116" fmla="*/ 0 w 121"/>
                <a:gd name="T117" fmla="*/ 0 h 141"/>
                <a:gd name="T118" fmla="*/ 0 w 121"/>
                <a:gd name="T119" fmla="*/ 0 h 141"/>
                <a:gd name="T120" fmla="*/ 0 w 121"/>
                <a:gd name="T121" fmla="*/ 0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
                <a:gd name="T184" fmla="*/ 0 h 141"/>
                <a:gd name="T185" fmla="*/ 121 w 121"/>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 h="141">
                  <a:moveTo>
                    <a:pt x="50" y="16"/>
                  </a:moveTo>
                  <a:lnTo>
                    <a:pt x="44" y="27"/>
                  </a:lnTo>
                  <a:lnTo>
                    <a:pt x="40" y="37"/>
                  </a:lnTo>
                  <a:lnTo>
                    <a:pt x="40" y="47"/>
                  </a:lnTo>
                  <a:lnTo>
                    <a:pt x="45" y="55"/>
                  </a:lnTo>
                  <a:lnTo>
                    <a:pt x="46" y="55"/>
                  </a:lnTo>
                  <a:lnTo>
                    <a:pt x="46" y="56"/>
                  </a:lnTo>
                  <a:lnTo>
                    <a:pt x="41" y="63"/>
                  </a:lnTo>
                  <a:lnTo>
                    <a:pt x="35" y="70"/>
                  </a:lnTo>
                  <a:lnTo>
                    <a:pt x="30" y="77"/>
                  </a:lnTo>
                  <a:lnTo>
                    <a:pt x="24" y="83"/>
                  </a:lnTo>
                  <a:lnTo>
                    <a:pt x="19" y="90"/>
                  </a:lnTo>
                  <a:lnTo>
                    <a:pt x="12" y="96"/>
                  </a:lnTo>
                  <a:lnTo>
                    <a:pt x="7" y="103"/>
                  </a:lnTo>
                  <a:lnTo>
                    <a:pt x="1" y="110"/>
                  </a:lnTo>
                  <a:lnTo>
                    <a:pt x="0" y="117"/>
                  </a:lnTo>
                  <a:lnTo>
                    <a:pt x="0" y="125"/>
                  </a:lnTo>
                  <a:lnTo>
                    <a:pt x="0" y="133"/>
                  </a:lnTo>
                  <a:lnTo>
                    <a:pt x="0" y="141"/>
                  </a:lnTo>
                  <a:lnTo>
                    <a:pt x="9" y="133"/>
                  </a:lnTo>
                  <a:lnTo>
                    <a:pt x="17" y="126"/>
                  </a:lnTo>
                  <a:lnTo>
                    <a:pt x="26" y="118"/>
                  </a:lnTo>
                  <a:lnTo>
                    <a:pt x="36" y="110"/>
                  </a:lnTo>
                  <a:lnTo>
                    <a:pt x="45" y="102"/>
                  </a:lnTo>
                  <a:lnTo>
                    <a:pt x="54" y="93"/>
                  </a:lnTo>
                  <a:lnTo>
                    <a:pt x="64" y="86"/>
                  </a:lnTo>
                  <a:lnTo>
                    <a:pt x="72" y="77"/>
                  </a:lnTo>
                  <a:lnTo>
                    <a:pt x="74" y="78"/>
                  </a:lnTo>
                  <a:lnTo>
                    <a:pt x="77" y="81"/>
                  </a:lnTo>
                  <a:lnTo>
                    <a:pt x="82" y="82"/>
                  </a:lnTo>
                  <a:lnTo>
                    <a:pt x="87" y="82"/>
                  </a:lnTo>
                  <a:lnTo>
                    <a:pt x="92" y="81"/>
                  </a:lnTo>
                  <a:lnTo>
                    <a:pt x="97" y="78"/>
                  </a:lnTo>
                  <a:lnTo>
                    <a:pt x="102" y="75"/>
                  </a:lnTo>
                  <a:lnTo>
                    <a:pt x="106" y="71"/>
                  </a:lnTo>
                  <a:lnTo>
                    <a:pt x="111" y="66"/>
                  </a:lnTo>
                  <a:lnTo>
                    <a:pt x="119" y="53"/>
                  </a:lnTo>
                  <a:lnTo>
                    <a:pt x="121" y="42"/>
                  </a:lnTo>
                  <a:lnTo>
                    <a:pt x="121" y="32"/>
                  </a:lnTo>
                  <a:lnTo>
                    <a:pt x="116" y="25"/>
                  </a:lnTo>
                  <a:lnTo>
                    <a:pt x="111" y="22"/>
                  </a:lnTo>
                  <a:lnTo>
                    <a:pt x="105" y="22"/>
                  </a:lnTo>
                  <a:lnTo>
                    <a:pt x="99" y="23"/>
                  </a:lnTo>
                  <a:lnTo>
                    <a:pt x="92" y="26"/>
                  </a:lnTo>
                  <a:lnTo>
                    <a:pt x="94" y="18"/>
                  </a:lnTo>
                  <a:lnTo>
                    <a:pt x="94" y="12"/>
                  </a:lnTo>
                  <a:lnTo>
                    <a:pt x="91" y="7"/>
                  </a:lnTo>
                  <a:lnTo>
                    <a:pt x="87" y="3"/>
                  </a:lnTo>
                  <a:lnTo>
                    <a:pt x="84" y="1"/>
                  </a:lnTo>
                  <a:lnTo>
                    <a:pt x="80" y="0"/>
                  </a:lnTo>
                  <a:lnTo>
                    <a:pt x="75" y="1"/>
                  </a:lnTo>
                  <a:lnTo>
                    <a:pt x="70" y="2"/>
                  </a:lnTo>
                  <a:lnTo>
                    <a:pt x="65" y="3"/>
                  </a:lnTo>
                  <a:lnTo>
                    <a:pt x="60" y="7"/>
                  </a:lnTo>
                  <a:lnTo>
                    <a:pt x="55" y="11"/>
                  </a:lnTo>
                  <a:lnTo>
                    <a:pt x="5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3" name="Freeform 167"/>
            <p:cNvSpPr>
              <a:spLocks/>
            </p:cNvSpPr>
            <p:nvPr/>
          </p:nvSpPr>
          <p:spPr bwMode="auto">
            <a:xfrm>
              <a:off x="4628" y="3428"/>
              <a:ext cx="34" cy="29"/>
            </a:xfrm>
            <a:custGeom>
              <a:avLst/>
              <a:gdLst>
                <a:gd name="T0" fmla="*/ 0 w 135"/>
                <a:gd name="T1" fmla="*/ 0 h 114"/>
                <a:gd name="T2" fmla="*/ 0 w 135"/>
                <a:gd name="T3" fmla="*/ 0 h 114"/>
                <a:gd name="T4" fmla="*/ 0 w 135"/>
                <a:gd name="T5" fmla="*/ 0 h 114"/>
                <a:gd name="T6" fmla="*/ 0 w 135"/>
                <a:gd name="T7" fmla="*/ 0 h 114"/>
                <a:gd name="T8" fmla="*/ 0 w 135"/>
                <a:gd name="T9" fmla="*/ 0 h 114"/>
                <a:gd name="T10" fmla="*/ 0 w 135"/>
                <a:gd name="T11" fmla="*/ 0 h 114"/>
                <a:gd name="T12" fmla="*/ 0 w 135"/>
                <a:gd name="T13" fmla="*/ 0 h 114"/>
                <a:gd name="T14" fmla="*/ 0 w 135"/>
                <a:gd name="T15" fmla="*/ 0 h 114"/>
                <a:gd name="T16" fmla="*/ 0 w 135"/>
                <a:gd name="T17" fmla="*/ 0 h 114"/>
                <a:gd name="T18" fmla="*/ 0 w 135"/>
                <a:gd name="T19" fmla="*/ 0 h 114"/>
                <a:gd name="T20" fmla="*/ 0 w 135"/>
                <a:gd name="T21" fmla="*/ 0 h 114"/>
                <a:gd name="T22" fmla="*/ 0 w 135"/>
                <a:gd name="T23" fmla="*/ 0 h 114"/>
                <a:gd name="T24" fmla="*/ 0 w 135"/>
                <a:gd name="T25" fmla="*/ 0 h 114"/>
                <a:gd name="T26" fmla="*/ 0 w 135"/>
                <a:gd name="T27" fmla="*/ 0 h 114"/>
                <a:gd name="T28" fmla="*/ 0 w 135"/>
                <a:gd name="T29" fmla="*/ 0 h 114"/>
                <a:gd name="T30" fmla="*/ 0 w 135"/>
                <a:gd name="T31" fmla="*/ 0 h 114"/>
                <a:gd name="T32" fmla="*/ 0 w 135"/>
                <a:gd name="T33" fmla="*/ 0 h 114"/>
                <a:gd name="T34" fmla="*/ 0 w 135"/>
                <a:gd name="T35" fmla="*/ 0 h 114"/>
                <a:gd name="T36" fmla="*/ 0 w 135"/>
                <a:gd name="T37" fmla="*/ 0 h 114"/>
                <a:gd name="T38" fmla="*/ 0 w 135"/>
                <a:gd name="T39" fmla="*/ 0 h 114"/>
                <a:gd name="T40" fmla="*/ 0 w 135"/>
                <a:gd name="T41" fmla="*/ 0 h 114"/>
                <a:gd name="T42" fmla="*/ 0 w 135"/>
                <a:gd name="T43" fmla="*/ 0 h 114"/>
                <a:gd name="T44" fmla="*/ 0 w 135"/>
                <a:gd name="T45" fmla="*/ 0 h 114"/>
                <a:gd name="T46" fmla="*/ 0 w 135"/>
                <a:gd name="T47" fmla="*/ 0 h 114"/>
                <a:gd name="T48" fmla="*/ 0 w 135"/>
                <a:gd name="T49" fmla="*/ 0 h 114"/>
                <a:gd name="T50" fmla="*/ 0 w 135"/>
                <a:gd name="T51" fmla="*/ 0 h 114"/>
                <a:gd name="T52" fmla="*/ 0 w 135"/>
                <a:gd name="T53" fmla="*/ 0 h 114"/>
                <a:gd name="T54" fmla="*/ 0 w 135"/>
                <a:gd name="T55" fmla="*/ 0 h 114"/>
                <a:gd name="T56" fmla="*/ 0 w 135"/>
                <a:gd name="T57" fmla="*/ 0 h 114"/>
                <a:gd name="T58" fmla="*/ 0 w 135"/>
                <a:gd name="T59" fmla="*/ 0 h 114"/>
                <a:gd name="T60" fmla="*/ 0 w 135"/>
                <a:gd name="T61" fmla="*/ 0 h 114"/>
                <a:gd name="T62" fmla="*/ 0 w 135"/>
                <a:gd name="T63" fmla="*/ 0 h 114"/>
                <a:gd name="T64" fmla="*/ 0 w 135"/>
                <a:gd name="T65" fmla="*/ 0 h 114"/>
                <a:gd name="T66" fmla="*/ 0 w 135"/>
                <a:gd name="T67" fmla="*/ 0 h 114"/>
                <a:gd name="T68" fmla="*/ 0 w 135"/>
                <a:gd name="T69" fmla="*/ 0 h 114"/>
                <a:gd name="T70" fmla="*/ 0 w 135"/>
                <a:gd name="T71" fmla="*/ 0 h 114"/>
                <a:gd name="T72" fmla="*/ 0 w 135"/>
                <a:gd name="T73" fmla="*/ 0 h 114"/>
                <a:gd name="T74" fmla="*/ 0 w 135"/>
                <a:gd name="T75" fmla="*/ 0 h 114"/>
                <a:gd name="T76" fmla="*/ 0 w 135"/>
                <a:gd name="T77" fmla="*/ 0 h 114"/>
                <a:gd name="T78" fmla="*/ 0 w 135"/>
                <a:gd name="T79" fmla="*/ 0 h 114"/>
                <a:gd name="T80" fmla="*/ 0 w 135"/>
                <a:gd name="T81" fmla="*/ 0 h 114"/>
                <a:gd name="T82" fmla="*/ 0 w 135"/>
                <a:gd name="T83" fmla="*/ 0 h 114"/>
                <a:gd name="T84" fmla="*/ 0 w 135"/>
                <a:gd name="T85" fmla="*/ 0 h 114"/>
                <a:gd name="T86" fmla="*/ 0 w 135"/>
                <a:gd name="T87" fmla="*/ 0 h 114"/>
                <a:gd name="T88" fmla="*/ 0 w 135"/>
                <a:gd name="T89" fmla="*/ 0 h 114"/>
                <a:gd name="T90" fmla="*/ 0 w 135"/>
                <a:gd name="T91" fmla="*/ 0 h 114"/>
                <a:gd name="T92" fmla="*/ 0 w 135"/>
                <a:gd name="T93" fmla="*/ 0 h 114"/>
                <a:gd name="T94" fmla="*/ 0 w 135"/>
                <a:gd name="T95" fmla="*/ 0 h 114"/>
                <a:gd name="T96" fmla="*/ 0 w 135"/>
                <a:gd name="T97" fmla="*/ 0 h 114"/>
                <a:gd name="T98" fmla="*/ 0 w 135"/>
                <a:gd name="T99" fmla="*/ 0 h 114"/>
                <a:gd name="T100" fmla="*/ 0 w 135"/>
                <a:gd name="T101" fmla="*/ 0 h 114"/>
                <a:gd name="T102" fmla="*/ 0 w 135"/>
                <a:gd name="T103" fmla="*/ 0 h 114"/>
                <a:gd name="T104" fmla="*/ 0 w 135"/>
                <a:gd name="T105" fmla="*/ 0 h 114"/>
                <a:gd name="T106" fmla="*/ 0 w 135"/>
                <a:gd name="T107" fmla="*/ 0 h 114"/>
                <a:gd name="T108" fmla="*/ 0 w 135"/>
                <a:gd name="T109" fmla="*/ 0 h 114"/>
                <a:gd name="T110" fmla="*/ 0 w 135"/>
                <a:gd name="T111" fmla="*/ 0 h 114"/>
                <a:gd name="T112" fmla="*/ 0 w 135"/>
                <a:gd name="T113" fmla="*/ 0 h 114"/>
                <a:gd name="T114" fmla="*/ 0 w 135"/>
                <a:gd name="T115" fmla="*/ 0 h 114"/>
                <a:gd name="T116" fmla="*/ 0 w 135"/>
                <a:gd name="T117" fmla="*/ 0 h 114"/>
                <a:gd name="T118" fmla="*/ 0 w 135"/>
                <a:gd name="T119" fmla="*/ 0 h 114"/>
                <a:gd name="T120" fmla="*/ 0 w 135"/>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
                <a:gd name="T184" fmla="*/ 0 h 114"/>
                <a:gd name="T185" fmla="*/ 135 w 135"/>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 h="114">
                  <a:moveTo>
                    <a:pt x="101" y="90"/>
                  </a:moveTo>
                  <a:lnTo>
                    <a:pt x="105" y="81"/>
                  </a:lnTo>
                  <a:lnTo>
                    <a:pt x="107" y="74"/>
                  </a:lnTo>
                  <a:lnTo>
                    <a:pt x="107" y="67"/>
                  </a:lnTo>
                  <a:lnTo>
                    <a:pt x="106" y="61"/>
                  </a:lnTo>
                  <a:lnTo>
                    <a:pt x="112" y="57"/>
                  </a:lnTo>
                  <a:lnTo>
                    <a:pt x="119" y="52"/>
                  </a:lnTo>
                  <a:lnTo>
                    <a:pt x="125" y="46"/>
                  </a:lnTo>
                  <a:lnTo>
                    <a:pt x="130" y="39"/>
                  </a:lnTo>
                  <a:lnTo>
                    <a:pt x="135" y="26"/>
                  </a:lnTo>
                  <a:lnTo>
                    <a:pt x="135" y="15"/>
                  </a:lnTo>
                  <a:lnTo>
                    <a:pt x="132" y="6"/>
                  </a:lnTo>
                  <a:lnTo>
                    <a:pt x="125" y="1"/>
                  </a:lnTo>
                  <a:lnTo>
                    <a:pt x="120" y="0"/>
                  </a:lnTo>
                  <a:lnTo>
                    <a:pt x="116" y="1"/>
                  </a:lnTo>
                  <a:lnTo>
                    <a:pt x="111" y="2"/>
                  </a:lnTo>
                  <a:lnTo>
                    <a:pt x="106" y="4"/>
                  </a:lnTo>
                  <a:lnTo>
                    <a:pt x="101" y="7"/>
                  </a:lnTo>
                  <a:lnTo>
                    <a:pt x="96" y="11"/>
                  </a:lnTo>
                  <a:lnTo>
                    <a:pt x="91" y="16"/>
                  </a:lnTo>
                  <a:lnTo>
                    <a:pt x="87" y="22"/>
                  </a:lnTo>
                  <a:lnTo>
                    <a:pt x="87" y="24"/>
                  </a:lnTo>
                  <a:lnTo>
                    <a:pt x="86" y="24"/>
                  </a:lnTo>
                  <a:lnTo>
                    <a:pt x="86" y="25"/>
                  </a:lnTo>
                  <a:lnTo>
                    <a:pt x="77" y="22"/>
                  </a:lnTo>
                  <a:lnTo>
                    <a:pt x="67" y="21"/>
                  </a:lnTo>
                  <a:lnTo>
                    <a:pt x="59" y="19"/>
                  </a:lnTo>
                  <a:lnTo>
                    <a:pt x="50" y="16"/>
                  </a:lnTo>
                  <a:lnTo>
                    <a:pt x="40" y="12"/>
                  </a:lnTo>
                  <a:lnTo>
                    <a:pt x="31" y="10"/>
                  </a:lnTo>
                  <a:lnTo>
                    <a:pt x="22" y="7"/>
                  </a:lnTo>
                  <a:lnTo>
                    <a:pt x="14" y="4"/>
                  </a:lnTo>
                  <a:lnTo>
                    <a:pt x="10" y="11"/>
                  </a:lnTo>
                  <a:lnTo>
                    <a:pt x="6" y="17"/>
                  </a:lnTo>
                  <a:lnTo>
                    <a:pt x="2" y="25"/>
                  </a:lnTo>
                  <a:lnTo>
                    <a:pt x="0" y="32"/>
                  </a:lnTo>
                  <a:lnTo>
                    <a:pt x="7" y="37"/>
                  </a:lnTo>
                  <a:lnTo>
                    <a:pt x="15" y="42"/>
                  </a:lnTo>
                  <a:lnTo>
                    <a:pt x="22" y="47"/>
                  </a:lnTo>
                  <a:lnTo>
                    <a:pt x="30" y="51"/>
                  </a:lnTo>
                  <a:lnTo>
                    <a:pt x="37" y="56"/>
                  </a:lnTo>
                  <a:lnTo>
                    <a:pt x="45" y="60"/>
                  </a:lnTo>
                  <a:lnTo>
                    <a:pt x="52" y="65"/>
                  </a:lnTo>
                  <a:lnTo>
                    <a:pt x="60" y="69"/>
                  </a:lnTo>
                  <a:lnTo>
                    <a:pt x="60" y="70"/>
                  </a:lnTo>
                  <a:lnTo>
                    <a:pt x="59" y="71"/>
                  </a:lnTo>
                  <a:lnTo>
                    <a:pt x="54" y="84"/>
                  </a:lnTo>
                  <a:lnTo>
                    <a:pt x="54" y="95"/>
                  </a:lnTo>
                  <a:lnTo>
                    <a:pt x="57" y="106"/>
                  </a:lnTo>
                  <a:lnTo>
                    <a:pt x="64" y="112"/>
                  </a:lnTo>
                  <a:lnTo>
                    <a:pt x="69" y="114"/>
                  </a:lnTo>
                  <a:lnTo>
                    <a:pt x="74" y="114"/>
                  </a:lnTo>
                  <a:lnTo>
                    <a:pt x="79" y="112"/>
                  </a:lnTo>
                  <a:lnTo>
                    <a:pt x="84" y="110"/>
                  </a:lnTo>
                  <a:lnTo>
                    <a:pt x="89" y="106"/>
                  </a:lnTo>
                  <a:lnTo>
                    <a:pt x="94" y="101"/>
                  </a:lnTo>
                  <a:lnTo>
                    <a:pt x="97" y="96"/>
                  </a:lnTo>
                  <a:lnTo>
                    <a:pt x="101"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4" name="Freeform 168"/>
            <p:cNvSpPr>
              <a:spLocks/>
            </p:cNvSpPr>
            <p:nvPr/>
          </p:nvSpPr>
          <p:spPr bwMode="auto">
            <a:xfrm>
              <a:off x="4516" y="3200"/>
              <a:ext cx="161" cy="28"/>
            </a:xfrm>
            <a:custGeom>
              <a:avLst/>
              <a:gdLst>
                <a:gd name="T0" fmla="*/ 0 w 643"/>
                <a:gd name="T1" fmla="*/ 0 h 114"/>
                <a:gd name="T2" fmla="*/ 0 w 643"/>
                <a:gd name="T3" fmla="*/ 0 h 114"/>
                <a:gd name="T4" fmla="*/ 0 w 643"/>
                <a:gd name="T5" fmla="*/ 0 h 114"/>
                <a:gd name="T6" fmla="*/ 0 w 643"/>
                <a:gd name="T7" fmla="*/ 0 h 114"/>
                <a:gd name="T8" fmla="*/ 0 w 643"/>
                <a:gd name="T9" fmla="*/ 0 h 114"/>
                <a:gd name="T10" fmla="*/ 0 w 643"/>
                <a:gd name="T11" fmla="*/ 0 h 114"/>
                <a:gd name="T12" fmla="*/ 0 w 643"/>
                <a:gd name="T13" fmla="*/ 0 h 114"/>
                <a:gd name="T14" fmla="*/ 0 w 643"/>
                <a:gd name="T15" fmla="*/ 0 h 114"/>
                <a:gd name="T16" fmla="*/ 0 w 643"/>
                <a:gd name="T17" fmla="*/ 0 h 114"/>
                <a:gd name="T18" fmla="*/ 0 w 643"/>
                <a:gd name="T19" fmla="*/ 0 h 114"/>
                <a:gd name="T20" fmla="*/ 0 w 643"/>
                <a:gd name="T21" fmla="*/ 0 h 114"/>
                <a:gd name="T22" fmla="*/ 0 w 643"/>
                <a:gd name="T23" fmla="*/ 0 h 114"/>
                <a:gd name="T24" fmla="*/ 0 w 643"/>
                <a:gd name="T25" fmla="*/ 0 h 114"/>
                <a:gd name="T26" fmla="*/ 0 w 643"/>
                <a:gd name="T27" fmla="*/ 0 h 114"/>
                <a:gd name="T28" fmla="*/ 0 w 643"/>
                <a:gd name="T29" fmla="*/ 0 h 114"/>
                <a:gd name="T30" fmla="*/ 0 w 643"/>
                <a:gd name="T31" fmla="*/ 0 h 114"/>
                <a:gd name="T32" fmla="*/ 0 w 643"/>
                <a:gd name="T33" fmla="*/ 0 h 114"/>
                <a:gd name="T34" fmla="*/ 0 w 643"/>
                <a:gd name="T35" fmla="*/ 0 h 114"/>
                <a:gd name="T36" fmla="*/ 0 w 643"/>
                <a:gd name="T37" fmla="*/ 0 h 114"/>
                <a:gd name="T38" fmla="*/ 0 w 643"/>
                <a:gd name="T39" fmla="*/ 0 h 114"/>
                <a:gd name="T40" fmla="*/ 0 w 643"/>
                <a:gd name="T41" fmla="*/ 0 h 114"/>
                <a:gd name="T42" fmla="*/ 0 w 643"/>
                <a:gd name="T43" fmla="*/ 0 h 114"/>
                <a:gd name="T44" fmla="*/ 0 w 643"/>
                <a:gd name="T45" fmla="*/ 0 h 114"/>
                <a:gd name="T46" fmla="*/ 0 w 643"/>
                <a:gd name="T47" fmla="*/ 0 h 114"/>
                <a:gd name="T48" fmla="*/ 0 w 643"/>
                <a:gd name="T49" fmla="*/ 0 h 114"/>
                <a:gd name="T50" fmla="*/ 0 w 643"/>
                <a:gd name="T51" fmla="*/ 0 h 114"/>
                <a:gd name="T52" fmla="*/ 0 w 643"/>
                <a:gd name="T53" fmla="*/ 0 h 114"/>
                <a:gd name="T54" fmla="*/ 0 w 643"/>
                <a:gd name="T55" fmla="*/ 0 h 114"/>
                <a:gd name="T56" fmla="*/ 0 w 643"/>
                <a:gd name="T57" fmla="*/ 0 h 114"/>
                <a:gd name="T58" fmla="*/ 0 w 643"/>
                <a:gd name="T59" fmla="*/ 0 h 114"/>
                <a:gd name="T60" fmla="*/ 0 w 643"/>
                <a:gd name="T61" fmla="*/ 0 h 114"/>
                <a:gd name="T62" fmla="*/ 0 w 643"/>
                <a:gd name="T63" fmla="*/ 0 h 114"/>
                <a:gd name="T64" fmla="*/ 0 w 643"/>
                <a:gd name="T65" fmla="*/ 0 h 114"/>
                <a:gd name="T66" fmla="*/ 0 w 643"/>
                <a:gd name="T67" fmla="*/ 0 h 114"/>
                <a:gd name="T68" fmla="*/ 0 w 643"/>
                <a:gd name="T69" fmla="*/ 0 h 114"/>
                <a:gd name="T70" fmla="*/ 0 w 643"/>
                <a:gd name="T71" fmla="*/ 0 h 114"/>
                <a:gd name="T72" fmla="*/ 0 w 643"/>
                <a:gd name="T73" fmla="*/ 0 h 114"/>
                <a:gd name="T74" fmla="*/ 0 w 643"/>
                <a:gd name="T75" fmla="*/ 0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3"/>
                <a:gd name="T115" fmla="*/ 0 h 114"/>
                <a:gd name="T116" fmla="*/ 643 w 643"/>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3" h="114">
                  <a:moveTo>
                    <a:pt x="27" y="89"/>
                  </a:moveTo>
                  <a:lnTo>
                    <a:pt x="28" y="82"/>
                  </a:lnTo>
                  <a:lnTo>
                    <a:pt x="34" y="74"/>
                  </a:lnTo>
                  <a:lnTo>
                    <a:pt x="42" y="67"/>
                  </a:lnTo>
                  <a:lnTo>
                    <a:pt x="54" y="60"/>
                  </a:lnTo>
                  <a:lnTo>
                    <a:pt x="67" y="53"/>
                  </a:lnTo>
                  <a:lnTo>
                    <a:pt x="84" y="48"/>
                  </a:lnTo>
                  <a:lnTo>
                    <a:pt x="102" y="42"/>
                  </a:lnTo>
                  <a:lnTo>
                    <a:pt x="124" y="37"/>
                  </a:lnTo>
                  <a:lnTo>
                    <a:pt x="147" y="32"/>
                  </a:lnTo>
                  <a:lnTo>
                    <a:pt x="172" y="27"/>
                  </a:lnTo>
                  <a:lnTo>
                    <a:pt x="200" y="23"/>
                  </a:lnTo>
                  <a:lnTo>
                    <a:pt x="229" y="20"/>
                  </a:lnTo>
                  <a:lnTo>
                    <a:pt x="259" y="18"/>
                  </a:lnTo>
                  <a:lnTo>
                    <a:pt x="291" y="15"/>
                  </a:lnTo>
                  <a:lnTo>
                    <a:pt x="324" y="14"/>
                  </a:lnTo>
                  <a:lnTo>
                    <a:pt x="358" y="14"/>
                  </a:lnTo>
                  <a:lnTo>
                    <a:pt x="380" y="14"/>
                  </a:lnTo>
                  <a:lnTo>
                    <a:pt x="403" y="15"/>
                  </a:lnTo>
                  <a:lnTo>
                    <a:pt x="424" y="15"/>
                  </a:lnTo>
                  <a:lnTo>
                    <a:pt x="445" y="17"/>
                  </a:lnTo>
                  <a:lnTo>
                    <a:pt x="467" y="18"/>
                  </a:lnTo>
                  <a:lnTo>
                    <a:pt x="487" y="20"/>
                  </a:lnTo>
                  <a:lnTo>
                    <a:pt x="505" y="22"/>
                  </a:lnTo>
                  <a:lnTo>
                    <a:pt x="524" y="24"/>
                  </a:lnTo>
                  <a:lnTo>
                    <a:pt x="542" y="27"/>
                  </a:lnTo>
                  <a:lnTo>
                    <a:pt x="559" y="30"/>
                  </a:lnTo>
                  <a:lnTo>
                    <a:pt x="575" y="33"/>
                  </a:lnTo>
                  <a:lnTo>
                    <a:pt x="592" y="37"/>
                  </a:lnTo>
                  <a:lnTo>
                    <a:pt x="605" y="40"/>
                  </a:lnTo>
                  <a:lnTo>
                    <a:pt x="619" y="44"/>
                  </a:lnTo>
                  <a:lnTo>
                    <a:pt x="632" y="48"/>
                  </a:lnTo>
                  <a:lnTo>
                    <a:pt x="643" y="52"/>
                  </a:lnTo>
                  <a:lnTo>
                    <a:pt x="634" y="47"/>
                  </a:lnTo>
                  <a:lnTo>
                    <a:pt x="623" y="40"/>
                  </a:lnTo>
                  <a:lnTo>
                    <a:pt x="610" y="35"/>
                  </a:lnTo>
                  <a:lnTo>
                    <a:pt x="595" y="30"/>
                  </a:lnTo>
                  <a:lnTo>
                    <a:pt x="580" y="27"/>
                  </a:lnTo>
                  <a:lnTo>
                    <a:pt x="563" y="22"/>
                  </a:lnTo>
                  <a:lnTo>
                    <a:pt x="544" y="18"/>
                  </a:lnTo>
                  <a:lnTo>
                    <a:pt x="524" y="14"/>
                  </a:lnTo>
                  <a:lnTo>
                    <a:pt x="504" y="12"/>
                  </a:lnTo>
                  <a:lnTo>
                    <a:pt x="482" y="9"/>
                  </a:lnTo>
                  <a:lnTo>
                    <a:pt x="458" y="7"/>
                  </a:lnTo>
                  <a:lnTo>
                    <a:pt x="434" y="4"/>
                  </a:lnTo>
                  <a:lnTo>
                    <a:pt x="409" y="3"/>
                  </a:lnTo>
                  <a:lnTo>
                    <a:pt x="384" y="2"/>
                  </a:lnTo>
                  <a:lnTo>
                    <a:pt x="358" y="0"/>
                  </a:lnTo>
                  <a:lnTo>
                    <a:pt x="330" y="0"/>
                  </a:lnTo>
                  <a:lnTo>
                    <a:pt x="296" y="0"/>
                  </a:lnTo>
                  <a:lnTo>
                    <a:pt x="264" y="2"/>
                  </a:lnTo>
                  <a:lnTo>
                    <a:pt x="231" y="4"/>
                  </a:lnTo>
                  <a:lnTo>
                    <a:pt x="201" y="7"/>
                  </a:lnTo>
                  <a:lnTo>
                    <a:pt x="172" y="9"/>
                  </a:lnTo>
                  <a:lnTo>
                    <a:pt x="145" y="13"/>
                  </a:lnTo>
                  <a:lnTo>
                    <a:pt x="120" y="18"/>
                  </a:lnTo>
                  <a:lnTo>
                    <a:pt x="96" y="23"/>
                  </a:lnTo>
                  <a:lnTo>
                    <a:pt x="75" y="28"/>
                  </a:lnTo>
                  <a:lnTo>
                    <a:pt x="56" y="34"/>
                  </a:lnTo>
                  <a:lnTo>
                    <a:pt x="40" y="39"/>
                  </a:lnTo>
                  <a:lnTo>
                    <a:pt x="26" y="47"/>
                  </a:lnTo>
                  <a:lnTo>
                    <a:pt x="15" y="53"/>
                  </a:lnTo>
                  <a:lnTo>
                    <a:pt x="6" y="60"/>
                  </a:lnTo>
                  <a:lnTo>
                    <a:pt x="1" y="68"/>
                  </a:lnTo>
                  <a:lnTo>
                    <a:pt x="0" y="75"/>
                  </a:lnTo>
                  <a:lnTo>
                    <a:pt x="1" y="80"/>
                  </a:lnTo>
                  <a:lnTo>
                    <a:pt x="2" y="85"/>
                  </a:lnTo>
                  <a:lnTo>
                    <a:pt x="6" y="90"/>
                  </a:lnTo>
                  <a:lnTo>
                    <a:pt x="11" y="95"/>
                  </a:lnTo>
                  <a:lnTo>
                    <a:pt x="18" y="100"/>
                  </a:lnTo>
                  <a:lnTo>
                    <a:pt x="26" y="105"/>
                  </a:lnTo>
                  <a:lnTo>
                    <a:pt x="35" y="110"/>
                  </a:lnTo>
                  <a:lnTo>
                    <a:pt x="45" y="114"/>
                  </a:lnTo>
                  <a:lnTo>
                    <a:pt x="37" y="108"/>
                  </a:lnTo>
                  <a:lnTo>
                    <a:pt x="32" y="102"/>
                  </a:lnTo>
                  <a:lnTo>
                    <a:pt x="28" y="95"/>
                  </a:lnTo>
                  <a:lnTo>
                    <a:pt x="27"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5" name="Freeform 169"/>
            <p:cNvSpPr>
              <a:spLocks/>
            </p:cNvSpPr>
            <p:nvPr/>
          </p:nvSpPr>
          <p:spPr bwMode="auto">
            <a:xfrm>
              <a:off x="4345" y="3334"/>
              <a:ext cx="216" cy="352"/>
            </a:xfrm>
            <a:custGeom>
              <a:avLst/>
              <a:gdLst>
                <a:gd name="T0" fmla="*/ 0 w 863"/>
                <a:gd name="T1" fmla="*/ 0 h 1407"/>
                <a:gd name="T2" fmla="*/ 0 w 863"/>
                <a:gd name="T3" fmla="*/ 0 h 1407"/>
                <a:gd name="T4" fmla="*/ 0 w 863"/>
                <a:gd name="T5" fmla="*/ 0 h 1407"/>
                <a:gd name="T6" fmla="*/ 0 w 863"/>
                <a:gd name="T7" fmla="*/ 0 h 1407"/>
                <a:gd name="T8" fmla="*/ 0 w 863"/>
                <a:gd name="T9" fmla="*/ 0 h 1407"/>
                <a:gd name="T10" fmla="*/ 0 w 863"/>
                <a:gd name="T11" fmla="*/ 0 h 1407"/>
                <a:gd name="T12" fmla="*/ 0 w 863"/>
                <a:gd name="T13" fmla="*/ 0 h 1407"/>
                <a:gd name="T14" fmla="*/ 0 w 863"/>
                <a:gd name="T15" fmla="*/ 0 h 1407"/>
                <a:gd name="T16" fmla="*/ 0 w 863"/>
                <a:gd name="T17" fmla="*/ 0 h 1407"/>
                <a:gd name="T18" fmla="*/ 0 w 863"/>
                <a:gd name="T19" fmla="*/ 0 h 1407"/>
                <a:gd name="T20" fmla="*/ 0 w 863"/>
                <a:gd name="T21" fmla="*/ 0 h 1407"/>
                <a:gd name="T22" fmla="*/ 0 w 863"/>
                <a:gd name="T23" fmla="*/ 0 h 1407"/>
                <a:gd name="T24" fmla="*/ 0 w 863"/>
                <a:gd name="T25" fmla="*/ 0 h 1407"/>
                <a:gd name="T26" fmla="*/ 0 w 863"/>
                <a:gd name="T27" fmla="*/ 0 h 1407"/>
                <a:gd name="T28" fmla="*/ 0 w 863"/>
                <a:gd name="T29" fmla="*/ 0 h 1407"/>
                <a:gd name="T30" fmla="*/ 0 w 863"/>
                <a:gd name="T31" fmla="*/ 0 h 1407"/>
                <a:gd name="T32" fmla="*/ 0 w 863"/>
                <a:gd name="T33" fmla="*/ 0 h 1407"/>
                <a:gd name="T34" fmla="*/ 0 w 863"/>
                <a:gd name="T35" fmla="*/ 0 h 1407"/>
                <a:gd name="T36" fmla="*/ 0 w 863"/>
                <a:gd name="T37" fmla="*/ 0 h 1407"/>
                <a:gd name="T38" fmla="*/ 0 w 863"/>
                <a:gd name="T39" fmla="*/ 0 h 1407"/>
                <a:gd name="T40" fmla="*/ 0 w 863"/>
                <a:gd name="T41" fmla="*/ 0 h 1407"/>
                <a:gd name="T42" fmla="*/ 0 w 863"/>
                <a:gd name="T43" fmla="*/ 0 h 1407"/>
                <a:gd name="T44" fmla="*/ 0 w 863"/>
                <a:gd name="T45" fmla="*/ 0 h 1407"/>
                <a:gd name="T46" fmla="*/ 0 w 863"/>
                <a:gd name="T47" fmla="*/ 0 h 1407"/>
                <a:gd name="T48" fmla="*/ 0 w 863"/>
                <a:gd name="T49" fmla="*/ 0 h 1407"/>
                <a:gd name="T50" fmla="*/ 0 w 863"/>
                <a:gd name="T51" fmla="*/ 0 h 1407"/>
                <a:gd name="T52" fmla="*/ 0 w 863"/>
                <a:gd name="T53" fmla="*/ 0 h 1407"/>
                <a:gd name="T54" fmla="*/ 0 w 863"/>
                <a:gd name="T55" fmla="*/ 0 h 1407"/>
                <a:gd name="T56" fmla="*/ 0 w 863"/>
                <a:gd name="T57" fmla="*/ 0 h 1407"/>
                <a:gd name="T58" fmla="*/ 0 w 863"/>
                <a:gd name="T59" fmla="*/ 0 h 1407"/>
                <a:gd name="T60" fmla="*/ 0 w 863"/>
                <a:gd name="T61" fmla="*/ 0 h 1407"/>
                <a:gd name="T62" fmla="*/ 0 w 863"/>
                <a:gd name="T63" fmla="*/ 0 h 1407"/>
                <a:gd name="T64" fmla="*/ 0 w 863"/>
                <a:gd name="T65" fmla="*/ 0 h 1407"/>
                <a:gd name="T66" fmla="*/ 0 w 863"/>
                <a:gd name="T67" fmla="*/ 0 h 1407"/>
                <a:gd name="T68" fmla="*/ 0 w 863"/>
                <a:gd name="T69" fmla="*/ 0 h 1407"/>
                <a:gd name="T70" fmla="*/ 0 w 863"/>
                <a:gd name="T71" fmla="*/ 0 h 1407"/>
                <a:gd name="T72" fmla="*/ 0 w 863"/>
                <a:gd name="T73" fmla="*/ 0 h 1407"/>
                <a:gd name="T74" fmla="*/ 0 w 863"/>
                <a:gd name="T75" fmla="*/ 0 h 1407"/>
                <a:gd name="T76" fmla="*/ 0 w 863"/>
                <a:gd name="T77" fmla="*/ 0 h 1407"/>
                <a:gd name="T78" fmla="*/ 0 w 863"/>
                <a:gd name="T79" fmla="*/ 0 h 1407"/>
                <a:gd name="T80" fmla="*/ 0 w 863"/>
                <a:gd name="T81" fmla="*/ 0 h 1407"/>
                <a:gd name="T82" fmla="*/ 0 w 863"/>
                <a:gd name="T83" fmla="*/ 0 h 1407"/>
                <a:gd name="T84" fmla="*/ 0 w 863"/>
                <a:gd name="T85" fmla="*/ 0 h 1407"/>
                <a:gd name="T86" fmla="*/ 0 w 863"/>
                <a:gd name="T87" fmla="*/ 0 h 1407"/>
                <a:gd name="T88" fmla="*/ 0 w 863"/>
                <a:gd name="T89" fmla="*/ 0 h 1407"/>
                <a:gd name="T90" fmla="*/ 0 w 863"/>
                <a:gd name="T91" fmla="*/ 0 h 1407"/>
                <a:gd name="T92" fmla="*/ 0 w 863"/>
                <a:gd name="T93" fmla="*/ 0 h 1407"/>
                <a:gd name="T94" fmla="*/ 0 w 863"/>
                <a:gd name="T95" fmla="*/ 0 h 1407"/>
                <a:gd name="T96" fmla="*/ 0 w 863"/>
                <a:gd name="T97" fmla="*/ 0 h 1407"/>
                <a:gd name="T98" fmla="*/ 0 w 863"/>
                <a:gd name="T99" fmla="*/ 0 h 1407"/>
                <a:gd name="T100" fmla="*/ 0 w 863"/>
                <a:gd name="T101" fmla="*/ 0 h 1407"/>
                <a:gd name="T102" fmla="*/ 0 w 863"/>
                <a:gd name="T103" fmla="*/ 0 h 1407"/>
                <a:gd name="T104" fmla="*/ 0 w 863"/>
                <a:gd name="T105" fmla="*/ 0 h 1407"/>
                <a:gd name="T106" fmla="*/ 0 w 863"/>
                <a:gd name="T107" fmla="*/ 0 h 14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3"/>
                <a:gd name="T163" fmla="*/ 0 h 1407"/>
                <a:gd name="T164" fmla="*/ 863 w 863"/>
                <a:gd name="T165" fmla="*/ 1407 h 14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3" h="1407">
                  <a:moveTo>
                    <a:pt x="825" y="1166"/>
                  </a:moveTo>
                  <a:lnTo>
                    <a:pt x="833" y="931"/>
                  </a:lnTo>
                  <a:lnTo>
                    <a:pt x="863" y="890"/>
                  </a:lnTo>
                  <a:lnTo>
                    <a:pt x="835" y="829"/>
                  </a:lnTo>
                  <a:lnTo>
                    <a:pt x="857" y="0"/>
                  </a:lnTo>
                  <a:lnTo>
                    <a:pt x="647" y="85"/>
                  </a:lnTo>
                  <a:lnTo>
                    <a:pt x="472" y="110"/>
                  </a:lnTo>
                  <a:lnTo>
                    <a:pt x="248" y="88"/>
                  </a:lnTo>
                  <a:lnTo>
                    <a:pt x="39" y="38"/>
                  </a:lnTo>
                  <a:lnTo>
                    <a:pt x="24" y="8"/>
                  </a:lnTo>
                  <a:lnTo>
                    <a:pt x="31" y="825"/>
                  </a:lnTo>
                  <a:lnTo>
                    <a:pt x="6" y="906"/>
                  </a:lnTo>
                  <a:lnTo>
                    <a:pt x="31" y="929"/>
                  </a:lnTo>
                  <a:lnTo>
                    <a:pt x="35" y="1168"/>
                  </a:lnTo>
                  <a:lnTo>
                    <a:pt x="20" y="1183"/>
                  </a:lnTo>
                  <a:lnTo>
                    <a:pt x="9" y="1199"/>
                  </a:lnTo>
                  <a:lnTo>
                    <a:pt x="2" y="1216"/>
                  </a:lnTo>
                  <a:lnTo>
                    <a:pt x="0" y="1234"/>
                  </a:lnTo>
                  <a:lnTo>
                    <a:pt x="2" y="1251"/>
                  </a:lnTo>
                  <a:lnTo>
                    <a:pt x="9" y="1269"/>
                  </a:lnTo>
                  <a:lnTo>
                    <a:pt x="19" y="1285"/>
                  </a:lnTo>
                  <a:lnTo>
                    <a:pt x="34" y="1301"/>
                  </a:lnTo>
                  <a:lnTo>
                    <a:pt x="52" y="1316"/>
                  </a:lnTo>
                  <a:lnTo>
                    <a:pt x="74" y="1331"/>
                  </a:lnTo>
                  <a:lnTo>
                    <a:pt x="99" y="1344"/>
                  </a:lnTo>
                  <a:lnTo>
                    <a:pt x="126" y="1356"/>
                  </a:lnTo>
                  <a:lnTo>
                    <a:pt x="156" y="1368"/>
                  </a:lnTo>
                  <a:lnTo>
                    <a:pt x="190" y="1378"/>
                  </a:lnTo>
                  <a:lnTo>
                    <a:pt x="225" y="1387"/>
                  </a:lnTo>
                  <a:lnTo>
                    <a:pt x="263" y="1393"/>
                  </a:lnTo>
                  <a:lnTo>
                    <a:pt x="303" y="1399"/>
                  </a:lnTo>
                  <a:lnTo>
                    <a:pt x="344" y="1403"/>
                  </a:lnTo>
                  <a:lnTo>
                    <a:pt x="387" y="1405"/>
                  </a:lnTo>
                  <a:lnTo>
                    <a:pt x="430" y="1407"/>
                  </a:lnTo>
                  <a:lnTo>
                    <a:pt x="474" y="1405"/>
                  </a:lnTo>
                  <a:lnTo>
                    <a:pt x="517" y="1403"/>
                  </a:lnTo>
                  <a:lnTo>
                    <a:pt x="558" y="1399"/>
                  </a:lnTo>
                  <a:lnTo>
                    <a:pt x="597" y="1393"/>
                  </a:lnTo>
                  <a:lnTo>
                    <a:pt x="636" y="1387"/>
                  </a:lnTo>
                  <a:lnTo>
                    <a:pt x="671" y="1378"/>
                  </a:lnTo>
                  <a:lnTo>
                    <a:pt x="703" y="1368"/>
                  </a:lnTo>
                  <a:lnTo>
                    <a:pt x="735" y="1356"/>
                  </a:lnTo>
                  <a:lnTo>
                    <a:pt x="762" y="1344"/>
                  </a:lnTo>
                  <a:lnTo>
                    <a:pt x="787" y="1331"/>
                  </a:lnTo>
                  <a:lnTo>
                    <a:pt x="808" y="1316"/>
                  </a:lnTo>
                  <a:lnTo>
                    <a:pt x="827" y="1301"/>
                  </a:lnTo>
                  <a:lnTo>
                    <a:pt x="841" y="1285"/>
                  </a:lnTo>
                  <a:lnTo>
                    <a:pt x="852" y="1269"/>
                  </a:lnTo>
                  <a:lnTo>
                    <a:pt x="858" y="1251"/>
                  </a:lnTo>
                  <a:lnTo>
                    <a:pt x="861" y="1234"/>
                  </a:lnTo>
                  <a:lnTo>
                    <a:pt x="858" y="1216"/>
                  </a:lnTo>
                  <a:lnTo>
                    <a:pt x="851" y="1199"/>
                  </a:lnTo>
                  <a:lnTo>
                    <a:pt x="840" y="1183"/>
                  </a:lnTo>
                  <a:lnTo>
                    <a:pt x="825" y="1166"/>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6" name="Freeform 170"/>
            <p:cNvSpPr>
              <a:spLocks/>
            </p:cNvSpPr>
            <p:nvPr/>
          </p:nvSpPr>
          <p:spPr bwMode="auto">
            <a:xfrm>
              <a:off x="4349" y="3305"/>
              <a:ext cx="207" cy="52"/>
            </a:xfrm>
            <a:custGeom>
              <a:avLst/>
              <a:gdLst>
                <a:gd name="T0" fmla="*/ 0 w 830"/>
                <a:gd name="T1" fmla="*/ 0 h 207"/>
                <a:gd name="T2" fmla="*/ 0 w 830"/>
                <a:gd name="T3" fmla="*/ 0 h 207"/>
                <a:gd name="T4" fmla="*/ 0 w 830"/>
                <a:gd name="T5" fmla="*/ 0 h 207"/>
                <a:gd name="T6" fmla="*/ 0 w 830"/>
                <a:gd name="T7" fmla="*/ 0 h 207"/>
                <a:gd name="T8" fmla="*/ 0 w 830"/>
                <a:gd name="T9" fmla="*/ 0 h 207"/>
                <a:gd name="T10" fmla="*/ 0 w 830"/>
                <a:gd name="T11" fmla="*/ 0 h 207"/>
                <a:gd name="T12" fmla="*/ 0 w 830"/>
                <a:gd name="T13" fmla="*/ 0 h 207"/>
                <a:gd name="T14" fmla="*/ 0 w 830"/>
                <a:gd name="T15" fmla="*/ 0 h 207"/>
                <a:gd name="T16" fmla="*/ 0 w 830"/>
                <a:gd name="T17" fmla="*/ 0 h 207"/>
                <a:gd name="T18" fmla="*/ 0 w 830"/>
                <a:gd name="T19" fmla="*/ 0 h 207"/>
                <a:gd name="T20" fmla="*/ 0 w 830"/>
                <a:gd name="T21" fmla="*/ 0 h 207"/>
                <a:gd name="T22" fmla="*/ 0 w 830"/>
                <a:gd name="T23" fmla="*/ 0 h 207"/>
                <a:gd name="T24" fmla="*/ 0 w 830"/>
                <a:gd name="T25" fmla="*/ 0 h 207"/>
                <a:gd name="T26" fmla="*/ 0 w 830"/>
                <a:gd name="T27" fmla="*/ 0 h 207"/>
                <a:gd name="T28" fmla="*/ 0 w 830"/>
                <a:gd name="T29" fmla="*/ 0 h 207"/>
                <a:gd name="T30" fmla="*/ 0 w 830"/>
                <a:gd name="T31" fmla="*/ 0 h 207"/>
                <a:gd name="T32" fmla="*/ 0 w 830"/>
                <a:gd name="T33" fmla="*/ 0 h 207"/>
                <a:gd name="T34" fmla="*/ 0 w 830"/>
                <a:gd name="T35" fmla="*/ 0 h 207"/>
                <a:gd name="T36" fmla="*/ 0 w 830"/>
                <a:gd name="T37" fmla="*/ 0 h 207"/>
                <a:gd name="T38" fmla="*/ 0 w 830"/>
                <a:gd name="T39" fmla="*/ 0 h 207"/>
                <a:gd name="T40" fmla="*/ 0 w 830"/>
                <a:gd name="T41" fmla="*/ 0 h 207"/>
                <a:gd name="T42" fmla="*/ 0 w 830"/>
                <a:gd name="T43" fmla="*/ 0 h 207"/>
                <a:gd name="T44" fmla="*/ 0 w 830"/>
                <a:gd name="T45" fmla="*/ 0 h 207"/>
                <a:gd name="T46" fmla="*/ 0 w 830"/>
                <a:gd name="T47" fmla="*/ 0 h 207"/>
                <a:gd name="T48" fmla="*/ 0 w 830"/>
                <a:gd name="T49" fmla="*/ 0 h 207"/>
                <a:gd name="T50" fmla="*/ 0 w 830"/>
                <a:gd name="T51" fmla="*/ 0 h 207"/>
                <a:gd name="T52" fmla="*/ 0 w 830"/>
                <a:gd name="T53" fmla="*/ 0 h 207"/>
                <a:gd name="T54" fmla="*/ 0 w 830"/>
                <a:gd name="T55" fmla="*/ 0 h 207"/>
                <a:gd name="T56" fmla="*/ 0 w 830"/>
                <a:gd name="T57" fmla="*/ 0 h 207"/>
                <a:gd name="T58" fmla="*/ 0 w 830"/>
                <a:gd name="T59" fmla="*/ 0 h 207"/>
                <a:gd name="T60" fmla="*/ 0 w 830"/>
                <a:gd name="T61" fmla="*/ 0 h 207"/>
                <a:gd name="T62" fmla="*/ 0 w 830"/>
                <a:gd name="T63" fmla="*/ 0 h 2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0"/>
                <a:gd name="T97" fmla="*/ 0 h 207"/>
                <a:gd name="T98" fmla="*/ 830 w 830"/>
                <a:gd name="T99" fmla="*/ 207 h 2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0" h="207">
                  <a:moveTo>
                    <a:pt x="415" y="207"/>
                  </a:moveTo>
                  <a:lnTo>
                    <a:pt x="458" y="207"/>
                  </a:lnTo>
                  <a:lnTo>
                    <a:pt x="499" y="204"/>
                  </a:lnTo>
                  <a:lnTo>
                    <a:pt x="539" y="202"/>
                  </a:lnTo>
                  <a:lnTo>
                    <a:pt x="577" y="199"/>
                  </a:lnTo>
                  <a:lnTo>
                    <a:pt x="613" y="194"/>
                  </a:lnTo>
                  <a:lnTo>
                    <a:pt x="647" y="189"/>
                  </a:lnTo>
                  <a:lnTo>
                    <a:pt x="679" y="184"/>
                  </a:lnTo>
                  <a:lnTo>
                    <a:pt x="708" y="177"/>
                  </a:lnTo>
                  <a:lnTo>
                    <a:pt x="735" y="169"/>
                  </a:lnTo>
                  <a:lnTo>
                    <a:pt x="760" y="162"/>
                  </a:lnTo>
                  <a:lnTo>
                    <a:pt x="780" y="153"/>
                  </a:lnTo>
                  <a:lnTo>
                    <a:pt x="797" y="144"/>
                  </a:lnTo>
                  <a:lnTo>
                    <a:pt x="811" y="135"/>
                  </a:lnTo>
                  <a:lnTo>
                    <a:pt x="821" y="125"/>
                  </a:lnTo>
                  <a:lnTo>
                    <a:pt x="827" y="115"/>
                  </a:lnTo>
                  <a:lnTo>
                    <a:pt x="830" y="104"/>
                  </a:lnTo>
                  <a:lnTo>
                    <a:pt x="827" y="93"/>
                  </a:lnTo>
                  <a:lnTo>
                    <a:pt x="821" y="83"/>
                  </a:lnTo>
                  <a:lnTo>
                    <a:pt x="811" y="73"/>
                  </a:lnTo>
                  <a:lnTo>
                    <a:pt x="797" y="64"/>
                  </a:lnTo>
                  <a:lnTo>
                    <a:pt x="780" y="54"/>
                  </a:lnTo>
                  <a:lnTo>
                    <a:pt x="760" y="46"/>
                  </a:lnTo>
                  <a:lnTo>
                    <a:pt x="735" y="38"/>
                  </a:lnTo>
                  <a:lnTo>
                    <a:pt x="708" y="30"/>
                  </a:lnTo>
                  <a:lnTo>
                    <a:pt x="679" y="24"/>
                  </a:lnTo>
                  <a:lnTo>
                    <a:pt x="647" y="18"/>
                  </a:lnTo>
                  <a:lnTo>
                    <a:pt x="613" y="13"/>
                  </a:lnTo>
                  <a:lnTo>
                    <a:pt x="577" y="8"/>
                  </a:lnTo>
                  <a:lnTo>
                    <a:pt x="539" y="5"/>
                  </a:lnTo>
                  <a:lnTo>
                    <a:pt x="499" y="3"/>
                  </a:lnTo>
                  <a:lnTo>
                    <a:pt x="458" y="0"/>
                  </a:lnTo>
                  <a:lnTo>
                    <a:pt x="415" y="0"/>
                  </a:lnTo>
                  <a:lnTo>
                    <a:pt x="373" y="0"/>
                  </a:lnTo>
                  <a:lnTo>
                    <a:pt x="332" y="3"/>
                  </a:lnTo>
                  <a:lnTo>
                    <a:pt x="292" y="5"/>
                  </a:lnTo>
                  <a:lnTo>
                    <a:pt x="254" y="8"/>
                  </a:lnTo>
                  <a:lnTo>
                    <a:pt x="218" y="13"/>
                  </a:lnTo>
                  <a:lnTo>
                    <a:pt x="184" y="18"/>
                  </a:lnTo>
                  <a:lnTo>
                    <a:pt x="151" y="24"/>
                  </a:lnTo>
                  <a:lnTo>
                    <a:pt x="121" y="30"/>
                  </a:lnTo>
                  <a:lnTo>
                    <a:pt x="95" y="38"/>
                  </a:lnTo>
                  <a:lnTo>
                    <a:pt x="71" y="46"/>
                  </a:lnTo>
                  <a:lnTo>
                    <a:pt x="50" y="54"/>
                  </a:lnTo>
                  <a:lnTo>
                    <a:pt x="32" y="64"/>
                  </a:lnTo>
                  <a:lnTo>
                    <a:pt x="19" y="73"/>
                  </a:lnTo>
                  <a:lnTo>
                    <a:pt x="9" y="83"/>
                  </a:lnTo>
                  <a:lnTo>
                    <a:pt x="2" y="93"/>
                  </a:lnTo>
                  <a:lnTo>
                    <a:pt x="0" y="104"/>
                  </a:lnTo>
                  <a:lnTo>
                    <a:pt x="2" y="115"/>
                  </a:lnTo>
                  <a:lnTo>
                    <a:pt x="9" y="125"/>
                  </a:lnTo>
                  <a:lnTo>
                    <a:pt x="19" y="135"/>
                  </a:lnTo>
                  <a:lnTo>
                    <a:pt x="32" y="144"/>
                  </a:lnTo>
                  <a:lnTo>
                    <a:pt x="50" y="153"/>
                  </a:lnTo>
                  <a:lnTo>
                    <a:pt x="71" y="162"/>
                  </a:lnTo>
                  <a:lnTo>
                    <a:pt x="95" y="169"/>
                  </a:lnTo>
                  <a:lnTo>
                    <a:pt x="121" y="177"/>
                  </a:lnTo>
                  <a:lnTo>
                    <a:pt x="151" y="184"/>
                  </a:lnTo>
                  <a:lnTo>
                    <a:pt x="184" y="189"/>
                  </a:lnTo>
                  <a:lnTo>
                    <a:pt x="218" y="194"/>
                  </a:lnTo>
                  <a:lnTo>
                    <a:pt x="254" y="199"/>
                  </a:lnTo>
                  <a:lnTo>
                    <a:pt x="292" y="202"/>
                  </a:lnTo>
                  <a:lnTo>
                    <a:pt x="332" y="204"/>
                  </a:lnTo>
                  <a:lnTo>
                    <a:pt x="373" y="207"/>
                  </a:lnTo>
                  <a:lnTo>
                    <a:pt x="415" y="207"/>
                  </a:lnTo>
                  <a:close/>
                </a:path>
              </a:pathLst>
            </a:custGeom>
            <a:solidFill>
              <a:srgbClr val="63E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7" name="Freeform 171"/>
            <p:cNvSpPr>
              <a:spLocks/>
            </p:cNvSpPr>
            <p:nvPr/>
          </p:nvSpPr>
          <p:spPr bwMode="auto">
            <a:xfrm>
              <a:off x="4344" y="3305"/>
              <a:ext cx="225" cy="59"/>
            </a:xfrm>
            <a:custGeom>
              <a:avLst/>
              <a:gdLst>
                <a:gd name="T0" fmla="*/ 0 w 901"/>
                <a:gd name="T1" fmla="*/ 0 h 237"/>
                <a:gd name="T2" fmla="*/ 0 w 901"/>
                <a:gd name="T3" fmla="*/ 0 h 237"/>
                <a:gd name="T4" fmla="*/ 0 w 901"/>
                <a:gd name="T5" fmla="*/ 0 h 237"/>
                <a:gd name="T6" fmla="*/ 0 w 901"/>
                <a:gd name="T7" fmla="*/ 0 h 237"/>
                <a:gd name="T8" fmla="*/ 0 w 901"/>
                <a:gd name="T9" fmla="*/ 0 h 237"/>
                <a:gd name="T10" fmla="*/ 0 w 901"/>
                <a:gd name="T11" fmla="*/ 0 h 237"/>
                <a:gd name="T12" fmla="*/ 0 w 901"/>
                <a:gd name="T13" fmla="*/ 0 h 237"/>
                <a:gd name="T14" fmla="*/ 0 w 901"/>
                <a:gd name="T15" fmla="*/ 0 h 237"/>
                <a:gd name="T16" fmla="*/ 0 w 901"/>
                <a:gd name="T17" fmla="*/ 0 h 237"/>
                <a:gd name="T18" fmla="*/ 0 w 901"/>
                <a:gd name="T19" fmla="*/ 0 h 237"/>
                <a:gd name="T20" fmla="*/ 0 w 901"/>
                <a:gd name="T21" fmla="*/ 0 h 237"/>
                <a:gd name="T22" fmla="*/ 0 w 901"/>
                <a:gd name="T23" fmla="*/ 0 h 237"/>
                <a:gd name="T24" fmla="*/ 0 w 901"/>
                <a:gd name="T25" fmla="*/ 0 h 237"/>
                <a:gd name="T26" fmla="*/ 0 w 901"/>
                <a:gd name="T27" fmla="*/ 0 h 237"/>
                <a:gd name="T28" fmla="*/ 0 w 901"/>
                <a:gd name="T29" fmla="*/ 0 h 237"/>
                <a:gd name="T30" fmla="*/ 0 w 901"/>
                <a:gd name="T31" fmla="*/ 0 h 237"/>
                <a:gd name="T32" fmla="*/ 0 w 901"/>
                <a:gd name="T33" fmla="*/ 0 h 237"/>
                <a:gd name="T34" fmla="*/ 0 w 901"/>
                <a:gd name="T35" fmla="*/ 0 h 237"/>
                <a:gd name="T36" fmla="*/ 0 w 901"/>
                <a:gd name="T37" fmla="*/ 0 h 237"/>
                <a:gd name="T38" fmla="*/ 0 w 901"/>
                <a:gd name="T39" fmla="*/ 0 h 237"/>
                <a:gd name="T40" fmla="*/ 0 w 901"/>
                <a:gd name="T41" fmla="*/ 0 h 237"/>
                <a:gd name="T42" fmla="*/ 0 w 901"/>
                <a:gd name="T43" fmla="*/ 0 h 237"/>
                <a:gd name="T44" fmla="*/ 0 w 901"/>
                <a:gd name="T45" fmla="*/ 0 h 237"/>
                <a:gd name="T46" fmla="*/ 0 w 901"/>
                <a:gd name="T47" fmla="*/ 0 h 237"/>
                <a:gd name="T48" fmla="*/ 0 w 901"/>
                <a:gd name="T49" fmla="*/ 0 h 237"/>
                <a:gd name="T50" fmla="*/ 0 w 901"/>
                <a:gd name="T51" fmla="*/ 0 h 237"/>
                <a:gd name="T52" fmla="*/ 0 w 901"/>
                <a:gd name="T53" fmla="*/ 0 h 237"/>
                <a:gd name="T54" fmla="*/ 0 w 901"/>
                <a:gd name="T55" fmla="*/ 0 h 237"/>
                <a:gd name="T56" fmla="*/ 0 w 901"/>
                <a:gd name="T57" fmla="*/ 0 h 237"/>
                <a:gd name="T58" fmla="*/ 0 w 901"/>
                <a:gd name="T59" fmla="*/ 0 h 237"/>
                <a:gd name="T60" fmla="*/ 0 w 901"/>
                <a:gd name="T61" fmla="*/ 0 h 237"/>
                <a:gd name="T62" fmla="*/ 0 w 901"/>
                <a:gd name="T63" fmla="*/ 0 h 237"/>
                <a:gd name="T64" fmla="*/ 0 w 901"/>
                <a:gd name="T65" fmla="*/ 0 h 237"/>
                <a:gd name="T66" fmla="*/ 0 w 901"/>
                <a:gd name="T67" fmla="*/ 0 h 237"/>
                <a:gd name="T68" fmla="*/ 0 w 901"/>
                <a:gd name="T69" fmla="*/ 0 h 237"/>
                <a:gd name="T70" fmla="*/ 0 w 901"/>
                <a:gd name="T71" fmla="*/ 0 h 237"/>
                <a:gd name="T72" fmla="*/ 0 w 901"/>
                <a:gd name="T73" fmla="*/ 0 h 237"/>
                <a:gd name="T74" fmla="*/ 0 w 901"/>
                <a:gd name="T75" fmla="*/ 0 h 237"/>
                <a:gd name="T76" fmla="*/ 0 w 901"/>
                <a:gd name="T77" fmla="*/ 0 h 237"/>
                <a:gd name="T78" fmla="*/ 0 w 901"/>
                <a:gd name="T79" fmla="*/ 0 h 237"/>
                <a:gd name="T80" fmla="*/ 0 w 901"/>
                <a:gd name="T81" fmla="*/ 0 h 237"/>
                <a:gd name="T82" fmla="*/ 0 w 901"/>
                <a:gd name="T83" fmla="*/ 0 h 237"/>
                <a:gd name="T84" fmla="*/ 0 w 901"/>
                <a:gd name="T85" fmla="*/ 0 h 237"/>
                <a:gd name="T86" fmla="*/ 0 w 901"/>
                <a:gd name="T87" fmla="*/ 0 h 237"/>
                <a:gd name="T88" fmla="*/ 0 w 901"/>
                <a:gd name="T89" fmla="*/ 0 h 237"/>
                <a:gd name="T90" fmla="*/ 0 w 901"/>
                <a:gd name="T91" fmla="*/ 0 h 237"/>
                <a:gd name="T92" fmla="*/ 0 w 901"/>
                <a:gd name="T93" fmla="*/ 0 h 237"/>
                <a:gd name="T94" fmla="*/ 0 w 901"/>
                <a:gd name="T95" fmla="*/ 0 h 237"/>
                <a:gd name="T96" fmla="*/ 0 w 901"/>
                <a:gd name="T97" fmla="*/ 0 h 237"/>
                <a:gd name="T98" fmla="*/ 0 w 901"/>
                <a:gd name="T99" fmla="*/ 0 h 237"/>
                <a:gd name="T100" fmla="*/ 0 w 901"/>
                <a:gd name="T101" fmla="*/ 0 h 237"/>
                <a:gd name="T102" fmla="*/ 0 w 901"/>
                <a:gd name="T103" fmla="*/ 0 h 2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1"/>
                <a:gd name="T157" fmla="*/ 0 h 237"/>
                <a:gd name="T158" fmla="*/ 901 w 901"/>
                <a:gd name="T159" fmla="*/ 237 h 2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1" h="237">
                  <a:moveTo>
                    <a:pt x="523" y="0"/>
                  </a:moveTo>
                  <a:lnTo>
                    <a:pt x="553" y="3"/>
                  </a:lnTo>
                  <a:lnTo>
                    <a:pt x="583" y="6"/>
                  </a:lnTo>
                  <a:lnTo>
                    <a:pt x="611" y="10"/>
                  </a:lnTo>
                  <a:lnTo>
                    <a:pt x="637" y="15"/>
                  </a:lnTo>
                  <a:lnTo>
                    <a:pt x="662" y="20"/>
                  </a:lnTo>
                  <a:lnTo>
                    <a:pt x="685" y="26"/>
                  </a:lnTo>
                  <a:lnTo>
                    <a:pt x="706" y="31"/>
                  </a:lnTo>
                  <a:lnTo>
                    <a:pt x="726" y="39"/>
                  </a:lnTo>
                  <a:lnTo>
                    <a:pt x="744" y="45"/>
                  </a:lnTo>
                  <a:lnTo>
                    <a:pt x="760" y="53"/>
                  </a:lnTo>
                  <a:lnTo>
                    <a:pt x="772" y="60"/>
                  </a:lnTo>
                  <a:lnTo>
                    <a:pt x="784" y="69"/>
                  </a:lnTo>
                  <a:lnTo>
                    <a:pt x="794" y="76"/>
                  </a:lnTo>
                  <a:lnTo>
                    <a:pt x="800" y="85"/>
                  </a:lnTo>
                  <a:lnTo>
                    <a:pt x="804" y="93"/>
                  </a:lnTo>
                  <a:lnTo>
                    <a:pt x="805" y="101"/>
                  </a:lnTo>
                  <a:lnTo>
                    <a:pt x="802" y="111"/>
                  </a:lnTo>
                  <a:lnTo>
                    <a:pt x="797" y="122"/>
                  </a:lnTo>
                  <a:lnTo>
                    <a:pt x="787" y="132"/>
                  </a:lnTo>
                  <a:lnTo>
                    <a:pt x="774" y="140"/>
                  </a:lnTo>
                  <a:lnTo>
                    <a:pt x="757" y="149"/>
                  </a:lnTo>
                  <a:lnTo>
                    <a:pt x="737" y="157"/>
                  </a:lnTo>
                  <a:lnTo>
                    <a:pt x="715" y="164"/>
                  </a:lnTo>
                  <a:lnTo>
                    <a:pt x="690" y="172"/>
                  </a:lnTo>
                  <a:lnTo>
                    <a:pt x="662" y="178"/>
                  </a:lnTo>
                  <a:lnTo>
                    <a:pt x="631" y="184"/>
                  </a:lnTo>
                  <a:lnTo>
                    <a:pt x="598" y="189"/>
                  </a:lnTo>
                  <a:lnTo>
                    <a:pt x="565" y="193"/>
                  </a:lnTo>
                  <a:lnTo>
                    <a:pt x="528" y="195"/>
                  </a:lnTo>
                  <a:lnTo>
                    <a:pt x="491" y="198"/>
                  </a:lnTo>
                  <a:lnTo>
                    <a:pt x="452" y="200"/>
                  </a:lnTo>
                  <a:lnTo>
                    <a:pt x="412" y="200"/>
                  </a:lnTo>
                  <a:lnTo>
                    <a:pt x="372" y="200"/>
                  </a:lnTo>
                  <a:lnTo>
                    <a:pt x="333" y="198"/>
                  </a:lnTo>
                  <a:lnTo>
                    <a:pt x="294" y="195"/>
                  </a:lnTo>
                  <a:lnTo>
                    <a:pt x="258" y="193"/>
                  </a:lnTo>
                  <a:lnTo>
                    <a:pt x="224" y="189"/>
                  </a:lnTo>
                  <a:lnTo>
                    <a:pt x="192" y="184"/>
                  </a:lnTo>
                  <a:lnTo>
                    <a:pt x="162" y="178"/>
                  </a:lnTo>
                  <a:lnTo>
                    <a:pt x="133" y="172"/>
                  </a:lnTo>
                  <a:lnTo>
                    <a:pt x="108" y="164"/>
                  </a:lnTo>
                  <a:lnTo>
                    <a:pt x="85" y="157"/>
                  </a:lnTo>
                  <a:lnTo>
                    <a:pt x="65" y="149"/>
                  </a:lnTo>
                  <a:lnTo>
                    <a:pt x="49" y="140"/>
                  </a:lnTo>
                  <a:lnTo>
                    <a:pt x="35" y="132"/>
                  </a:lnTo>
                  <a:lnTo>
                    <a:pt x="25" y="122"/>
                  </a:lnTo>
                  <a:lnTo>
                    <a:pt x="20" y="111"/>
                  </a:lnTo>
                  <a:lnTo>
                    <a:pt x="18" y="101"/>
                  </a:lnTo>
                  <a:lnTo>
                    <a:pt x="18" y="96"/>
                  </a:lnTo>
                  <a:lnTo>
                    <a:pt x="19" y="93"/>
                  </a:lnTo>
                  <a:lnTo>
                    <a:pt x="21" y="89"/>
                  </a:lnTo>
                  <a:lnTo>
                    <a:pt x="24" y="84"/>
                  </a:lnTo>
                  <a:lnTo>
                    <a:pt x="14" y="93"/>
                  </a:lnTo>
                  <a:lnTo>
                    <a:pt x="6" y="101"/>
                  </a:lnTo>
                  <a:lnTo>
                    <a:pt x="1" y="111"/>
                  </a:lnTo>
                  <a:lnTo>
                    <a:pt x="0" y="122"/>
                  </a:lnTo>
                  <a:lnTo>
                    <a:pt x="3" y="133"/>
                  </a:lnTo>
                  <a:lnTo>
                    <a:pt x="9" y="145"/>
                  </a:lnTo>
                  <a:lnTo>
                    <a:pt x="20" y="155"/>
                  </a:lnTo>
                  <a:lnTo>
                    <a:pt x="35" y="167"/>
                  </a:lnTo>
                  <a:lnTo>
                    <a:pt x="54" y="177"/>
                  </a:lnTo>
                  <a:lnTo>
                    <a:pt x="76" y="187"/>
                  </a:lnTo>
                  <a:lnTo>
                    <a:pt x="103" y="195"/>
                  </a:lnTo>
                  <a:lnTo>
                    <a:pt x="132" y="203"/>
                  </a:lnTo>
                  <a:lnTo>
                    <a:pt x="164" y="210"/>
                  </a:lnTo>
                  <a:lnTo>
                    <a:pt x="199" y="217"/>
                  </a:lnTo>
                  <a:lnTo>
                    <a:pt x="235" y="223"/>
                  </a:lnTo>
                  <a:lnTo>
                    <a:pt x="275" y="228"/>
                  </a:lnTo>
                  <a:lnTo>
                    <a:pt x="317" y="232"/>
                  </a:lnTo>
                  <a:lnTo>
                    <a:pt x="359" y="234"/>
                  </a:lnTo>
                  <a:lnTo>
                    <a:pt x="404" y="237"/>
                  </a:lnTo>
                  <a:lnTo>
                    <a:pt x="451" y="237"/>
                  </a:lnTo>
                  <a:lnTo>
                    <a:pt x="497" y="237"/>
                  </a:lnTo>
                  <a:lnTo>
                    <a:pt x="541" y="234"/>
                  </a:lnTo>
                  <a:lnTo>
                    <a:pt x="585" y="232"/>
                  </a:lnTo>
                  <a:lnTo>
                    <a:pt x="626" y="228"/>
                  </a:lnTo>
                  <a:lnTo>
                    <a:pt x="665" y="223"/>
                  </a:lnTo>
                  <a:lnTo>
                    <a:pt x="702" y="217"/>
                  </a:lnTo>
                  <a:lnTo>
                    <a:pt x="737" y="210"/>
                  </a:lnTo>
                  <a:lnTo>
                    <a:pt x="769" y="203"/>
                  </a:lnTo>
                  <a:lnTo>
                    <a:pt x="799" y="195"/>
                  </a:lnTo>
                  <a:lnTo>
                    <a:pt x="824" y="187"/>
                  </a:lnTo>
                  <a:lnTo>
                    <a:pt x="846" y="177"/>
                  </a:lnTo>
                  <a:lnTo>
                    <a:pt x="866" y="167"/>
                  </a:lnTo>
                  <a:lnTo>
                    <a:pt x="881" y="155"/>
                  </a:lnTo>
                  <a:lnTo>
                    <a:pt x="892" y="145"/>
                  </a:lnTo>
                  <a:lnTo>
                    <a:pt x="899" y="133"/>
                  </a:lnTo>
                  <a:lnTo>
                    <a:pt x="901" y="122"/>
                  </a:lnTo>
                  <a:lnTo>
                    <a:pt x="900" y="110"/>
                  </a:lnTo>
                  <a:lnTo>
                    <a:pt x="894" y="100"/>
                  </a:lnTo>
                  <a:lnTo>
                    <a:pt x="885" y="90"/>
                  </a:lnTo>
                  <a:lnTo>
                    <a:pt x="872" y="79"/>
                  </a:lnTo>
                  <a:lnTo>
                    <a:pt x="857" y="70"/>
                  </a:lnTo>
                  <a:lnTo>
                    <a:pt x="839" y="60"/>
                  </a:lnTo>
                  <a:lnTo>
                    <a:pt x="817" y="51"/>
                  </a:lnTo>
                  <a:lnTo>
                    <a:pt x="794" y="43"/>
                  </a:lnTo>
                  <a:lnTo>
                    <a:pt x="767" y="35"/>
                  </a:lnTo>
                  <a:lnTo>
                    <a:pt x="739" y="28"/>
                  </a:lnTo>
                  <a:lnTo>
                    <a:pt x="707" y="20"/>
                  </a:lnTo>
                  <a:lnTo>
                    <a:pt x="673" y="15"/>
                  </a:lnTo>
                  <a:lnTo>
                    <a:pt x="638" y="10"/>
                  </a:lnTo>
                  <a:lnTo>
                    <a:pt x="602" y="5"/>
                  </a:lnTo>
                  <a:lnTo>
                    <a:pt x="563" y="3"/>
                  </a:lnTo>
                  <a:lnTo>
                    <a:pt x="5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8" name="Freeform 172"/>
            <p:cNvSpPr>
              <a:spLocks/>
            </p:cNvSpPr>
            <p:nvPr/>
          </p:nvSpPr>
          <p:spPr bwMode="auto">
            <a:xfrm>
              <a:off x="4344" y="3390"/>
              <a:ext cx="224" cy="51"/>
            </a:xfrm>
            <a:custGeom>
              <a:avLst/>
              <a:gdLst>
                <a:gd name="T0" fmla="*/ 0 w 895"/>
                <a:gd name="T1" fmla="*/ 0 h 203"/>
                <a:gd name="T2" fmla="*/ 0 w 895"/>
                <a:gd name="T3" fmla="*/ 0 h 203"/>
                <a:gd name="T4" fmla="*/ 0 w 895"/>
                <a:gd name="T5" fmla="*/ 0 h 203"/>
                <a:gd name="T6" fmla="*/ 0 w 895"/>
                <a:gd name="T7" fmla="*/ 0 h 203"/>
                <a:gd name="T8" fmla="*/ 0 w 895"/>
                <a:gd name="T9" fmla="*/ 0 h 203"/>
                <a:gd name="T10" fmla="*/ 0 w 895"/>
                <a:gd name="T11" fmla="*/ 0 h 203"/>
                <a:gd name="T12" fmla="*/ 0 w 895"/>
                <a:gd name="T13" fmla="*/ 0 h 203"/>
                <a:gd name="T14" fmla="*/ 0 w 895"/>
                <a:gd name="T15" fmla="*/ 0 h 203"/>
                <a:gd name="T16" fmla="*/ 0 w 895"/>
                <a:gd name="T17" fmla="*/ 0 h 203"/>
                <a:gd name="T18" fmla="*/ 0 w 895"/>
                <a:gd name="T19" fmla="*/ 0 h 203"/>
                <a:gd name="T20" fmla="*/ 0 w 895"/>
                <a:gd name="T21" fmla="*/ 0 h 203"/>
                <a:gd name="T22" fmla="*/ 0 w 895"/>
                <a:gd name="T23" fmla="*/ 0 h 203"/>
                <a:gd name="T24" fmla="*/ 0 w 895"/>
                <a:gd name="T25" fmla="*/ 0 h 203"/>
                <a:gd name="T26" fmla="*/ 0 w 895"/>
                <a:gd name="T27" fmla="*/ 0 h 203"/>
                <a:gd name="T28" fmla="*/ 0 w 895"/>
                <a:gd name="T29" fmla="*/ 0 h 203"/>
                <a:gd name="T30" fmla="*/ 0 w 895"/>
                <a:gd name="T31" fmla="*/ 0 h 203"/>
                <a:gd name="T32" fmla="*/ 0 w 895"/>
                <a:gd name="T33" fmla="*/ 0 h 203"/>
                <a:gd name="T34" fmla="*/ 0 w 895"/>
                <a:gd name="T35" fmla="*/ 0 h 203"/>
                <a:gd name="T36" fmla="*/ 0 w 895"/>
                <a:gd name="T37" fmla="*/ 0 h 203"/>
                <a:gd name="T38" fmla="*/ 0 w 895"/>
                <a:gd name="T39" fmla="*/ 0 h 203"/>
                <a:gd name="T40" fmla="*/ 0 w 895"/>
                <a:gd name="T41" fmla="*/ 0 h 203"/>
                <a:gd name="T42" fmla="*/ 0 w 895"/>
                <a:gd name="T43" fmla="*/ 0 h 203"/>
                <a:gd name="T44" fmla="*/ 0 w 895"/>
                <a:gd name="T45" fmla="*/ 0 h 203"/>
                <a:gd name="T46" fmla="*/ 0 w 895"/>
                <a:gd name="T47" fmla="*/ 0 h 203"/>
                <a:gd name="T48" fmla="*/ 0 w 895"/>
                <a:gd name="T49" fmla="*/ 0 h 203"/>
                <a:gd name="T50" fmla="*/ 0 w 895"/>
                <a:gd name="T51" fmla="*/ 0 h 203"/>
                <a:gd name="T52" fmla="*/ 0 w 895"/>
                <a:gd name="T53" fmla="*/ 0 h 203"/>
                <a:gd name="T54" fmla="*/ 0 w 895"/>
                <a:gd name="T55" fmla="*/ 0 h 203"/>
                <a:gd name="T56" fmla="*/ 0 w 895"/>
                <a:gd name="T57" fmla="*/ 0 h 203"/>
                <a:gd name="T58" fmla="*/ 0 w 895"/>
                <a:gd name="T59" fmla="*/ 0 h 203"/>
                <a:gd name="T60" fmla="*/ 0 w 895"/>
                <a:gd name="T61" fmla="*/ 0 h 203"/>
                <a:gd name="T62" fmla="*/ 0 w 895"/>
                <a:gd name="T63" fmla="*/ 0 h 203"/>
                <a:gd name="T64" fmla="*/ 0 w 895"/>
                <a:gd name="T65" fmla="*/ 0 h 203"/>
                <a:gd name="T66" fmla="*/ 0 w 895"/>
                <a:gd name="T67" fmla="*/ 0 h 203"/>
                <a:gd name="T68" fmla="*/ 0 w 895"/>
                <a:gd name="T69" fmla="*/ 0 h 203"/>
                <a:gd name="T70" fmla="*/ 0 w 895"/>
                <a:gd name="T71" fmla="*/ 0 h 203"/>
                <a:gd name="T72" fmla="*/ 0 w 895"/>
                <a:gd name="T73" fmla="*/ 0 h 203"/>
                <a:gd name="T74" fmla="*/ 0 w 895"/>
                <a:gd name="T75" fmla="*/ 0 h 203"/>
                <a:gd name="T76" fmla="*/ 0 w 895"/>
                <a:gd name="T77" fmla="*/ 0 h 203"/>
                <a:gd name="T78" fmla="*/ 0 w 895"/>
                <a:gd name="T79" fmla="*/ 0 h 203"/>
                <a:gd name="T80" fmla="*/ 0 w 895"/>
                <a:gd name="T81" fmla="*/ 0 h 203"/>
                <a:gd name="T82" fmla="*/ 0 w 895"/>
                <a:gd name="T83" fmla="*/ 0 h 203"/>
                <a:gd name="T84" fmla="*/ 0 w 895"/>
                <a:gd name="T85" fmla="*/ 0 h 203"/>
                <a:gd name="T86" fmla="*/ 0 w 895"/>
                <a:gd name="T87" fmla="*/ 0 h 203"/>
                <a:gd name="T88" fmla="*/ 0 w 895"/>
                <a:gd name="T89" fmla="*/ 0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5"/>
                <a:gd name="T136" fmla="*/ 0 h 203"/>
                <a:gd name="T137" fmla="*/ 895 w 895"/>
                <a:gd name="T138" fmla="*/ 203 h 2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5" h="203">
                  <a:moveTo>
                    <a:pt x="844" y="0"/>
                  </a:moveTo>
                  <a:lnTo>
                    <a:pt x="841" y="25"/>
                  </a:lnTo>
                  <a:lnTo>
                    <a:pt x="844" y="30"/>
                  </a:lnTo>
                  <a:lnTo>
                    <a:pt x="845" y="34"/>
                  </a:lnTo>
                  <a:lnTo>
                    <a:pt x="846" y="39"/>
                  </a:lnTo>
                  <a:lnTo>
                    <a:pt x="846" y="44"/>
                  </a:lnTo>
                  <a:lnTo>
                    <a:pt x="844" y="57"/>
                  </a:lnTo>
                  <a:lnTo>
                    <a:pt x="837" y="69"/>
                  </a:lnTo>
                  <a:lnTo>
                    <a:pt x="827" y="82"/>
                  </a:lnTo>
                  <a:lnTo>
                    <a:pt x="814" y="94"/>
                  </a:lnTo>
                  <a:lnTo>
                    <a:pt x="796" y="104"/>
                  </a:lnTo>
                  <a:lnTo>
                    <a:pt x="776" y="115"/>
                  </a:lnTo>
                  <a:lnTo>
                    <a:pt x="752" y="125"/>
                  </a:lnTo>
                  <a:lnTo>
                    <a:pt x="726" y="134"/>
                  </a:lnTo>
                  <a:lnTo>
                    <a:pt x="697" y="143"/>
                  </a:lnTo>
                  <a:lnTo>
                    <a:pt x="666" y="149"/>
                  </a:lnTo>
                  <a:lnTo>
                    <a:pt x="632" y="157"/>
                  </a:lnTo>
                  <a:lnTo>
                    <a:pt x="596" y="162"/>
                  </a:lnTo>
                  <a:lnTo>
                    <a:pt x="558" y="165"/>
                  </a:lnTo>
                  <a:lnTo>
                    <a:pt x="520" y="169"/>
                  </a:lnTo>
                  <a:lnTo>
                    <a:pt x="478" y="170"/>
                  </a:lnTo>
                  <a:lnTo>
                    <a:pt x="437" y="172"/>
                  </a:lnTo>
                  <a:lnTo>
                    <a:pt x="394" y="170"/>
                  </a:lnTo>
                  <a:lnTo>
                    <a:pt x="354" y="169"/>
                  </a:lnTo>
                  <a:lnTo>
                    <a:pt x="316" y="165"/>
                  </a:lnTo>
                  <a:lnTo>
                    <a:pt x="277" y="162"/>
                  </a:lnTo>
                  <a:lnTo>
                    <a:pt x="242" y="157"/>
                  </a:lnTo>
                  <a:lnTo>
                    <a:pt x="208" y="149"/>
                  </a:lnTo>
                  <a:lnTo>
                    <a:pt x="175" y="143"/>
                  </a:lnTo>
                  <a:lnTo>
                    <a:pt x="147" y="134"/>
                  </a:lnTo>
                  <a:lnTo>
                    <a:pt x="120" y="125"/>
                  </a:lnTo>
                  <a:lnTo>
                    <a:pt x="96" y="115"/>
                  </a:lnTo>
                  <a:lnTo>
                    <a:pt x="76" y="104"/>
                  </a:lnTo>
                  <a:lnTo>
                    <a:pt x="59" y="94"/>
                  </a:lnTo>
                  <a:lnTo>
                    <a:pt x="45" y="82"/>
                  </a:lnTo>
                  <a:lnTo>
                    <a:pt x="35" y="69"/>
                  </a:lnTo>
                  <a:lnTo>
                    <a:pt x="29" y="57"/>
                  </a:lnTo>
                  <a:lnTo>
                    <a:pt x="26" y="44"/>
                  </a:lnTo>
                  <a:lnTo>
                    <a:pt x="28" y="36"/>
                  </a:lnTo>
                  <a:lnTo>
                    <a:pt x="30" y="29"/>
                  </a:lnTo>
                  <a:lnTo>
                    <a:pt x="34" y="21"/>
                  </a:lnTo>
                  <a:lnTo>
                    <a:pt x="39" y="14"/>
                  </a:lnTo>
                  <a:lnTo>
                    <a:pt x="39" y="8"/>
                  </a:lnTo>
                  <a:lnTo>
                    <a:pt x="30" y="14"/>
                  </a:lnTo>
                  <a:lnTo>
                    <a:pt x="23" y="21"/>
                  </a:lnTo>
                  <a:lnTo>
                    <a:pt x="15" y="28"/>
                  </a:lnTo>
                  <a:lnTo>
                    <a:pt x="10" y="35"/>
                  </a:lnTo>
                  <a:lnTo>
                    <a:pt x="6" y="41"/>
                  </a:lnTo>
                  <a:lnTo>
                    <a:pt x="3" y="49"/>
                  </a:lnTo>
                  <a:lnTo>
                    <a:pt x="1" y="57"/>
                  </a:lnTo>
                  <a:lnTo>
                    <a:pt x="0" y="64"/>
                  </a:lnTo>
                  <a:lnTo>
                    <a:pt x="3" y="78"/>
                  </a:lnTo>
                  <a:lnTo>
                    <a:pt x="9" y="92"/>
                  </a:lnTo>
                  <a:lnTo>
                    <a:pt x="20" y="105"/>
                  </a:lnTo>
                  <a:lnTo>
                    <a:pt x="35" y="118"/>
                  </a:lnTo>
                  <a:lnTo>
                    <a:pt x="54" y="130"/>
                  </a:lnTo>
                  <a:lnTo>
                    <a:pt x="76" y="142"/>
                  </a:lnTo>
                  <a:lnTo>
                    <a:pt x="103" y="152"/>
                  </a:lnTo>
                  <a:lnTo>
                    <a:pt x="132" y="162"/>
                  </a:lnTo>
                  <a:lnTo>
                    <a:pt x="163" y="172"/>
                  </a:lnTo>
                  <a:lnTo>
                    <a:pt x="198" y="179"/>
                  </a:lnTo>
                  <a:lnTo>
                    <a:pt x="234" y="187"/>
                  </a:lnTo>
                  <a:lnTo>
                    <a:pt x="274" y="192"/>
                  </a:lnTo>
                  <a:lnTo>
                    <a:pt x="314" y="197"/>
                  </a:lnTo>
                  <a:lnTo>
                    <a:pt x="358" y="200"/>
                  </a:lnTo>
                  <a:lnTo>
                    <a:pt x="402" y="202"/>
                  </a:lnTo>
                  <a:lnTo>
                    <a:pt x="448" y="203"/>
                  </a:lnTo>
                  <a:lnTo>
                    <a:pt x="493" y="202"/>
                  </a:lnTo>
                  <a:lnTo>
                    <a:pt x="538" y="200"/>
                  </a:lnTo>
                  <a:lnTo>
                    <a:pt x="581" y="197"/>
                  </a:lnTo>
                  <a:lnTo>
                    <a:pt x="621" y="192"/>
                  </a:lnTo>
                  <a:lnTo>
                    <a:pt x="661" y="187"/>
                  </a:lnTo>
                  <a:lnTo>
                    <a:pt x="697" y="179"/>
                  </a:lnTo>
                  <a:lnTo>
                    <a:pt x="732" y="172"/>
                  </a:lnTo>
                  <a:lnTo>
                    <a:pt x="764" y="162"/>
                  </a:lnTo>
                  <a:lnTo>
                    <a:pt x="792" y="152"/>
                  </a:lnTo>
                  <a:lnTo>
                    <a:pt x="819" y="142"/>
                  </a:lnTo>
                  <a:lnTo>
                    <a:pt x="841" y="130"/>
                  </a:lnTo>
                  <a:lnTo>
                    <a:pt x="860" y="118"/>
                  </a:lnTo>
                  <a:lnTo>
                    <a:pt x="875" y="105"/>
                  </a:lnTo>
                  <a:lnTo>
                    <a:pt x="886" y="92"/>
                  </a:lnTo>
                  <a:lnTo>
                    <a:pt x="892" y="78"/>
                  </a:lnTo>
                  <a:lnTo>
                    <a:pt x="895" y="64"/>
                  </a:lnTo>
                  <a:lnTo>
                    <a:pt x="894" y="55"/>
                  </a:lnTo>
                  <a:lnTo>
                    <a:pt x="891" y="46"/>
                  </a:lnTo>
                  <a:lnTo>
                    <a:pt x="887" y="38"/>
                  </a:lnTo>
                  <a:lnTo>
                    <a:pt x="881" y="30"/>
                  </a:lnTo>
                  <a:lnTo>
                    <a:pt x="874" y="23"/>
                  </a:lnTo>
                  <a:lnTo>
                    <a:pt x="865" y="15"/>
                  </a:lnTo>
                  <a:lnTo>
                    <a:pt x="855" y="8"/>
                  </a:lnTo>
                  <a:lnTo>
                    <a:pt x="8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9" name="Freeform 173"/>
            <p:cNvSpPr>
              <a:spLocks/>
            </p:cNvSpPr>
            <p:nvPr/>
          </p:nvSpPr>
          <p:spPr bwMode="auto">
            <a:xfrm>
              <a:off x="4350" y="3344"/>
              <a:ext cx="6" cy="54"/>
            </a:xfrm>
            <a:custGeom>
              <a:avLst/>
              <a:gdLst>
                <a:gd name="T0" fmla="*/ 0 w 21"/>
                <a:gd name="T1" fmla="*/ 0 h 214"/>
                <a:gd name="T2" fmla="*/ 0 w 21"/>
                <a:gd name="T3" fmla="*/ 0 h 214"/>
                <a:gd name="T4" fmla="*/ 0 w 21"/>
                <a:gd name="T5" fmla="*/ 0 h 214"/>
                <a:gd name="T6" fmla="*/ 0 w 21"/>
                <a:gd name="T7" fmla="*/ 0 h 214"/>
                <a:gd name="T8" fmla="*/ 0 w 21"/>
                <a:gd name="T9" fmla="*/ 0 h 214"/>
                <a:gd name="T10" fmla="*/ 0 w 21"/>
                <a:gd name="T11" fmla="*/ 0 h 214"/>
                <a:gd name="T12" fmla="*/ 0 w 21"/>
                <a:gd name="T13" fmla="*/ 0 h 214"/>
                <a:gd name="T14" fmla="*/ 0 w 21"/>
                <a:gd name="T15" fmla="*/ 0 h 214"/>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14"/>
                <a:gd name="T26" fmla="*/ 21 w 21"/>
                <a:gd name="T27" fmla="*/ 214 h 2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14">
                  <a:moveTo>
                    <a:pt x="21" y="10"/>
                  </a:moveTo>
                  <a:lnTo>
                    <a:pt x="0" y="0"/>
                  </a:lnTo>
                  <a:lnTo>
                    <a:pt x="6" y="214"/>
                  </a:lnTo>
                  <a:lnTo>
                    <a:pt x="9" y="212"/>
                  </a:lnTo>
                  <a:lnTo>
                    <a:pt x="13" y="210"/>
                  </a:lnTo>
                  <a:lnTo>
                    <a:pt x="15" y="208"/>
                  </a:lnTo>
                  <a:lnTo>
                    <a:pt x="18" y="207"/>
                  </a:lnTo>
                  <a:lnTo>
                    <a:pt x="2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0" name="Freeform 174"/>
            <p:cNvSpPr>
              <a:spLocks/>
            </p:cNvSpPr>
            <p:nvPr/>
          </p:nvSpPr>
          <p:spPr bwMode="auto">
            <a:xfrm>
              <a:off x="4554" y="3342"/>
              <a:ext cx="7" cy="59"/>
            </a:xfrm>
            <a:custGeom>
              <a:avLst/>
              <a:gdLst>
                <a:gd name="T0" fmla="*/ 0 w 25"/>
                <a:gd name="T1" fmla="*/ 0 h 235"/>
                <a:gd name="T2" fmla="*/ 0 w 25"/>
                <a:gd name="T3" fmla="*/ 0 h 235"/>
                <a:gd name="T4" fmla="*/ 0 w 25"/>
                <a:gd name="T5" fmla="*/ 0 h 235"/>
                <a:gd name="T6" fmla="*/ 0 w 25"/>
                <a:gd name="T7" fmla="*/ 0 h 235"/>
                <a:gd name="T8" fmla="*/ 0 w 25"/>
                <a:gd name="T9" fmla="*/ 0 h 235"/>
                <a:gd name="T10" fmla="*/ 0 w 25"/>
                <a:gd name="T11" fmla="*/ 0 h 235"/>
                <a:gd name="T12" fmla="*/ 0 w 25"/>
                <a:gd name="T13" fmla="*/ 0 h 235"/>
                <a:gd name="T14" fmla="*/ 0 w 25"/>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35"/>
                <a:gd name="T26" fmla="*/ 25 w 25"/>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35">
                  <a:moveTo>
                    <a:pt x="25" y="0"/>
                  </a:moveTo>
                  <a:lnTo>
                    <a:pt x="4" y="7"/>
                  </a:lnTo>
                  <a:lnTo>
                    <a:pt x="0" y="227"/>
                  </a:lnTo>
                  <a:lnTo>
                    <a:pt x="3" y="229"/>
                  </a:lnTo>
                  <a:lnTo>
                    <a:pt x="5" y="231"/>
                  </a:lnTo>
                  <a:lnTo>
                    <a:pt x="8" y="232"/>
                  </a:lnTo>
                  <a:lnTo>
                    <a:pt x="10" y="23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1" name="Freeform 175"/>
            <p:cNvSpPr>
              <a:spLocks/>
            </p:cNvSpPr>
            <p:nvPr/>
          </p:nvSpPr>
          <p:spPr bwMode="auto">
            <a:xfrm>
              <a:off x="4344" y="3542"/>
              <a:ext cx="224" cy="64"/>
            </a:xfrm>
            <a:custGeom>
              <a:avLst/>
              <a:gdLst>
                <a:gd name="T0" fmla="*/ 0 w 895"/>
                <a:gd name="T1" fmla="*/ 0 h 257"/>
                <a:gd name="T2" fmla="*/ 0 w 895"/>
                <a:gd name="T3" fmla="*/ 0 h 257"/>
                <a:gd name="T4" fmla="*/ 0 w 895"/>
                <a:gd name="T5" fmla="*/ 0 h 257"/>
                <a:gd name="T6" fmla="*/ 0 w 895"/>
                <a:gd name="T7" fmla="*/ 0 h 257"/>
                <a:gd name="T8" fmla="*/ 0 w 895"/>
                <a:gd name="T9" fmla="*/ 0 h 257"/>
                <a:gd name="T10" fmla="*/ 0 w 895"/>
                <a:gd name="T11" fmla="*/ 0 h 257"/>
                <a:gd name="T12" fmla="*/ 0 w 895"/>
                <a:gd name="T13" fmla="*/ 0 h 257"/>
                <a:gd name="T14" fmla="*/ 0 w 895"/>
                <a:gd name="T15" fmla="*/ 0 h 257"/>
                <a:gd name="T16" fmla="*/ 0 w 895"/>
                <a:gd name="T17" fmla="*/ 0 h 257"/>
                <a:gd name="T18" fmla="*/ 0 w 895"/>
                <a:gd name="T19" fmla="*/ 0 h 257"/>
                <a:gd name="T20" fmla="*/ 0 w 895"/>
                <a:gd name="T21" fmla="*/ 0 h 257"/>
                <a:gd name="T22" fmla="*/ 0 w 895"/>
                <a:gd name="T23" fmla="*/ 0 h 257"/>
                <a:gd name="T24" fmla="*/ 0 w 895"/>
                <a:gd name="T25" fmla="*/ 0 h 257"/>
                <a:gd name="T26" fmla="*/ 0 w 895"/>
                <a:gd name="T27" fmla="*/ 0 h 257"/>
                <a:gd name="T28" fmla="*/ 0 w 895"/>
                <a:gd name="T29" fmla="*/ 0 h 257"/>
                <a:gd name="T30" fmla="*/ 0 w 895"/>
                <a:gd name="T31" fmla="*/ 0 h 257"/>
                <a:gd name="T32" fmla="*/ 0 w 895"/>
                <a:gd name="T33" fmla="*/ 0 h 257"/>
                <a:gd name="T34" fmla="*/ 0 w 895"/>
                <a:gd name="T35" fmla="*/ 0 h 257"/>
                <a:gd name="T36" fmla="*/ 0 w 895"/>
                <a:gd name="T37" fmla="*/ 0 h 257"/>
                <a:gd name="T38" fmla="*/ 0 w 895"/>
                <a:gd name="T39" fmla="*/ 0 h 257"/>
                <a:gd name="T40" fmla="*/ 0 w 895"/>
                <a:gd name="T41" fmla="*/ 0 h 257"/>
                <a:gd name="T42" fmla="*/ 0 w 895"/>
                <a:gd name="T43" fmla="*/ 0 h 257"/>
                <a:gd name="T44" fmla="*/ 0 w 895"/>
                <a:gd name="T45" fmla="*/ 0 h 257"/>
                <a:gd name="T46" fmla="*/ 0 w 895"/>
                <a:gd name="T47" fmla="*/ 0 h 257"/>
                <a:gd name="T48" fmla="*/ 0 w 895"/>
                <a:gd name="T49" fmla="*/ 0 h 257"/>
                <a:gd name="T50" fmla="*/ 0 w 895"/>
                <a:gd name="T51" fmla="*/ 0 h 257"/>
                <a:gd name="T52" fmla="*/ 0 w 895"/>
                <a:gd name="T53" fmla="*/ 0 h 257"/>
                <a:gd name="T54" fmla="*/ 0 w 895"/>
                <a:gd name="T55" fmla="*/ 0 h 257"/>
                <a:gd name="T56" fmla="*/ 0 w 895"/>
                <a:gd name="T57" fmla="*/ 0 h 257"/>
                <a:gd name="T58" fmla="*/ 0 w 895"/>
                <a:gd name="T59" fmla="*/ 0 h 257"/>
                <a:gd name="T60" fmla="*/ 0 w 895"/>
                <a:gd name="T61" fmla="*/ 0 h 257"/>
                <a:gd name="T62" fmla="*/ 0 w 895"/>
                <a:gd name="T63" fmla="*/ 0 h 257"/>
                <a:gd name="T64" fmla="*/ 0 w 895"/>
                <a:gd name="T65" fmla="*/ 0 h 257"/>
                <a:gd name="T66" fmla="*/ 0 w 895"/>
                <a:gd name="T67" fmla="*/ 0 h 257"/>
                <a:gd name="T68" fmla="*/ 0 w 895"/>
                <a:gd name="T69" fmla="*/ 0 h 257"/>
                <a:gd name="T70" fmla="*/ 0 w 895"/>
                <a:gd name="T71" fmla="*/ 0 h 257"/>
                <a:gd name="T72" fmla="*/ 0 w 895"/>
                <a:gd name="T73" fmla="*/ 0 h 257"/>
                <a:gd name="T74" fmla="*/ 0 w 895"/>
                <a:gd name="T75" fmla="*/ 0 h 257"/>
                <a:gd name="T76" fmla="*/ 0 w 895"/>
                <a:gd name="T77" fmla="*/ 0 h 257"/>
                <a:gd name="T78" fmla="*/ 0 w 895"/>
                <a:gd name="T79" fmla="*/ 0 h 257"/>
                <a:gd name="T80" fmla="*/ 0 w 895"/>
                <a:gd name="T81" fmla="*/ 0 h 257"/>
                <a:gd name="T82" fmla="*/ 0 w 895"/>
                <a:gd name="T83" fmla="*/ 0 h 257"/>
                <a:gd name="T84" fmla="*/ 0 w 895"/>
                <a:gd name="T85" fmla="*/ 0 h 257"/>
                <a:gd name="T86" fmla="*/ 0 w 895"/>
                <a:gd name="T87" fmla="*/ 0 h 257"/>
                <a:gd name="T88" fmla="*/ 0 w 895"/>
                <a:gd name="T89" fmla="*/ 0 h 2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5"/>
                <a:gd name="T136" fmla="*/ 0 h 257"/>
                <a:gd name="T137" fmla="*/ 895 w 895"/>
                <a:gd name="T138" fmla="*/ 257 h 2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5" h="257">
                  <a:moveTo>
                    <a:pt x="844" y="0"/>
                  </a:moveTo>
                  <a:lnTo>
                    <a:pt x="841" y="33"/>
                  </a:lnTo>
                  <a:lnTo>
                    <a:pt x="844" y="39"/>
                  </a:lnTo>
                  <a:lnTo>
                    <a:pt x="845" y="45"/>
                  </a:lnTo>
                  <a:lnTo>
                    <a:pt x="846" y="52"/>
                  </a:lnTo>
                  <a:lnTo>
                    <a:pt x="846" y="58"/>
                  </a:lnTo>
                  <a:lnTo>
                    <a:pt x="844" y="74"/>
                  </a:lnTo>
                  <a:lnTo>
                    <a:pt x="837" y="90"/>
                  </a:lnTo>
                  <a:lnTo>
                    <a:pt x="827" y="105"/>
                  </a:lnTo>
                  <a:lnTo>
                    <a:pt x="814" y="120"/>
                  </a:lnTo>
                  <a:lnTo>
                    <a:pt x="796" y="134"/>
                  </a:lnTo>
                  <a:lnTo>
                    <a:pt x="776" y="147"/>
                  </a:lnTo>
                  <a:lnTo>
                    <a:pt x="752" y="159"/>
                  </a:lnTo>
                  <a:lnTo>
                    <a:pt x="726" y="170"/>
                  </a:lnTo>
                  <a:lnTo>
                    <a:pt x="697" y="182"/>
                  </a:lnTo>
                  <a:lnTo>
                    <a:pt x="666" y="190"/>
                  </a:lnTo>
                  <a:lnTo>
                    <a:pt x="632" y="198"/>
                  </a:lnTo>
                  <a:lnTo>
                    <a:pt x="596" y="205"/>
                  </a:lnTo>
                  <a:lnTo>
                    <a:pt x="558" y="210"/>
                  </a:lnTo>
                  <a:lnTo>
                    <a:pt x="520" y="214"/>
                  </a:lnTo>
                  <a:lnTo>
                    <a:pt x="478" y="217"/>
                  </a:lnTo>
                  <a:lnTo>
                    <a:pt x="437" y="218"/>
                  </a:lnTo>
                  <a:lnTo>
                    <a:pt x="394" y="217"/>
                  </a:lnTo>
                  <a:lnTo>
                    <a:pt x="354" y="214"/>
                  </a:lnTo>
                  <a:lnTo>
                    <a:pt x="316" y="210"/>
                  </a:lnTo>
                  <a:lnTo>
                    <a:pt x="277" y="205"/>
                  </a:lnTo>
                  <a:lnTo>
                    <a:pt x="242" y="198"/>
                  </a:lnTo>
                  <a:lnTo>
                    <a:pt x="208" y="190"/>
                  </a:lnTo>
                  <a:lnTo>
                    <a:pt x="175" y="182"/>
                  </a:lnTo>
                  <a:lnTo>
                    <a:pt x="147" y="170"/>
                  </a:lnTo>
                  <a:lnTo>
                    <a:pt x="120" y="159"/>
                  </a:lnTo>
                  <a:lnTo>
                    <a:pt x="96" y="147"/>
                  </a:lnTo>
                  <a:lnTo>
                    <a:pt x="76" y="134"/>
                  </a:lnTo>
                  <a:lnTo>
                    <a:pt x="59" y="120"/>
                  </a:lnTo>
                  <a:lnTo>
                    <a:pt x="45" y="105"/>
                  </a:lnTo>
                  <a:lnTo>
                    <a:pt x="35" y="90"/>
                  </a:lnTo>
                  <a:lnTo>
                    <a:pt x="29" y="74"/>
                  </a:lnTo>
                  <a:lnTo>
                    <a:pt x="26" y="58"/>
                  </a:lnTo>
                  <a:lnTo>
                    <a:pt x="28" y="48"/>
                  </a:lnTo>
                  <a:lnTo>
                    <a:pt x="30" y="38"/>
                  </a:lnTo>
                  <a:lnTo>
                    <a:pt x="34" y="28"/>
                  </a:lnTo>
                  <a:lnTo>
                    <a:pt x="39" y="18"/>
                  </a:lnTo>
                  <a:lnTo>
                    <a:pt x="39" y="10"/>
                  </a:lnTo>
                  <a:lnTo>
                    <a:pt x="30" y="19"/>
                  </a:lnTo>
                  <a:lnTo>
                    <a:pt x="23" y="28"/>
                  </a:lnTo>
                  <a:lnTo>
                    <a:pt x="15" y="37"/>
                  </a:lnTo>
                  <a:lnTo>
                    <a:pt x="10" y="45"/>
                  </a:lnTo>
                  <a:lnTo>
                    <a:pt x="6" y="54"/>
                  </a:lnTo>
                  <a:lnTo>
                    <a:pt x="3" y="63"/>
                  </a:lnTo>
                  <a:lnTo>
                    <a:pt x="1" y="73"/>
                  </a:lnTo>
                  <a:lnTo>
                    <a:pt x="0" y="82"/>
                  </a:lnTo>
                  <a:lnTo>
                    <a:pt x="3" y="99"/>
                  </a:lnTo>
                  <a:lnTo>
                    <a:pt x="9" y="117"/>
                  </a:lnTo>
                  <a:lnTo>
                    <a:pt x="20" y="134"/>
                  </a:lnTo>
                  <a:lnTo>
                    <a:pt x="35" y="149"/>
                  </a:lnTo>
                  <a:lnTo>
                    <a:pt x="54" y="165"/>
                  </a:lnTo>
                  <a:lnTo>
                    <a:pt x="76" y="179"/>
                  </a:lnTo>
                  <a:lnTo>
                    <a:pt x="103" y="193"/>
                  </a:lnTo>
                  <a:lnTo>
                    <a:pt x="132" y="205"/>
                  </a:lnTo>
                  <a:lnTo>
                    <a:pt x="163" y="217"/>
                  </a:lnTo>
                  <a:lnTo>
                    <a:pt x="198" y="227"/>
                  </a:lnTo>
                  <a:lnTo>
                    <a:pt x="234" y="235"/>
                  </a:lnTo>
                  <a:lnTo>
                    <a:pt x="274" y="243"/>
                  </a:lnTo>
                  <a:lnTo>
                    <a:pt x="314" y="249"/>
                  </a:lnTo>
                  <a:lnTo>
                    <a:pt x="358" y="253"/>
                  </a:lnTo>
                  <a:lnTo>
                    <a:pt x="402" y="255"/>
                  </a:lnTo>
                  <a:lnTo>
                    <a:pt x="448" y="257"/>
                  </a:lnTo>
                  <a:lnTo>
                    <a:pt x="493" y="255"/>
                  </a:lnTo>
                  <a:lnTo>
                    <a:pt x="538" y="253"/>
                  </a:lnTo>
                  <a:lnTo>
                    <a:pt x="581" y="249"/>
                  </a:lnTo>
                  <a:lnTo>
                    <a:pt x="621" y="243"/>
                  </a:lnTo>
                  <a:lnTo>
                    <a:pt x="661" y="235"/>
                  </a:lnTo>
                  <a:lnTo>
                    <a:pt x="697" y="227"/>
                  </a:lnTo>
                  <a:lnTo>
                    <a:pt x="732" y="217"/>
                  </a:lnTo>
                  <a:lnTo>
                    <a:pt x="764" y="205"/>
                  </a:lnTo>
                  <a:lnTo>
                    <a:pt x="792" y="193"/>
                  </a:lnTo>
                  <a:lnTo>
                    <a:pt x="819" y="179"/>
                  </a:lnTo>
                  <a:lnTo>
                    <a:pt x="841" y="165"/>
                  </a:lnTo>
                  <a:lnTo>
                    <a:pt x="860" y="149"/>
                  </a:lnTo>
                  <a:lnTo>
                    <a:pt x="875" y="134"/>
                  </a:lnTo>
                  <a:lnTo>
                    <a:pt x="886" y="117"/>
                  </a:lnTo>
                  <a:lnTo>
                    <a:pt x="892" y="99"/>
                  </a:lnTo>
                  <a:lnTo>
                    <a:pt x="895" y="82"/>
                  </a:lnTo>
                  <a:lnTo>
                    <a:pt x="894" y="70"/>
                  </a:lnTo>
                  <a:lnTo>
                    <a:pt x="891" y="60"/>
                  </a:lnTo>
                  <a:lnTo>
                    <a:pt x="887" y="50"/>
                  </a:lnTo>
                  <a:lnTo>
                    <a:pt x="881" y="39"/>
                  </a:lnTo>
                  <a:lnTo>
                    <a:pt x="874" y="29"/>
                  </a:lnTo>
                  <a:lnTo>
                    <a:pt x="865" y="19"/>
                  </a:lnTo>
                  <a:lnTo>
                    <a:pt x="855" y="10"/>
                  </a:lnTo>
                  <a:lnTo>
                    <a:pt x="8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2" name="Freeform 176"/>
            <p:cNvSpPr>
              <a:spLocks/>
            </p:cNvSpPr>
            <p:nvPr/>
          </p:nvSpPr>
          <p:spPr bwMode="auto">
            <a:xfrm>
              <a:off x="4351" y="3415"/>
              <a:ext cx="5" cy="135"/>
            </a:xfrm>
            <a:custGeom>
              <a:avLst/>
              <a:gdLst>
                <a:gd name="T0" fmla="*/ 0 w 21"/>
                <a:gd name="T1" fmla="*/ 0 h 539"/>
                <a:gd name="T2" fmla="*/ 0 w 21"/>
                <a:gd name="T3" fmla="*/ 0 h 539"/>
                <a:gd name="T4" fmla="*/ 0 w 21"/>
                <a:gd name="T5" fmla="*/ 0 h 539"/>
                <a:gd name="T6" fmla="*/ 0 w 21"/>
                <a:gd name="T7" fmla="*/ 0 h 539"/>
                <a:gd name="T8" fmla="*/ 0 w 21"/>
                <a:gd name="T9" fmla="*/ 0 h 539"/>
                <a:gd name="T10" fmla="*/ 0 w 21"/>
                <a:gd name="T11" fmla="*/ 0 h 539"/>
                <a:gd name="T12" fmla="*/ 0 w 21"/>
                <a:gd name="T13" fmla="*/ 0 h 539"/>
                <a:gd name="T14" fmla="*/ 0 w 21"/>
                <a:gd name="T15" fmla="*/ 0 h 539"/>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539"/>
                <a:gd name="T26" fmla="*/ 21 w 21"/>
                <a:gd name="T27" fmla="*/ 539 h 5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539">
                  <a:moveTo>
                    <a:pt x="21" y="16"/>
                  </a:moveTo>
                  <a:lnTo>
                    <a:pt x="0" y="0"/>
                  </a:lnTo>
                  <a:lnTo>
                    <a:pt x="2" y="539"/>
                  </a:lnTo>
                  <a:lnTo>
                    <a:pt x="5" y="536"/>
                  </a:lnTo>
                  <a:lnTo>
                    <a:pt x="8" y="532"/>
                  </a:lnTo>
                  <a:lnTo>
                    <a:pt x="11" y="529"/>
                  </a:lnTo>
                  <a:lnTo>
                    <a:pt x="13" y="526"/>
                  </a:lnTo>
                  <a:lnTo>
                    <a:pt x="2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3" name="Freeform 177"/>
            <p:cNvSpPr>
              <a:spLocks/>
            </p:cNvSpPr>
            <p:nvPr/>
          </p:nvSpPr>
          <p:spPr bwMode="auto">
            <a:xfrm>
              <a:off x="4552" y="3417"/>
              <a:ext cx="7" cy="135"/>
            </a:xfrm>
            <a:custGeom>
              <a:avLst/>
              <a:gdLst>
                <a:gd name="T0" fmla="*/ 0 w 29"/>
                <a:gd name="T1" fmla="*/ 0 h 540"/>
                <a:gd name="T2" fmla="*/ 0 w 29"/>
                <a:gd name="T3" fmla="*/ 0 h 540"/>
                <a:gd name="T4" fmla="*/ 0 w 29"/>
                <a:gd name="T5" fmla="*/ 0 h 540"/>
                <a:gd name="T6" fmla="*/ 0 w 29"/>
                <a:gd name="T7" fmla="*/ 0 h 540"/>
                <a:gd name="T8" fmla="*/ 0 w 29"/>
                <a:gd name="T9" fmla="*/ 0 h 540"/>
                <a:gd name="T10" fmla="*/ 0 w 29"/>
                <a:gd name="T11" fmla="*/ 0 h 540"/>
                <a:gd name="T12" fmla="*/ 0 w 29"/>
                <a:gd name="T13" fmla="*/ 0 h 540"/>
                <a:gd name="T14" fmla="*/ 0 w 29"/>
                <a:gd name="T15" fmla="*/ 0 h 540"/>
                <a:gd name="T16" fmla="*/ 0 w 29"/>
                <a:gd name="T17" fmla="*/ 0 h 5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40"/>
                <a:gd name="T29" fmla="*/ 29 w 29"/>
                <a:gd name="T30" fmla="*/ 540 h 5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40">
                  <a:moveTo>
                    <a:pt x="29" y="0"/>
                  </a:moveTo>
                  <a:lnTo>
                    <a:pt x="7" y="13"/>
                  </a:lnTo>
                  <a:lnTo>
                    <a:pt x="2" y="465"/>
                  </a:lnTo>
                  <a:lnTo>
                    <a:pt x="0" y="529"/>
                  </a:lnTo>
                  <a:lnTo>
                    <a:pt x="3" y="531"/>
                  </a:lnTo>
                  <a:lnTo>
                    <a:pt x="7" y="534"/>
                  </a:lnTo>
                  <a:lnTo>
                    <a:pt x="9" y="538"/>
                  </a:lnTo>
                  <a:lnTo>
                    <a:pt x="12" y="54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4" name="Freeform 178"/>
            <p:cNvSpPr>
              <a:spLocks/>
            </p:cNvSpPr>
            <p:nvPr/>
          </p:nvSpPr>
          <p:spPr bwMode="auto">
            <a:xfrm>
              <a:off x="4344" y="3622"/>
              <a:ext cx="224" cy="74"/>
            </a:xfrm>
            <a:custGeom>
              <a:avLst/>
              <a:gdLst>
                <a:gd name="T0" fmla="*/ 0 w 895"/>
                <a:gd name="T1" fmla="*/ 0 h 297"/>
                <a:gd name="T2" fmla="*/ 0 w 895"/>
                <a:gd name="T3" fmla="*/ 0 h 297"/>
                <a:gd name="T4" fmla="*/ 0 w 895"/>
                <a:gd name="T5" fmla="*/ 0 h 297"/>
                <a:gd name="T6" fmla="*/ 0 w 895"/>
                <a:gd name="T7" fmla="*/ 0 h 297"/>
                <a:gd name="T8" fmla="*/ 0 w 895"/>
                <a:gd name="T9" fmla="*/ 0 h 297"/>
                <a:gd name="T10" fmla="*/ 0 w 895"/>
                <a:gd name="T11" fmla="*/ 0 h 297"/>
                <a:gd name="T12" fmla="*/ 0 w 895"/>
                <a:gd name="T13" fmla="*/ 0 h 297"/>
                <a:gd name="T14" fmla="*/ 0 w 895"/>
                <a:gd name="T15" fmla="*/ 0 h 297"/>
                <a:gd name="T16" fmla="*/ 0 w 895"/>
                <a:gd name="T17" fmla="*/ 0 h 297"/>
                <a:gd name="T18" fmla="*/ 0 w 895"/>
                <a:gd name="T19" fmla="*/ 0 h 297"/>
                <a:gd name="T20" fmla="*/ 0 w 895"/>
                <a:gd name="T21" fmla="*/ 0 h 297"/>
                <a:gd name="T22" fmla="*/ 0 w 895"/>
                <a:gd name="T23" fmla="*/ 0 h 297"/>
                <a:gd name="T24" fmla="*/ 0 w 895"/>
                <a:gd name="T25" fmla="*/ 0 h 297"/>
                <a:gd name="T26" fmla="*/ 0 w 895"/>
                <a:gd name="T27" fmla="*/ 0 h 297"/>
                <a:gd name="T28" fmla="*/ 0 w 895"/>
                <a:gd name="T29" fmla="*/ 0 h 297"/>
                <a:gd name="T30" fmla="*/ 0 w 895"/>
                <a:gd name="T31" fmla="*/ 0 h 297"/>
                <a:gd name="T32" fmla="*/ 0 w 895"/>
                <a:gd name="T33" fmla="*/ 0 h 297"/>
                <a:gd name="T34" fmla="*/ 0 w 895"/>
                <a:gd name="T35" fmla="*/ 0 h 297"/>
                <a:gd name="T36" fmla="*/ 0 w 895"/>
                <a:gd name="T37" fmla="*/ 0 h 297"/>
                <a:gd name="T38" fmla="*/ 0 w 895"/>
                <a:gd name="T39" fmla="*/ 0 h 297"/>
                <a:gd name="T40" fmla="*/ 0 w 895"/>
                <a:gd name="T41" fmla="*/ 0 h 297"/>
                <a:gd name="T42" fmla="*/ 0 w 895"/>
                <a:gd name="T43" fmla="*/ 0 h 297"/>
                <a:gd name="T44" fmla="*/ 0 w 895"/>
                <a:gd name="T45" fmla="*/ 0 h 297"/>
                <a:gd name="T46" fmla="*/ 0 w 895"/>
                <a:gd name="T47" fmla="*/ 0 h 297"/>
                <a:gd name="T48" fmla="*/ 0 w 895"/>
                <a:gd name="T49" fmla="*/ 0 h 297"/>
                <a:gd name="T50" fmla="*/ 0 w 895"/>
                <a:gd name="T51" fmla="*/ 0 h 297"/>
                <a:gd name="T52" fmla="*/ 0 w 895"/>
                <a:gd name="T53" fmla="*/ 0 h 297"/>
                <a:gd name="T54" fmla="*/ 0 w 895"/>
                <a:gd name="T55" fmla="*/ 0 h 297"/>
                <a:gd name="T56" fmla="*/ 0 w 895"/>
                <a:gd name="T57" fmla="*/ 0 h 297"/>
                <a:gd name="T58" fmla="*/ 0 w 895"/>
                <a:gd name="T59" fmla="*/ 0 h 297"/>
                <a:gd name="T60" fmla="*/ 0 w 895"/>
                <a:gd name="T61" fmla="*/ 0 h 297"/>
                <a:gd name="T62" fmla="*/ 0 w 895"/>
                <a:gd name="T63" fmla="*/ 0 h 297"/>
                <a:gd name="T64" fmla="*/ 0 w 895"/>
                <a:gd name="T65" fmla="*/ 0 h 297"/>
                <a:gd name="T66" fmla="*/ 0 w 895"/>
                <a:gd name="T67" fmla="*/ 0 h 297"/>
                <a:gd name="T68" fmla="*/ 0 w 895"/>
                <a:gd name="T69" fmla="*/ 0 h 297"/>
                <a:gd name="T70" fmla="*/ 0 w 895"/>
                <a:gd name="T71" fmla="*/ 0 h 297"/>
                <a:gd name="T72" fmla="*/ 0 w 895"/>
                <a:gd name="T73" fmla="*/ 0 h 297"/>
                <a:gd name="T74" fmla="*/ 0 w 895"/>
                <a:gd name="T75" fmla="*/ 0 h 297"/>
                <a:gd name="T76" fmla="*/ 0 w 895"/>
                <a:gd name="T77" fmla="*/ 0 h 297"/>
                <a:gd name="T78" fmla="*/ 0 w 895"/>
                <a:gd name="T79" fmla="*/ 0 h 297"/>
                <a:gd name="T80" fmla="*/ 0 w 895"/>
                <a:gd name="T81" fmla="*/ 0 h 297"/>
                <a:gd name="T82" fmla="*/ 0 w 895"/>
                <a:gd name="T83" fmla="*/ 0 h 297"/>
                <a:gd name="T84" fmla="*/ 0 w 895"/>
                <a:gd name="T85" fmla="*/ 0 h 297"/>
                <a:gd name="T86" fmla="*/ 0 w 895"/>
                <a:gd name="T87" fmla="*/ 0 h 297"/>
                <a:gd name="T88" fmla="*/ 0 w 895"/>
                <a:gd name="T89" fmla="*/ 0 h 2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5"/>
                <a:gd name="T136" fmla="*/ 0 h 297"/>
                <a:gd name="T137" fmla="*/ 895 w 895"/>
                <a:gd name="T138" fmla="*/ 297 h 29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5" h="297">
                  <a:moveTo>
                    <a:pt x="844" y="0"/>
                  </a:moveTo>
                  <a:lnTo>
                    <a:pt x="841" y="37"/>
                  </a:lnTo>
                  <a:lnTo>
                    <a:pt x="844" y="43"/>
                  </a:lnTo>
                  <a:lnTo>
                    <a:pt x="845" y="50"/>
                  </a:lnTo>
                  <a:lnTo>
                    <a:pt x="846" y="58"/>
                  </a:lnTo>
                  <a:lnTo>
                    <a:pt x="846" y="64"/>
                  </a:lnTo>
                  <a:lnTo>
                    <a:pt x="844" y="83"/>
                  </a:lnTo>
                  <a:lnTo>
                    <a:pt x="837" y="102"/>
                  </a:lnTo>
                  <a:lnTo>
                    <a:pt x="827" y="120"/>
                  </a:lnTo>
                  <a:lnTo>
                    <a:pt x="814" y="137"/>
                  </a:lnTo>
                  <a:lnTo>
                    <a:pt x="796" y="154"/>
                  </a:lnTo>
                  <a:lnTo>
                    <a:pt x="776" y="169"/>
                  </a:lnTo>
                  <a:lnTo>
                    <a:pt x="752" y="183"/>
                  </a:lnTo>
                  <a:lnTo>
                    <a:pt x="726" y="197"/>
                  </a:lnTo>
                  <a:lnTo>
                    <a:pt x="697" y="209"/>
                  </a:lnTo>
                  <a:lnTo>
                    <a:pt x="666" y="219"/>
                  </a:lnTo>
                  <a:lnTo>
                    <a:pt x="632" y="229"/>
                  </a:lnTo>
                  <a:lnTo>
                    <a:pt x="596" y="237"/>
                  </a:lnTo>
                  <a:lnTo>
                    <a:pt x="558" y="243"/>
                  </a:lnTo>
                  <a:lnTo>
                    <a:pt x="520" y="248"/>
                  </a:lnTo>
                  <a:lnTo>
                    <a:pt x="478" y="251"/>
                  </a:lnTo>
                  <a:lnTo>
                    <a:pt x="437" y="252"/>
                  </a:lnTo>
                  <a:lnTo>
                    <a:pt x="394" y="251"/>
                  </a:lnTo>
                  <a:lnTo>
                    <a:pt x="354" y="248"/>
                  </a:lnTo>
                  <a:lnTo>
                    <a:pt x="316" y="243"/>
                  </a:lnTo>
                  <a:lnTo>
                    <a:pt x="277" y="237"/>
                  </a:lnTo>
                  <a:lnTo>
                    <a:pt x="242" y="229"/>
                  </a:lnTo>
                  <a:lnTo>
                    <a:pt x="208" y="219"/>
                  </a:lnTo>
                  <a:lnTo>
                    <a:pt x="175" y="209"/>
                  </a:lnTo>
                  <a:lnTo>
                    <a:pt x="147" y="197"/>
                  </a:lnTo>
                  <a:lnTo>
                    <a:pt x="120" y="183"/>
                  </a:lnTo>
                  <a:lnTo>
                    <a:pt x="96" y="169"/>
                  </a:lnTo>
                  <a:lnTo>
                    <a:pt x="76" y="154"/>
                  </a:lnTo>
                  <a:lnTo>
                    <a:pt x="59" y="137"/>
                  </a:lnTo>
                  <a:lnTo>
                    <a:pt x="45" y="120"/>
                  </a:lnTo>
                  <a:lnTo>
                    <a:pt x="35" y="102"/>
                  </a:lnTo>
                  <a:lnTo>
                    <a:pt x="29" y="83"/>
                  </a:lnTo>
                  <a:lnTo>
                    <a:pt x="26" y="64"/>
                  </a:lnTo>
                  <a:lnTo>
                    <a:pt x="28" y="53"/>
                  </a:lnTo>
                  <a:lnTo>
                    <a:pt x="30" y="42"/>
                  </a:lnTo>
                  <a:lnTo>
                    <a:pt x="34" y="30"/>
                  </a:lnTo>
                  <a:lnTo>
                    <a:pt x="39" y="20"/>
                  </a:lnTo>
                  <a:lnTo>
                    <a:pt x="39" y="12"/>
                  </a:lnTo>
                  <a:lnTo>
                    <a:pt x="30" y="20"/>
                  </a:lnTo>
                  <a:lnTo>
                    <a:pt x="23" y="30"/>
                  </a:lnTo>
                  <a:lnTo>
                    <a:pt x="15" y="40"/>
                  </a:lnTo>
                  <a:lnTo>
                    <a:pt x="10" y="50"/>
                  </a:lnTo>
                  <a:lnTo>
                    <a:pt x="6" y="60"/>
                  </a:lnTo>
                  <a:lnTo>
                    <a:pt x="3" y="72"/>
                  </a:lnTo>
                  <a:lnTo>
                    <a:pt x="1" y="82"/>
                  </a:lnTo>
                  <a:lnTo>
                    <a:pt x="0" y="93"/>
                  </a:lnTo>
                  <a:lnTo>
                    <a:pt x="3" y="114"/>
                  </a:lnTo>
                  <a:lnTo>
                    <a:pt x="9" y="134"/>
                  </a:lnTo>
                  <a:lnTo>
                    <a:pt x="20" y="153"/>
                  </a:lnTo>
                  <a:lnTo>
                    <a:pt x="35" y="172"/>
                  </a:lnTo>
                  <a:lnTo>
                    <a:pt x="54" y="190"/>
                  </a:lnTo>
                  <a:lnTo>
                    <a:pt x="76" y="207"/>
                  </a:lnTo>
                  <a:lnTo>
                    <a:pt x="103" y="223"/>
                  </a:lnTo>
                  <a:lnTo>
                    <a:pt x="132" y="237"/>
                  </a:lnTo>
                  <a:lnTo>
                    <a:pt x="163" y="251"/>
                  </a:lnTo>
                  <a:lnTo>
                    <a:pt x="198" y="262"/>
                  </a:lnTo>
                  <a:lnTo>
                    <a:pt x="234" y="272"/>
                  </a:lnTo>
                  <a:lnTo>
                    <a:pt x="274" y="281"/>
                  </a:lnTo>
                  <a:lnTo>
                    <a:pt x="314" y="288"/>
                  </a:lnTo>
                  <a:lnTo>
                    <a:pt x="358" y="293"/>
                  </a:lnTo>
                  <a:lnTo>
                    <a:pt x="402" y="296"/>
                  </a:lnTo>
                  <a:lnTo>
                    <a:pt x="448" y="297"/>
                  </a:lnTo>
                  <a:lnTo>
                    <a:pt x="493" y="296"/>
                  </a:lnTo>
                  <a:lnTo>
                    <a:pt x="538" y="293"/>
                  </a:lnTo>
                  <a:lnTo>
                    <a:pt x="581" y="288"/>
                  </a:lnTo>
                  <a:lnTo>
                    <a:pt x="621" y="281"/>
                  </a:lnTo>
                  <a:lnTo>
                    <a:pt x="661" y="272"/>
                  </a:lnTo>
                  <a:lnTo>
                    <a:pt x="697" y="262"/>
                  </a:lnTo>
                  <a:lnTo>
                    <a:pt x="732" y="251"/>
                  </a:lnTo>
                  <a:lnTo>
                    <a:pt x="764" y="237"/>
                  </a:lnTo>
                  <a:lnTo>
                    <a:pt x="792" y="223"/>
                  </a:lnTo>
                  <a:lnTo>
                    <a:pt x="819" y="207"/>
                  </a:lnTo>
                  <a:lnTo>
                    <a:pt x="841" y="190"/>
                  </a:lnTo>
                  <a:lnTo>
                    <a:pt x="860" y="172"/>
                  </a:lnTo>
                  <a:lnTo>
                    <a:pt x="875" y="153"/>
                  </a:lnTo>
                  <a:lnTo>
                    <a:pt x="886" y="134"/>
                  </a:lnTo>
                  <a:lnTo>
                    <a:pt x="892" y="114"/>
                  </a:lnTo>
                  <a:lnTo>
                    <a:pt x="895" y="93"/>
                  </a:lnTo>
                  <a:lnTo>
                    <a:pt x="894" y="80"/>
                  </a:lnTo>
                  <a:lnTo>
                    <a:pt x="891" y="68"/>
                  </a:lnTo>
                  <a:lnTo>
                    <a:pt x="887" y="57"/>
                  </a:lnTo>
                  <a:lnTo>
                    <a:pt x="881" y="44"/>
                  </a:lnTo>
                  <a:lnTo>
                    <a:pt x="874" y="33"/>
                  </a:lnTo>
                  <a:lnTo>
                    <a:pt x="865" y="22"/>
                  </a:lnTo>
                  <a:lnTo>
                    <a:pt x="855" y="10"/>
                  </a:lnTo>
                  <a:lnTo>
                    <a:pt x="8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5" name="Freeform 179"/>
            <p:cNvSpPr>
              <a:spLocks/>
            </p:cNvSpPr>
            <p:nvPr/>
          </p:nvSpPr>
          <p:spPr bwMode="auto">
            <a:xfrm>
              <a:off x="4351" y="3567"/>
              <a:ext cx="5" cy="61"/>
            </a:xfrm>
            <a:custGeom>
              <a:avLst/>
              <a:gdLst>
                <a:gd name="T0" fmla="*/ 0 w 21"/>
                <a:gd name="T1" fmla="*/ 0 h 243"/>
                <a:gd name="T2" fmla="*/ 0 w 21"/>
                <a:gd name="T3" fmla="*/ 0 h 243"/>
                <a:gd name="T4" fmla="*/ 0 w 21"/>
                <a:gd name="T5" fmla="*/ 0 h 243"/>
                <a:gd name="T6" fmla="*/ 0 w 21"/>
                <a:gd name="T7" fmla="*/ 0 h 243"/>
                <a:gd name="T8" fmla="*/ 0 w 21"/>
                <a:gd name="T9" fmla="*/ 0 h 243"/>
                <a:gd name="T10" fmla="*/ 0 w 21"/>
                <a:gd name="T11" fmla="*/ 0 h 243"/>
                <a:gd name="T12" fmla="*/ 0 w 21"/>
                <a:gd name="T13" fmla="*/ 0 h 243"/>
                <a:gd name="T14" fmla="*/ 0 w 21"/>
                <a:gd name="T15" fmla="*/ 0 h 243"/>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43"/>
                <a:gd name="T26" fmla="*/ 21 w 21"/>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43">
                  <a:moveTo>
                    <a:pt x="21" y="14"/>
                  </a:moveTo>
                  <a:lnTo>
                    <a:pt x="0" y="0"/>
                  </a:lnTo>
                  <a:lnTo>
                    <a:pt x="11" y="243"/>
                  </a:lnTo>
                  <a:lnTo>
                    <a:pt x="13" y="241"/>
                  </a:lnTo>
                  <a:lnTo>
                    <a:pt x="16" y="238"/>
                  </a:lnTo>
                  <a:lnTo>
                    <a:pt x="18" y="236"/>
                  </a:lnTo>
                  <a:lnTo>
                    <a:pt x="21" y="233"/>
                  </a:lnTo>
                  <a:lnTo>
                    <a:pt x="2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6" name="Freeform 180"/>
            <p:cNvSpPr>
              <a:spLocks/>
            </p:cNvSpPr>
            <p:nvPr/>
          </p:nvSpPr>
          <p:spPr bwMode="auto">
            <a:xfrm>
              <a:off x="4551" y="3570"/>
              <a:ext cx="7" cy="60"/>
            </a:xfrm>
            <a:custGeom>
              <a:avLst/>
              <a:gdLst>
                <a:gd name="T0" fmla="*/ 0 w 26"/>
                <a:gd name="T1" fmla="*/ 0 h 242"/>
                <a:gd name="T2" fmla="*/ 0 w 26"/>
                <a:gd name="T3" fmla="*/ 0 h 242"/>
                <a:gd name="T4" fmla="*/ 0 w 26"/>
                <a:gd name="T5" fmla="*/ 0 h 242"/>
                <a:gd name="T6" fmla="*/ 0 w 26"/>
                <a:gd name="T7" fmla="*/ 0 h 242"/>
                <a:gd name="T8" fmla="*/ 0 w 26"/>
                <a:gd name="T9" fmla="*/ 0 h 242"/>
                <a:gd name="T10" fmla="*/ 0 w 26"/>
                <a:gd name="T11" fmla="*/ 0 h 242"/>
                <a:gd name="T12" fmla="*/ 0 w 26"/>
                <a:gd name="T13" fmla="*/ 0 h 242"/>
                <a:gd name="T14" fmla="*/ 0 w 26"/>
                <a:gd name="T15" fmla="*/ 0 h 242"/>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42"/>
                <a:gd name="T26" fmla="*/ 26 w 26"/>
                <a:gd name="T27" fmla="*/ 242 h 2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42">
                  <a:moveTo>
                    <a:pt x="26" y="0"/>
                  </a:moveTo>
                  <a:lnTo>
                    <a:pt x="4" y="13"/>
                  </a:lnTo>
                  <a:lnTo>
                    <a:pt x="0" y="233"/>
                  </a:lnTo>
                  <a:lnTo>
                    <a:pt x="2" y="236"/>
                  </a:lnTo>
                  <a:lnTo>
                    <a:pt x="6" y="237"/>
                  </a:lnTo>
                  <a:lnTo>
                    <a:pt x="9" y="239"/>
                  </a:lnTo>
                  <a:lnTo>
                    <a:pt x="11" y="242"/>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7" name="Freeform 181"/>
            <p:cNvSpPr>
              <a:spLocks/>
            </p:cNvSpPr>
            <p:nvPr/>
          </p:nvSpPr>
          <p:spPr bwMode="auto">
            <a:xfrm>
              <a:off x="4367" y="3311"/>
              <a:ext cx="160" cy="28"/>
            </a:xfrm>
            <a:custGeom>
              <a:avLst/>
              <a:gdLst>
                <a:gd name="T0" fmla="*/ 0 w 642"/>
                <a:gd name="T1" fmla="*/ 0 h 114"/>
                <a:gd name="T2" fmla="*/ 0 w 642"/>
                <a:gd name="T3" fmla="*/ 0 h 114"/>
                <a:gd name="T4" fmla="*/ 0 w 642"/>
                <a:gd name="T5" fmla="*/ 0 h 114"/>
                <a:gd name="T6" fmla="*/ 0 w 642"/>
                <a:gd name="T7" fmla="*/ 0 h 114"/>
                <a:gd name="T8" fmla="*/ 0 w 642"/>
                <a:gd name="T9" fmla="*/ 0 h 114"/>
                <a:gd name="T10" fmla="*/ 0 w 642"/>
                <a:gd name="T11" fmla="*/ 0 h 114"/>
                <a:gd name="T12" fmla="*/ 0 w 642"/>
                <a:gd name="T13" fmla="*/ 0 h 114"/>
                <a:gd name="T14" fmla="*/ 0 w 642"/>
                <a:gd name="T15" fmla="*/ 0 h 114"/>
                <a:gd name="T16" fmla="*/ 0 w 642"/>
                <a:gd name="T17" fmla="*/ 0 h 114"/>
                <a:gd name="T18" fmla="*/ 0 w 642"/>
                <a:gd name="T19" fmla="*/ 0 h 114"/>
                <a:gd name="T20" fmla="*/ 0 w 642"/>
                <a:gd name="T21" fmla="*/ 0 h 114"/>
                <a:gd name="T22" fmla="*/ 0 w 642"/>
                <a:gd name="T23" fmla="*/ 0 h 114"/>
                <a:gd name="T24" fmla="*/ 0 w 642"/>
                <a:gd name="T25" fmla="*/ 0 h 114"/>
                <a:gd name="T26" fmla="*/ 0 w 642"/>
                <a:gd name="T27" fmla="*/ 0 h 114"/>
                <a:gd name="T28" fmla="*/ 0 w 642"/>
                <a:gd name="T29" fmla="*/ 0 h 114"/>
                <a:gd name="T30" fmla="*/ 0 w 642"/>
                <a:gd name="T31" fmla="*/ 0 h 114"/>
                <a:gd name="T32" fmla="*/ 0 w 642"/>
                <a:gd name="T33" fmla="*/ 0 h 114"/>
                <a:gd name="T34" fmla="*/ 0 w 642"/>
                <a:gd name="T35" fmla="*/ 0 h 114"/>
                <a:gd name="T36" fmla="*/ 0 w 642"/>
                <a:gd name="T37" fmla="*/ 0 h 114"/>
                <a:gd name="T38" fmla="*/ 0 w 642"/>
                <a:gd name="T39" fmla="*/ 0 h 114"/>
                <a:gd name="T40" fmla="*/ 0 w 642"/>
                <a:gd name="T41" fmla="*/ 0 h 114"/>
                <a:gd name="T42" fmla="*/ 0 w 642"/>
                <a:gd name="T43" fmla="*/ 0 h 114"/>
                <a:gd name="T44" fmla="*/ 0 w 642"/>
                <a:gd name="T45" fmla="*/ 0 h 114"/>
                <a:gd name="T46" fmla="*/ 0 w 642"/>
                <a:gd name="T47" fmla="*/ 0 h 114"/>
                <a:gd name="T48" fmla="*/ 0 w 642"/>
                <a:gd name="T49" fmla="*/ 0 h 114"/>
                <a:gd name="T50" fmla="*/ 0 w 642"/>
                <a:gd name="T51" fmla="*/ 0 h 114"/>
                <a:gd name="T52" fmla="*/ 0 w 642"/>
                <a:gd name="T53" fmla="*/ 0 h 114"/>
                <a:gd name="T54" fmla="*/ 0 w 642"/>
                <a:gd name="T55" fmla="*/ 0 h 114"/>
                <a:gd name="T56" fmla="*/ 0 w 642"/>
                <a:gd name="T57" fmla="*/ 0 h 114"/>
                <a:gd name="T58" fmla="*/ 0 w 642"/>
                <a:gd name="T59" fmla="*/ 0 h 114"/>
                <a:gd name="T60" fmla="*/ 0 w 642"/>
                <a:gd name="T61" fmla="*/ 0 h 114"/>
                <a:gd name="T62" fmla="*/ 0 w 642"/>
                <a:gd name="T63" fmla="*/ 0 h 114"/>
                <a:gd name="T64" fmla="*/ 0 w 642"/>
                <a:gd name="T65" fmla="*/ 0 h 114"/>
                <a:gd name="T66" fmla="*/ 0 w 642"/>
                <a:gd name="T67" fmla="*/ 0 h 114"/>
                <a:gd name="T68" fmla="*/ 0 w 642"/>
                <a:gd name="T69" fmla="*/ 0 h 114"/>
                <a:gd name="T70" fmla="*/ 0 w 642"/>
                <a:gd name="T71" fmla="*/ 0 h 114"/>
                <a:gd name="T72" fmla="*/ 0 w 642"/>
                <a:gd name="T73" fmla="*/ 0 h 114"/>
                <a:gd name="T74" fmla="*/ 0 w 642"/>
                <a:gd name="T75" fmla="*/ 0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2"/>
                <a:gd name="T115" fmla="*/ 0 h 114"/>
                <a:gd name="T116" fmla="*/ 642 w 642"/>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2" h="114">
                  <a:moveTo>
                    <a:pt x="28" y="90"/>
                  </a:moveTo>
                  <a:lnTo>
                    <a:pt x="29" y="82"/>
                  </a:lnTo>
                  <a:lnTo>
                    <a:pt x="34" y="75"/>
                  </a:lnTo>
                  <a:lnTo>
                    <a:pt x="43" y="67"/>
                  </a:lnTo>
                  <a:lnTo>
                    <a:pt x="54" y="60"/>
                  </a:lnTo>
                  <a:lnTo>
                    <a:pt x="68" y="53"/>
                  </a:lnTo>
                  <a:lnTo>
                    <a:pt x="84" y="47"/>
                  </a:lnTo>
                  <a:lnTo>
                    <a:pt x="104" y="41"/>
                  </a:lnTo>
                  <a:lnTo>
                    <a:pt x="125" y="36"/>
                  </a:lnTo>
                  <a:lnTo>
                    <a:pt x="148" y="31"/>
                  </a:lnTo>
                  <a:lnTo>
                    <a:pt x="174" y="26"/>
                  </a:lnTo>
                  <a:lnTo>
                    <a:pt x="202" y="22"/>
                  </a:lnTo>
                  <a:lnTo>
                    <a:pt x="231" y="20"/>
                  </a:lnTo>
                  <a:lnTo>
                    <a:pt x="261" y="17"/>
                  </a:lnTo>
                  <a:lnTo>
                    <a:pt x="292" y="15"/>
                  </a:lnTo>
                  <a:lnTo>
                    <a:pt x="324" y="13"/>
                  </a:lnTo>
                  <a:lnTo>
                    <a:pt x="358" y="13"/>
                  </a:lnTo>
                  <a:lnTo>
                    <a:pt x="381" y="13"/>
                  </a:lnTo>
                  <a:lnTo>
                    <a:pt x="403" y="15"/>
                  </a:lnTo>
                  <a:lnTo>
                    <a:pt x="425" y="15"/>
                  </a:lnTo>
                  <a:lnTo>
                    <a:pt x="446" y="16"/>
                  </a:lnTo>
                  <a:lnTo>
                    <a:pt x="467" y="17"/>
                  </a:lnTo>
                  <a:lnTo>
                    <a:pt x="487" y="20"/>
                  </a:lnTo>
                  <a:lnTo>
                    <a:pt x="506" y="21"/>
                  </a:lnTo>
                  <a:lnTo>
                    <a:pt x="525" y="23"/>
                  </a:lnTo>
                  <a:lnTo>
                    <a:pt x="542" y="26"/>
                  </a:lnTo>
                  <a:lnTo>
                    <a:pt x="560" y="30"/>
                  </a:lnTo>
                  <a:lnTo>
                    <a:pt x="576" y="32"/>
                  </a:lnTo>
                  <a:lnTo>
                    <a:pt x="591" y="36"/>
                  </a:lnTo>
                  <a:lnTo>
                    <a:pt x="606" y="40"/>
                  </a:lnTo>
                  <a:lnTo>
                    <a:pt x="618" y="43"/>
                  </a:lnTo>
                  <a:lnTo>
                    <a:pt x="631" y="47"/>
                  </a:lnTo>
                  <a:lnTo>
                    <a:pt x="642" y="51"/>
                  </a:lnTo>
                  <a:lnTo>
                    <a:pt x="634" y="46"/>
                  </a:lnTo>
                  <a:lnTo>
                    <a:pt x="622" y="40"/>
                  </a:lnTo>
                  <a:lnTo>
                    <a:pt x="610" y="35"/>
                  </a:lnTo>
                  <a:lnTo>
                    <a:pt x="596" y="30"/>
                  </a:lnTo>
                  <a:lnTo>
                    <a:pt x="580" y="26"/>
                  </a:lnTo>
                  <a:lnTo>
                    <a:pt x="562" y="21"/>
                  </a:lnTo>
                  <a:lnTo>
                    <a:pt x="545" y="17"/>
                  </a:lnTo>
                  <a:lnTo>
                    <a:pt x="525" y="13"/>
                  </a:lnTo>
                  <a:lnTo>
                    <a:pt x="503" y="11"/>
                  </a:lnTo>
                  <a:lnTo>
                    <a:pt x="482" y="8"/>
                  </a:lnTo>
                  <a:lnTo>
                    <a:pt x="458" y="6"/>
                  </a:lnTo>
                  <a:lnTo>
                    <a:pt x="435" y="3"/>
                  </a:lnTo>
                  <a:lnTo>
                    <a:pt x="409" y="2"/>
                  </a:lnTo>
                  <a:lnTo>
                    <a:pt x="384" y="1"/>
                  </a:lnTo>
                  <a:lnTo>
                    <a:pt x="358" y="0"/>
                  </a:lnTo>
                  <a:lnTo>
                    <a:pt x="331" y="0"/>
                  </a:lnTo>
                  <a:lnTo>
                    <a:pt x="297" y="0"/>
                  </a:lnTo>
                  <a:lnTo>
                    <a:pt x="264" y="1"/>
                  </a:lnTo>
                  <a:lnTo>
                    <a:pt x="233" y="3"/>
                  </a:lnTo>
                  <a:lnTo>
                    <a:pt x="203" y="6"/>
                  </a:lnTo>
                  <a:lnTo>
                    <a:pt x="174" y="8"/>
                  </a:lnTo>
                  <a:lnTo>
                    <a:pt x="147" y="12"/>
                  </a:lnTo>
                  <a:lnTo>
                    <a:pt x="120" y="17"/>
                  </a:lnTo>
                  <a:lnTo>
                    <a:pt x="98" y="22"/>
                  </a:lnTo>
                  <a:lnTo>
                    <a:pt x="77" y="27"/>
                  </a:lnTo>
                  <a:lnTo>
                    <a:pt x="57" y="33"/>
                  </a:lnTo>
                  <a:lnTo>
                    <a:pt x="40" y="40"/>
                  </a:lnTo>
                  <a:lnTo>
                    <a:pt x="27" y="46"/>
                  </a:lnTo>
                  <a:lnTo>
                    <a:pt x="15" y="53"/>
                  </a:lnTo>
                  <a:lnTo>
                    <a:pt x="6" y="61"/>
                  </a:lnTo>
                  <a:lnTo>
                    <a:pt x="1" y="68"/>
                  </a:lnTo>
                  <a:lnTo>
                    <a:pt x="0" y="76"/>
                  </a:lnTo>
                  <a:lnTo>
                    <a:pt x="1" y="81"/>
                  </a:lnTo>
                  <a:lnTo>
                    <a:pt x="4" y="86"/>
                  </a:lnTo>
                  <a:lnTo>
                    <a:pt x="8" y="91"/>
                  </a:lnTo>
                  <a:lnTo>
                    <a:pt x="13" y="96"/>
                  </a:lnTo>
                  <a:lnTo>
                    <a:pt x="19" y="100"/>
                  </a:lnTo>
                  <a:lnTo>
                    <a:pt x="27" y="105"/>
                  </a:lnTo>
                  <a:lnTo>
                    <a:pt x="35" y="110"/>
                  </a:lnTo>
                  <a:lnTo>
                    <a:pt x="45" y="114"/>
                  </a:lnTo>
                  <a:lnTo>
                    <a:pt x="38" y="107"/>
                  </a:lnTo>
                  <a:lnTo>
                    <a:pt x="33" y="102"/>
                  </a:lnTo>
                  <a:lnTo>
                    <a:pt x="29" y="96"/>
                  </a:lnTo>
                  <a:lnTo>
                    <a:pt x="28"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8" name="Freeform 182"/>
            <p:cNvSpPr>
              <a:spLocks/>
            </p:cNvSpPr>
            <p:nvPr/>
          </p:nvSpPr>
          <p:spPr bwMode="auto">
            <a:xfrm>
              <a:off x="4172" y="3610"/>
              <a:ext cx="182" cy="11"/>
            </a:xfrm>
            <a:custGeom>
              <a:avLst/>
              <a:gdLst>
                <a:gd name="T0" fmla="*/ 0 w 729"/>
                <a:gd name="T1" fmla="*/ 0 h 44"/>
                <a:gd name="T2" fmla="*/ 0 w 729"/>
                <a:gd name="T3" fmla="*/ 0 h 44"/>
                <a:gd name="T4" fmla="*/ 0 w 729"/>
                <a:gd name="T5" fmla="*/ 0 h 44"/>
                <a:gd name="T6" fmla="*/ 0 w 729"/>
                <a:gd name="T7" fmla="*/ 0 h 44"/>
                <a:gd name="T8" fmla="*/ 0 60000 65536"/>
                <a:gd name="T9" fmla="*/ 0 60000 65536"/>
                <a:gd name="T10" fmla="*/ 0 60000 65536"/>
                <a:gd name="T11" fmla="*/ 0 60000 65536"/>
                <a:gd name="T12" fmla="*/ 0 w 729"/>
                <a:gd name="T13" fmla="*/ 0 h 44"/>
                <a:gd name="T14" fmla="*/ 729 w 729"/>
                <a:gd name="T15" fmla="*/ 44 h 44"/>
              </a:gdLst>
              <a:ahLst/>
              <a:cxnLst>
                <a:cxn ang="T8">
                  <a:pos x="T0" y="T1"/>
                </a:cxn>
                <a:cxn ang="T9">
                  <a:pos x="T2" y="T3"/>
                </a:cxn>
                <a:cxn ang="T10">
                  <a:pos x="T4" y="T5"/>
                </a:cxn>
                <a:cxn ang="T11">
                  <a:pos x="T6" y="T7"/>
                </a:cxn>
              </a:cxnLst>
              <a:rect l="T12" t="T13" r="T14" b="T15"/>
              <a:pathLst>
                <a:path w="729" h="44">
                  <a:moveTo>
                    <a:pt x="729" y="0"/>
                  </a:moveTo>
                  <a:lnTo>
                    <a:pt x="729" y="44"/>
                  </a:lnTo>
                  <a:lnTo>
                    <a:pt x="0" y="0"/>
                  </a:lnTo>
                  <a:lnTo>
                    <a:pt x="7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9" name="Freeform 183"/>
            <p:cNvSpPr>
              <a:spLocks/>
            </p:cNvSpPr>
            <p:nvPr/>
          </p:nvSpPr>
          <p:spPr bwMode="auto">
            <a:xfrm>
              <a:off x="4552" y="3599"/>
              <a:ext cx="231" cy="11"/>
            </a:xfrm>
            <a:custGeom>
              <a:avLst/>
              <a:gdLst>
                <a:gd name="T0" fmla="*/ 0 w 924"/>
                <a:gd name="T1" fmla="*/ 0 h 44"/>
                <a:gd name="T2" fmla="*/ 0 w 924"/>
                <a:gd name="T3" fmla="*/ 0 h 44"/>
                <a:gd name="T4" fmla="*/ 0 w 924"/>
                <a:gd name="T5" fmla="*/ 0 h 44"/>
                <a:gd name="T6" fmla="*/ 0 w 924"/>
                <a:gd name="T7" fmla="*/ 0 h 44"/>
                <a:gd name="T8" fmla="*/ 0 60000 65536"/>
                <a:gd name="T9" fmla="*/ 0 60000 65536"/>
                <a:gd name="T10" fmla="*/ 0 60000 65536"/>
                <a:gd name="T11" fmla="*/ 0 60000 65536"/>
                <a:gd name="T12" fmla="*/ 0 w 924"/>
                <a:gd name="T13" fmla="*/ 0 h 44"/>
                <a:gd name="T14" fmla="*/ 924 w 924"/>
                <a:gd name="T15" fmla="*/ 44 h 44"/>
              </a:gdLst>
              <a:ahLst/>
              <a:cxnLst>
                <a:cxn ang="T8">
                  <a:pos x="T0" y="T1"/>
                </a:cxn>
                <a:cxn ang="T9">
                  <a:pos x="T2" y="T3"/>
                </a:cxn>
                <a:cxn ang="T10">
                  <a:pos x="T4" y="T5"/>
                </a:cxn>
                <a:cxn ang="T11">
                  <a:pos x="T6" y="T7"/>
                </a:cxn>
              </a:cxnLst>
              <a:rect l="T12" t="T13" r="T14" b="T15"/>
              <a:pathLst>
                <a:path w="924" h="44">
                  <a:moveTo>
                    <a:pt x="0" y="0"/>
                  </a:moveTo>
                  <a:lnTo>
                    <a:pt x="0" y="44"/>
                  </a:lnTo>
                  <a:lnTo>
                    <a:pt x="92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0" name="Freeform 184"/>
            <p:cNvSpPr>
              <a:spLocks/>
            </p:cNvSpPr>
            <p:nvPr/>
          </p:nvSpPr>
          <p:spPr bwMode="auto">
            <a:xfrm>
              <a:off x="4564" y="3632"/>
              <a:ext cx="179" cy="11"/>
            </a:xfrm>
            <a:custGeom>
              <a:avLst/>
              <a:gdLst>
                <a:gd name="T0" fmla="*/ 0 w 716"/>
                <a:gd name="T1" fmla="*/ 0 h 42"/>
                <a:gd name="T2" fmla="*/ 0 w 716"/>
                <a:gd name="T3" fmla="*/ 0 h 42"/>
                <a:gd name="T4" fmla="*/ 0 w 716"/>
                <a:gd name="T5" fmla="*/ 0 h 42"/>
                <a:gd name="T6" fmla="*/ 0 w 716"/>
                <a:gd name="T7" fmla="*/ 0 h 42"/>
                <a:gd name="T8" fmla="*/ 0 60000 65536"/>
                <a:gd name="T9" fmla="*/ 0 60000 65536"/>
                <a:gd name="T10" fmla="*/ 0 60000 65536"/>
                <a:gd name="T11" fmla="*/ 0 60000 65536"/>
                <a:gd name="T12" fmla="*/ 0 w 716"/>
                <a:gd name="T13" fmla="*/ 0 h 42"/>
                <a:gd name="T14" fmla="*/ 716 w 716"/>
                <a:gd name="T15" fmla="*/ 42 h 42"/>
              </a:gdLst>
              <a:ahLst/>
              <a:cxnLst>
                <a:cxn ang="T8">
                  <a:pos x="T0" y="T1"/>
                </a:cxn>
                <a:cxn ang="T9">
                  <a:pos x="T2" y="T3"/>
                </a:cxn>
                <a:cxn ang="T10">
                  <a:pos x="T4" y="T5"/>
                </a:cxn>
                <a:cxn ang="T11">
                  <a:pos x="T6" y="T7"/>
                </a:cxn>
              </a:cxnLst>
              <a:rect l="T12" t="T13" r="T14" b="T15"/>
              <a:pathLst>
                <a:path w="716" h="42">
                  <a:moveTo>
                    <a:pt x="0" y="0"/>
                  </a:moveTo>
                  <a:lnTo>
                    <a:pt x="0" y="42"/>
                  </a:lnTo>
                  <a:lnTo>
                    <a:pt x="7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1" name="Freeform 185"/>
            <p:cNvSpPr>
              <a:spLocks/>
            </p:cNvSpPr>
            <p:nvPr/>
          </p:nvSpPr>
          <p:spPr bwMode="auto">
            <a:xfrm>
              <a:off x="4273" y="3585"/>
              <a:ext cx="80" cy="12"/>
            </a:xfrm>
            <a:custGeom>
              <a:avLst/>
              <a:gdLst>
                <a:gd name="T0" fmla="*/ 0 w 320"/>
                <a:gd name="T1" fmla="*/ 0 h 47"/>
                <a:gd name="T2" fmla="*/ 0 w 320"/>
                <a:gd name="T3" fmla="*/ 0 h 47"/>
                <a:gd name="T4" fmla="*/ 0 w 320"/>
                <a:gd name="T5" fmla="*/ 0 h 47"/>
                <a:gd name="T6" fmla="*/ 0 w 320"/>
                <a:gd name="T7" fmla="*/ 0 h 47"/>
                <a:gd name="T8" fmla="*/ 0 60000 65536"/>
                <a:gd name="T9" fmla="*/ 0 60000 65536"/>
                <a:gd name="T10" fmla="*/ 0 60000 65536"/>
                <a:gd name="T11" fmla="*/ 0 60000 65536"/>
                <a:gd name="T12" fmla="*/ 0 w 320"/>
                <a:gd name="T13" fmla="*/ 0 h 47"/>
                <a:gd name="T14" fmla="*/ 320 w 320"/>
                <a:gd name="T15" fmla="*/ 47 h 47"/>
              </a:gdLst>
              <a:ahLst/>
              <a:cxnLst>
                <a:cxn ang="T8">
                  <a:pos x="T0" y="T1"/>
                </a:cxn>
                <a:cxn ang="T9">
                  <a:pos x="T2" y="T3"/>
                </a:cxn>
                <a:cxn ang="T10">
                  <a:pos x="T4" y="T5"/>
                </a:cxn>
                <a:cxn ang="T11">
                  <a:pos x="T6" y="T7"/>
                </a:cxn>
              </a:cxnLst>
              <a:rect l="T12" t="T13" r="T14" b="T15"/>
              <a:pathLst>
                <a:path w="320" h="47">
                  <a:moveTo>
                    <a:pt x="320" y="0"/>
                  </a:moveTo>
                  <a:lnTo>
                    <a:pt x="320" y="47"/>
                  </a:lnTo>
                  <a:lnTo>
                    <a:pt x="0" y="21"/>
                  </a:lnTo>
                  <a:lnTo>
                    <a:pt x="3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2" name="Rectangle 186"/>
            <p:cNvSpPr>
              <a:spLocks noChangeArrowheads="1"/>
            </p:cNvSpPr>
            <p:nvPr/>
          </p:nvSpPr>
          <p:spPr bwMode="auto">
            <a:xfrm>
              <a:off x="4543" y="3343"/>
              <a:ext cx="4" cy="3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2853" name="Rectangle 187"/>
            <p:cNvSpPr>
              <a:spLocks noChangeArrowheads="1"/>
            </p:cNvSpPr>
            <p:nvPr/>
          </p:nvSpPr>
          <p:spPr bwMode="auto">
            <a:xfrm>
              <a:off x="4530" y="3345"/>
              <a:ext cx="4" cy="3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2854" name="Rectangle 188"/>
            <p:cNvSpPr>
              <a:spLocks noChangeArrowheads="1"/>
            </p:cNvSpPr>
            <p:nvPr/>
          </p:nvSpPr>
          <p:spPr bwMode="auto">
            <a:xfrm>
              <a:off x="4690" y="3230"/>
              <a:ext cx="4" cy="3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2855" name="Rectangle 189"/>
            <p:cNvSpPr>
              <a:spLocks noChangeArrowheads="1"/>
            </p:cNvSpPr>
            <p:nvPr/>
          </p:nvSpPr>
          <p:spPr bwMode="auto">
            <a:xfrm>
              <a:off x="4677" y="3232"/>
              <a:ext cx="4" cy="3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2856" name="Rectangle 190"/>
            <p:cNvSpPr>
              <a:spLocks noChangeArrowheads="1"/>
            </p:cNvSpPr>
            <p:nvPr/>
          </p:nvSpPr>
          <p:spPr bwMode="auto">
            <a:xfrm>
              <a:off x="4381" y="3348"/>
              <a:ext cx="5" cy="3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2857" name="Freeform 191"/>
            <p:cNvSpPr>
              <a:spLocks/>
            </p:cNvSpPr>
            <p:nvPr/>
          </p:nvSpPr>
          <p:spPr bwMode="auto">
            <a:xfrm>
              <a:off x="4412" y="3463"/>
              <a:ext cx="78" cy="98"/>
            </a:xfrm>
            <a:custGeom>
              <a:avLst/>
              <a:gdLst>
                <a:gd name="T0" fmla="*/ 0 w 312"/>
                <a:gd name="T1" fmla="*/ 0 h 396"/>
                <a:gd name="T2" fmla="*/ 0 w 312"/>
                <a:gd name="T3" fmla="*/ 0 h 396"/>
                <a:gd name="T4" fmla="*/ 0 w 312"/>
                <a:gd name="T5" fmla="*/ 0 h 396"/>
                <a:gd name="T6" fmla="*/ 0 w 312"/>
                <a:gd name="T7" fmla="*/ 0 h 396"/>
                <a:gd name="T8" fmla="*/ 0 w 312"/>
                <a:gd name="T9" fmla="*/ 0 h 396"/>
                <a:gd name="T10" fmla="*/ 0 w 312"/>
                <a:gd name="T11" fmla="*/ 0 h 396"/>
                <a:gd name="T12" fmla="*/ 0 w 312"/>
                <a:gd name="T13" fmla="*/ 0 h 396"/>
                <a:gd name="T14" fmla="*/ 0 w 312"/>
                <a:gd name="T15" fmla="*/ 0 h 396"/>
                <a:gd name="T16" fmla="*/ 0 w 312"/>
                <a:gd name="T17" fmla="*/ 0 h 396"/>
                <a:gd name="T18" fmla="*/ 0 w 312"/>
                <a:gd name="T19" fmla="*/ 0 h 396"/>
                <a:gd name="T20" fmla="*/ 0 w 312"/>
                <a:gd name="T21" fmla="*/ 0 h 396"/>
                <a:gd name="T22" fmla="*/ 0 w 312"/>
                <a:gd name="T23" fmla="*/ 0 h 396"/>
                <a:gd name="T24" fmla="*/ 0 w 312"/>
                <a:gd name="T25" fmla="*/ 0 h 396"/>
                <a:gd name="T26" fmla="*/ 0 w 312"/>
                <a:gd name="T27" fmla="*/ 0 h 396"/>
                <a:gd name="T28" fmla="*/ 0 w 312"/>
                <a:gd name="T29" fmla="*/ 0 h 396"/>
                <a:gd name="T30" fmla="*/ 0 w 312"/>
                <a:gd name="T31" fmla="*/ 0 h 396"/>
                <a:gd name="T32" fmla="*/ 0 w 312"/>
                <a:gd name="T33" fmla="*/ 0 h 396"/>
                <a:gd name="T34" fmla="*/ 0 w 312"/>
                <a:gd name="T35" fmla="*/ 0 h 396"/>
                <a:gd name="T36" fmla="*/ 0 w 312"/>
                <a:gd name="T37" fmla="*/ 0 h 396"/>
                <a:gd name="T38" fmla="*/ 0 w 312"/>
                <a:gd name="T39" fmla="*/ 0 h 396"/>
                <a:gd name="T40" fmla="*/ 0 w 312"/>
                <a:gd name="T41" fmla="*/ 0 h 396"/>
                <a:gd name="T42" fmla="*/ 0 w 312"/>
                <a:gd name="T43" fmla="*/ 0 h 396"/>
                <a:gd name="T44" fmla="*/ 0 w 312"/>
                <a:gd name="T45" fmla="*/ 0 h 396"/>
                <a:gd name="T46" fmla="*/ 0 w 312"/>
                <a:gd name="T47" fmla="*/ 0 h 396"/>
                <a:gd name="T48" fmla="*/ 0 w 312"/>
                <a:gd name="T49" fmla="*/ 0 h 396"/>
                <a:gd name="T50" fmla="*/ 0 w 312"/>
                <a:gd name="T51" fmla="*/ 0 h 396"/>
                <a:gd name="T52" fmla="*/ 0 w 312"/>
                <a:gd name="T53" fmla="*/ 0 h 396"/>
                <a:gd name="T54" fmla="*/ 0 w 312"/>
                <a:gd name="T55" fmla="*/ 0 h 396"/>
                <a:gd name="T56" fmla="*/ 0 w 312"/>
                <a:gd name="T57" fmla="*/ 0 h 396"/>
                <a:gd name="T58" fmla="*/ 0 w 312"/>
                <a:gd name="T59" fmla="*/ 0 h 396"/>
                <a:gd name="T60" fmla="*/ 0 w 312"/>
                <a:gd name="T61" fmla="*/ 0 h 396"/>
                <a:gd name="T62" fmla="*/ 0 w 312"/>
                <a:gd name="T63" fmla="*/ 0 h 396"/>
                <a:gd name="T64" fmla="*/ 0 w 312"/>
                <a:gd name="T65" fmla="*/ 0 h 396"/>
                <a:gd name="T66" fmla="*/ 0 w 312"/>
                <a:gd name="T67" fmla="*/ 0 h 396"/>
                <a:gd name="T68" fmla="*/ 0 w 312"/>
                <a:gd name="T69" fmla="*/ 0 h 396"/>
                <a:gd name="T70" fmla="*/ 0 w 312"/>
                <a:gd name="T71" fmla="*/ 0 h 396"/>
                <a:gd name="T72" fmla="*/ 0 w 312"/>
                <a:gd name="T73" fmla="*/ 0 h 396"/>
                <a:gd name="T74" fmla="*/ 0 w 312"/>
                <a:gd name="T75" fmla="*/ 0 h 396"/>
                <a:gd name="T76" fmla="*/ 0 w 312"/>
                <a:gd name="T77" fmla="*/ 0 h 396"/>
                <a:gd name="T78" fmla="*/ 0 w 312"/>
                <a:gd name="T79" fmla="*/ 0 h 396"/>
                <a:gd name="T80" fmla="*/ 0 w 312"/>
                <a:gd name="T81" fmla="*/ 0 h 396"/>
                <a:gd name="T82" fmla="*/ 0 w 312"/>
                <a:gd name="T83" fmla="*/ 0 h 396"/>
                <a:gd name="T84" fmla="*/ 0 w 312"/>
                <a:gd name="T85" fmla="*/ 0 h 396"/>
                <a:gd name="T86" fmla="*/ 0 w 312"/>
                <a:gd name="T87" fmla="*/ 0 h 396"/>
                <a:gd name="T88" fmla="*/ 0 w 312"/>
                <a:gd name="T89" fmla="*/ 0 h 396"/>
                <a:gd name="T90" fmla="*/ 0 w 312"/>
                <a:gd name="T91" fmla="*/ 0 h 396"/>
                <a:gd name="T92" fmla="*/ 0 w 312"/>
                <a:gd name="T93" fmla="*/ 0 h 396"/>
                <a:gd name="T94" fmla="*/ 0 w 312"/>
                <a:gd name="T95" fmla="*/ 0 h 396"/>
                <a:gd name="T96" fmla="*/ 0 w 312"/>
                <a:gd name="T97" fmla="*/ 0 h 396"/>
                <a:gd name="T98" fmla="*/ 0 w 312"/>
                <a:gd name="T99" fmla="*/ 0 h 396"/>
                <a:gd name="T100" fmla="*/ 0 w 312"/>
                <a:gd name="T101" fmla="*/ 0 h 396"/>
                <a:gd name="T102" fmla="*/ 0 w 312"/>
                <a:gd name="T103" fmla="*/ 0 h 396"/>
                <a:gd name="T104" fmla="*/ 0 w 312"/>
                <a:gd name="T105" fmla="*/ 0 h 396"/>
                <a:gd name="T106" fmla="*/ 0 w 312"/>
                <a:gd name="T107" fmla="*/ 0 h 3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2"/>
                <a:gd name="T163" fmla="*/ 0 h 396"/>
                <a:gd name="T164" fmla="*/ 312 w 312"/>
                <a:gd name="T165" fmla="*/ 396 h 3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2" h="396">
                  <a:moveTo>
                    <a:pt x="286" y="238"/>
                  </a:moveTo>
                  <a:lnTo>
                    <a:pt x="281" y="237"/>
                  </a:lnTo>
                  <a:lnTo>
                    <a:pt x="276" y="242"/>
                  </a:lnTo>
                  <a:lnTo>
                    <a:pt x="272" y="247"/>
                  </a:lnTo>
                  <a:lnTo>
                    <a:pt x="268" y="253"/>
                  </a:lnTo>
                  <a:lnTo>
                    <a:pt x="266" y="258"/>
                  </a:lnTo>
                  <a:lnTo>
                    <a:pt x="265" y="266"/>
                  </a:lnTo>
                  <a:lnTo>
                    <a:pt x="263" y="274"/>
                  </a:lnTo>
                  <a:lnTo>
                    <a:pt x="260" y="284"/>
                  </a:lnTo>
                  <a:lnTo>
                    <a:pt x="255" y="291"/>
                  </a:lnTo>
                  <a:lnTo>
                    <a:pt x="251" y="292"/>
                  </a:lnTo>
                  <a:lnTo>
                    <a:pt x="248" y="292"/>
                  </a:lnTo>
                  <a:lnTo>
                    <a:pt x="247" y="291"/>
                  </a:lnTo>
                  <a:lnTo>
                    <a:pt x="250" y="284"/>
                  </a:lnTo>
                  <a:lnTo>
                    <a:pt x="253" y="271"/>
                  </a:lnTo>
                  <a:lnTo>
                    <a:pt x="255" y="253"/>
                  </a:lnTo>
                  <a:lnTo>
                    <a:pt x="251" y="237"/>
                  </a:lnTo>
                  <a:lnTo>
                    <a:pt x="246" y="232"/>
                  </a:lnTo>
                  <a:lnTo>
                    <a:pt x="238" y="227"/>
                  </a:lnTo>
                  <a:lnTo>
                    <a:pt x="229" y="223"/>
                  </a:lnTo>
                  <a:lnTo>
                    <a:pt x="221" y="219"/>
                  </a:lnTo>
                  <a:lnTo>
                    <a:pt x="212" y="216"/>
                  </a:lnTo>
                  <a:lnTo>
                    <a:pt x="203" y="212"/>
                  </a:lnTo>
                  <a:lnTo>
                    <a:pt x="197" y="209"/>
                  </a:lnTo>
                  <a:lnTo>
                    <a:pt x="193" y="206"/>
                  </a:lnTo>
                  <a:lnTo>
                    <a:pt x="188" y="199"/>
                  </a:lnTo>
                  <a:lnTo>
                    <a:pt x="186" y="192"/>
                  </a:lnTo>
                  <a:lnTo>
                    <a:pt x="186" y="187"/>
                  </a:lnTo>
                  <a:lnTo>
                    <a:pt x="187" y="183"/>
                  </a:lnTo>
                  <a:lnTo>
                    <a:pt x="191" y="183"/>
                  </a:lnTo>
                  <a:lnTo>
                    <a:pt x="194" y="184"/>
                  </a:lnTo>
                  <a:lnTo>
                    <a:pt x="196" y="187"/>
                  </a:lnTo>
                  <a:lnTo>
                    <a:pt x="197" y="188"/>
                  </a:lnTo>
                  <a:lnTo>
                    <a:pt x="198" y="189"/>
                  </a:lnTo>
                  <a:lnTo>
                    <a:pt x="202" y="191"/>
                  </a:lnTo>
                  <a:lnTo>
                    <a:pt x="207" y="194"/>
                  </a:lnTo>
                  <a:lnTo>
                    <a:pt x="213" y="198"/>
                  </a:lnTo>
                  <a:lnTo>
                    <a:pt x="221" y="202"/>
                  </a:lnTo>
                  <a:lnTo>
                    <a:pt x="231" y="204"/>
                  </a:lnTo>
                  <a:lnTo>
                    <a:pt x="239" y="208"/>
                  </a:lnTo>
                  <a:lnTo>
                    <a:pt x="250" y="209"/>
                  </a:lnTo>
                  <a:lnTo>
                    <a:pt x="258" y="209"/>
                  </a:lnTo>
                  <a:lnTo>
                    <a:pt x="268" y="208"/>
                  </a:lnTo>
                  <a:lnTo>
                    <a:pt x="276" y="207"/>
                  </a:lnTo>
                  <a:lnTo>
                    <a:pt x="283" y="206"/>
                  </a:lnTo>
                  <a:lnTo>
                    <a:pt x="290" y="204"/>
                  </a:lnTo>
                  <a:lnTo>
                    <a:pt x="296" y="202"/>
                  </a:lnTo>
                  <a:lnTo>
                    <a:pt x="298" y="201"/>
                  </a:lnTo>
                  <a:lnTo>
                    <a:pt x="301" y="199"/>
                  </a:lnTo>
                  <a:lnTo>
                    <a:pt x="305" y="194"/>
                  </a:lnTo>
                  <a:lnTo>
                    <a:pt x="307" y="189"/>
                  </a:lnTo>
                  <a:lnTo>
                    <a:pt x="308" y="183"/>
                  </a:lnTo>
                  <a:lnTo>
                    <a:pt x="308" y="177"/>
                  </a:lnTo>
                  <a:lnTo>
                    <a:pt x="307" y="173"/>
                  </a:lnTo>
                  <a:lnTo>
                    <a:pt x="305" y="171"/>
                  </a:lnTo>
                  <a:lnTo>
                    <a:pt x="302" y="169"/>
                  </a:lnTo>
                  <a:lnTo>
                    <a:pt x="300" y="166"/>
                  </a:lnTo>
                  <a:lnTo>
                    <a:pt x="293" y="147"/>
                  </a:lnTo>
                  <a:lnTo>
                    <a:pt x="291" y="128"/>
                  </a:lnTo>
                  <a:lnTo>
                    <a:pt x="288" y="113"/>
                  </a:lnTo>
                  <a:lnTo>
                    <a:pt x="281" y="99"/>
                  </a:lnTo>
                  <a:lnTo>
                    <a:pt x="271" y="92"/>
                  </a:lnTo>
                  <a:lnTo>
                    <a:pt x="260" y="86"/>
                  </a:lnTo>
                  <a:lnTo>
                    <a:pt x="252" y="81"/>
                  </a:lnTo>
                  <a:lnTo>
                    <a:pt x="250" y="76"/>
                  </a:lnTo>
                  <a:lnTo>
                    <a:pt x="251" y="74"/>
                  </a:lnTo>
                  <a:lnTo>
                    <a:pt x="253" y="73"/>
                  </a:lnTo>
                  <a:lnTo>
                    <a:pt x="258" y="73"/>
                  </a:lnTo>
                  <a:lnTo>
                    <a:pt x="263" y="73"/>
                  </a:lnTo>
                  <a:lnTo>
                    <a:pt x="268" y="74"/>
                  </a:lnTo>
                  <a:lnTo>
                    <a:pt x="275" y="77"/>
                  </a:lnTo>
                  <a:lnTo>
                    <a:pt x="282" y="79"/>
                  </a:lnTo>
                  <a:lnTo>
                    <a:pt x="288" y="83"/>
                  </a:lnTo>
                  <a:lnTo>
                    <a:pt x="298" y="94"/>
                  </a:lnTo>
                  <a:lnTo>
                    <a:pt x="302" y="107"/>
                  </a:lnTo>
                  <a:lnTo>
                    <a:pt x="302" y="122"/>
                  </a:lnTo>
                  <a:lnTo>
                    <a:pt x="302" y="137"/>
                  </a:lnTo>
                  <a:lnTo>
                    <a:pt x="303" y="147"/>
                  </a:lnTo>
                  <a:lnTo>
                    <a:pt x="306" y="153"/>
                  </a:lnTo>
                  <a:lnTo>
                    <a:pt x="308" y="159"/>
                  </a:lnTo>
                  <a:lnTo>
                    <a:pt x="311" y="163"/>
                  </a:lnTo>
                  <a:lnTo>
                    <a:pt x="311" y="162"/>
                  </a:lnTo>
                  <a:lnTo>
                    <a:pt x="311" y="159"/>
                  </a:lnTo>
                  <a:lnTo>
                    <a:pt x="311" y="158"/>
                  </a:lnTo>
                  <a:lnTo>
                    <a:pt x="311" y="157"/>
                  </a:lnTo>
                  <a:lnTo>
                    <a:pt x="312" y="116"/>
                  </a:lnTo>
                  <a:lnTo>
                    <a:pt x="308" y="82"/>
                  </a:lnTo>
                  <a:lnTo>
                    <a:pt x="300" y="54"/>
                  </a:lnTo>
                  <a:lnTo>
                    <a:pt x="285" y="33"/>
                  </a:lnTo>
                  <a:lnTo>
                    <a:pt x="263" y="18"/>
                  </a:lnTo>
                  <a:lnTo>
                    <a:pt x="236" y="8"/>
                  </a:lnTo>
                  <a:lnTo>
                    <a:pt x="199" y="3"/>
                  </a:lnTo>
                  <a:lnTo>
                    <a:pt x="157" y="0"/>
                  </a:lnTo>
                  <a:lnTo>
                    <a:pt x="113" y="3"/>
                  </a:lnTo>
                  <a:lnTo>
                    <a:pt x="77" y="8"/>
                  </a:lnTo>
                  <a:lnTo>
                    <a:pt x="49" y="17"/>
                  </a:lnTo>
                  <a:lnTo>
                    <a:pt x="28" y="32"/>
                  </a:lnTo>
                  <a:lnTo>
                    <a:pt x="13" y="52"/>
                  </a:lnTo>
                  <a:lnTo>
                    <a:pt x="4" y="78"/>
                  </a:lnTo>
                  <a:lnTo>
                    <a:pt x="0" y="112"/>
                  </a:lnTo>
                  <a:lnTo>
                    <a:pt x="3" y="153"/>
                  </a:lnTo>
                  <a:lnTo>
                    <a:pt x="4" y="149"/>
                  </a:lnTo>
                  <a:lnTo>
                    <a:pt x="5" y="144"/>
                  </a:lnTo>
                  <a:lnTo>
                    <a:pt x="7" y="138"/>
                  </a:lnTo>
                  <a:lnTo>
                    <a:pt x="8" y="132"/>
                  </a:lnTo>
                  <a:lnTo>
                    <a:pt x="8" y="117"/>
                  </a:lnTo>
                  <a:lnTo>
                    <a:pt x="8" y="102"/>
                  </a:lnTo>
                  <a:lnTo>
                    <a:pt x="12" y="89"/>
                  </a:lnTo>
                  <a:lnTo>
                    <a:pt x="23" y="78"/>
                  </a:lnTo>
                  <a:lnTo>
                    <a:pt x="29" y="74"/>
                  </a:lnTo>
                  <a:lnTo>
                    <a:pt x="37" y="72"/>
                  </a:lnTo>
                  <a:lnTo>
                    <a:pt x="43" y="71"/>
                  </a:lnTo>
                  <a:lnTo>
                    <a:pt x="49" y="71"/>
                  </a:lnTo>
                  <a:lnTo>
                    <a:pt x="54" y="71"/>
                  </a:lnTo>
                  <a:lnTo>
                    <a:pt x="59" y="71"/>
                  </a:lnTo>
                  <a:lnTo>
                    <a:pt x="63" y="72"/>
                  </a:lnTo>
                  <a:lnTo>
                    <a:pt x="64" y="74"/>
                  </a:lnTo>
                  <a:lnTo>
                    <a:pt x="61" y="78"/>
                  </a:lnTo>
                  <a:lnTo>
                    <a:pt x="52" y="83"/>
                  </a:lnTo>
                  <a:lnTo>
                    <a:pt x="41" y="88"/>
                  </a:lnTo>
                  <a:lnTo>
                    <a:pt x="30" y="94"/>
                  </a:lnTo>
                  <a:lnTo>
                    <a:pt x="23" y="108"/>
                  </a:lnTo>
                  <a:lnTo>
                    <a:pt x="20" y="123"/>
                  </a:lnTo>
                  <a:lnTo>
                    <a:pt x="18" y="142"/>
                  </a:lnTo>
                  <a:lnTo>
                    <a:pt x="10" y="161"/>
                  </a:lnTo>
                  <a:lnTo>
                    <a:pt x="9" y="162"/>
                  </a:lnTo>
                  <a:lnTo>
                    <a:pt x="8" y="164"/>
                  </a:lnTo>
                  <a:lnTo>
                    <a:pt x="5" y="167"/>
                  </a:lnTo>
                  <a:lnTo>
                    <a:pt x="4" y="172"/>
                  </a:lnTo>
                  <a:lnTo>
                    <a:pt x="4" y="178"/>
                  </a:lnTo>
                  <a:lnTo>
                    <a:pt x="7" y="186"/>
                  </a:lnTo>
                  <a:lnTo>
                    <a:pt x="10" y="192"/>
                  </a:lnTo>
                  <a:lnTo>
                    <a:pt x="14" y="196"/>
                  </a:lnTo>
                  <a:lnTo>
                    <a:pt x="17" y="197"/>
                  </a:lnTo>
                  <a:lnTo>
                    <a:pt x="20" y="199"/>
                  </a:lnTo>
                  <a:lnTo>
                    <a:pt x="27" y="201"/>
                  </a:lnTo>
                  <a:lnTo>
                    <a:pt x="33" y="203"/>
                  </a:lnTo>
                  <a:lnTo>
                    <a:pt x="41" y="204"/>
                  </a:lnTo>
                  <a:lnTo>
                    <a:pt x="49" y="206"/>
                  </a:lnTo>
                  <a:lnTo>
                    <a:pt x="59" y="207"/>
                  </a:lnTo>
                  <a:lnTo>
                    <a:pt x="69" y="207"/>
                  </a:lnTo>
                  <a:lnTo>
                    <a:pt x="79" y="206"/>
                  </a:lnTo>
                  <a:lnTo>
                    <a:pt x="89" y="203"/>
                  </a:lnTo>
                  <a:lnTo>
                    <a:pt x="99" y="199"/>
                  </a:lnTo>
                  <a:lnTo>
                    <a:pt x="107" y="197"/>
                  </a:lnTo>
                  <a:lnTo>
                    <a:pt x="114" y="193"/>
                  </a:lnTo>
                  <a:lnTo>
                    <a:pt x="119" y="189"/>
                  </a:lnTo>
                  <a:lnTo>
                    <a:pt x="123" y="188"/>
                  </a:lnTo>
                  <a:lnTo>
                    <a:pt x="124" y="187"/>
                  </a:lnTo>
                  <a:lnTo>
                    <a:pt x="126" y="186"/>
                  </a:lnTo>
                  <a:lnTo>
                    <a:pt x="128" y="183"/>
                  </a:lnTo>
                  <a:lnTo>
                    <a:pt x="131" y="182"/>
                  </a:lnTo>
                  <a:lnTo>
                    <a:pt x="134" y="183"/>
                  </a:lnTo>
                  <a:lnTo>
                    <a:pt x="136" y="187"/>
                  </a:lnTo>
                  <a:lnTo>
                    <a:pt x="136" y="192"/>
                  </a:lnTo>
                  <a:lnTo>
                    <a:pt x="133" y="199"/>
                  </a:lnTo>
                  <a:lnTo>
                    <a:pt x="128" y="206"/>
                  </a:lnTo>
                  <a:lnTo>
                    <a:pt x="124" y="208"/>
                  </a:lnTo>
                  <a:lnTo>
                    <a:pt x="117" y="212"/>
                  </a:lnTo>
                  <a:lnTo>
                    <a:pt x="109" y="214"/>
                  </a:lnTo>
                  <a:lnTo>
                    <a:pt x="101" y="218"/>
                  </a:lnTo>
                  <a:lnTo>
                    <a:pt x="91" y="222"/>
                  </a:lnTo>
                  <a:lnTo>
                    <a:pt x="82" y="226"/>
                  </a:lnTo>
                  <a:lnTo>
                    <a:pt x="74" y="231"/>
                  </a:lnTo>
                  <a:lnTo>
                    <a:pt x="69" y="236"/>
                  </a:lnTo>
                  <a:lnTo>
                    <a:pt x="66" y="251"/>
                  </a:lnTo>
                  <a:lnTo>
                    <a:pt x="67" y="268"/>
                  </a:lnTo>
                  <a:lnTo>
                    <a:pt x="69" y="283"/>
                  </a:lnTo>
                  <a:lnTo>
                    <a:pt x="72" y="289"/>
                  </a:lnTo>
                  <a:lnTo>
                    <a:pt x="71" y="291"/>
                  </a:lnTo>
                  <a:lnTo>
                    <a:pt x="68" y="291"/>
                  </a:lnTo>
                  <a:lnTo>
                    <a:pt x="64" y="289"/>
                  </a:lnTo>
                  <a:lnTo>
                    <a:pt x="59" y="283"/>
                  </a:lnTo>
                  <a:lnTo>
                    <a:pt x="56" y="273"/>
                  </a:lnTo>
                  <a:lnTo>
                    <a:pt x="53" y="264"/>
                  </a:lnTo>
                  <a:lnTo>
                    <a:pt x="52" y="257"/>
                  </a:lnTo>
                  <a:lnTo>
                    <a:pt x="49" y="251"/>
                  </a:lnTo>
                  <a:lnTo>
                    <a:pt x="46" y="246"/>
                  </a:lnTo>
                  <a:lnTo>
                    <a:pt x="41" y="239"/>
                  </a:lnTo>
                  <a:lnTo>
                    <a:pt x="36" y="236"/>
                  </a:lnTo>
                  <a:lnTo>
                    <a:pt x="30" y="236"/>
                  </a:lnTo>
                  <a:lnTo>
                    <a:pt x="29" y="238"/>
                  </a:lnTo>
                  <a:lnTo>
                    <a:pt x="28" y="239"/>
                  </a:lnTo>
                  <a:lnTo>
                    <a:pt x="27" y="242"/>
                  </a:lnTo>
                  <a:lnTo>
                    <a:pt x="27" y="244"/>
                  </a:lnTo>
                  <a:lnTo>
                    <a:pt x="32" y="256"/>
                  </a:lnTo>
                  <a:lnTo>
                    <a:pt x="37" y="266"/>
                  </a:lnTo>
                  <a:lnTo>
                    <a:pt x="42" y="276"/>
                  </a:lnTo>
                  <a:lnTo>
                    <a:pt x="47" y="287"/>
                  </a:lnTo>
                  <a:lnTo>
                    <a:pt x="52" y="297"/>
                  </a:lnTo>
                  <a:lnTo>
                    <a:pt x="57" y="307"/>
                  </a:lnTo>
                  <a:lnTo>
                    <a:pt x="62" y="316"/>
                  </a:lnTo>
                  <a:lnTo>
                    <a:pt x="67" y="326"/>
                  </a:lnTo>
                  <a:lnTo>
                    <a:pt x="78" y="343"/>
                  </a:lnTo>
                  <a:lnTo>
                    <a:pt x="89" y="357"/>
                  </a:lnTo>
                  <a:lnTo>
                    <a:pt x="101" y="370"/>
                  </a:lnTo>
                  <a:lnTo>
                    <a:pt x="112" y="380"/>
                  </a:lnTo>
                  <a:lnTo>
                    <a:pt x="123" y="386"/>
                  </a:lnTo>
                  <a:lnTo>
                    <a:pt x="134" y="391"/>
                  </a:lnTo>
                  <a:lnTo>
                    <a:pt x="146" y="395"/>
                  </a:lnTo>
                  <a:lnTo>
                    <a:pt x="158" y="396"/>
                  </a:lnTo>
                  <a:lnTo>
                    <a:pt x="177" y="392"/>
                  </a:lnTo>
                  <a:lnTo>
                    <a:pt x="194" y="383"/>
                  </a:lnTo>
                  <a:lnTo>
                    <a:pt x="213" y="370"/>
                  </a:lnTo>
                  <a:lnTo>
                    <a:pt x="231" y="352"/>
                  </a:lnTo>
                  <a:lnTo>
                    <a:pt x="248" y="331"/>
                  </a:lnTo>
                  <a:lnTo>
                    <a:pt x="263" y="306"/>
                  </a:lnTo>
                  <a:lnTo>
                    <a:pt x="277" y="278"/>
                  </a:lnTo>
                  <a:lnTo>
                    <a:pt x="290" y="248"/>
                  </a:lnTo>
                  <a:lnTo>
                    <a:pt x="290" y="246"/>
                  </a:lnTo>
                  <a:lnTo>
                    <a:pt x="288" y="243"/>
                  </a:lnTo>
                  <a:lnTo>
                    <a:pt x="287" y="241"/>
                  </a:lnTo>
                  <a:lnTo>
                    <a:pt x="286" y="2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8" name="Freeform 192"/>
            <p:cNvSpPr>
              <a:spLocks/>
            </p:cNvSpPr>
            <p:nvPr/>
          </p:nvSpPr>
          <p:spPr bwMode="auto">
            <a:xfrm>
              <a:off x="4422" y="3486"/>
              <a:ext cx="24" cy="21"/>
            </a:xfrm>
            <a:custGeom>
              <a:avLst/>
              <a:gdLst>
                <a:gd name="T0" fmla="*/ 0 w 96"/>
                <a:gd name="T1" fmla="*/ 0 h 85"/>
                <a:gd name="T2" fmla="*/ 0 w 96"/>
                <a:gd name="T3" fmla="*/ 0 h 85"/>
                <a:gd name="T4" fmla="*/ 0 w 96"/>
                <a:gd name="T5" fmla="*/ 0 h 85"/>
                <a:gd name="T6" fmla="*/ 0 w 96"/>
                <a:gd name="T7" fmla="*/ 0 h 85"/>
                <a:gd name="T8" fmla="*/ 0 w 96"/>
                <a:gd name="T9" fmla="*/ 0 h 85"/>
                <a:gd name="T10" fmla="*/ 0 w 96"/>
                <a:gd name="T11" fmla="*/ 0 h 85"/>
                <a:gd name="T12" fmla="*/ 0 w 96"/>
                <a:gd name="T13" fmla="*/ 0 h 85"/>
                <a:gd name="T14" fmla="*/ 0 w 96"/>
                <a:gd name="T15" fmla="*/ 0 h 85"/>
                <a:gd name="T16" fmla="*/ 0 w 96"/>
                <a:gd name="T17" fmla="*/ 0 h 85"/>
                <a:gd name="T18" fmla="*/ 0 w 96"/>
                <a:gd name="T19" fmla="*/ 0 h 85"/>
                <a:gd name="T20" fmla="*/ 0 w 96"/>
                <a:gd name="T21" fmla="*/ 0 h 85"/>
                <a:gd name="T22" fmla="*/ 0 w 96"/>
                <a:gd name="T23" fmla="*/ 0 h 85"/>
                <a:gd name="T24" fmla="*/ 0 w 96"/>
                <a:gd name="T25" fmla="*/ 0 h 85"/>
                <a:gd name="T26" fmla="*/ 0 w 96"/>
                <a:gd name="T27" fmla="*/ 0 h 85"/>
                <a:gd name="T28" fmla="*/ 0 w 96"/>
                <a:gd name="T29" fmla="*/ 0 h 85"/>
                <a:gd name="T30" fmla="*/ 0 w 96"/>
                <a:gd name="T31" fmla="*/ 0 h 85"/>
                <a:gd name="T32" fmla="*/ 0 w 96"/>
                <a:gd name="T33" fmla="*/ 0 h 85"/>
                <a:gd name="T34" fmla="*/ 0 w 96"/>
                <a:gd name="T35" fmla="*/ 0 h 85"/>
                <a:gd name="T36" fmla="*/ 0 w 96"/>
                <a:gd name="T37" fmla="*/ 0 h 85"/>
                <a:gd name="T38" fmla="*/ 0 w 96"/>
                <a:gd name="T39" fmla="*/ 0 h 85"/>
                <a:gd name="T40" fmla="*/ 0 w 96"/>
                <a:gd name="T41" fmla="*/ 0 h 85"/>
                <a:gd name="T42" fmla="*/ 0 w 96"/>
                <a:gd name="T43" fmla="*/ 0 h 85"/>
                <a:gd name="T44" fmla="*/ 0 w 96"/>
                <a:gd name="T45" fmla="*/ 0 h 85"/>
                <a:gd name="T46" fmla="*/ 0 w 96"/>
                <a:gd name="T47" fmla="*/ 0 h 85"/>
                <a:gd name="T48" fmla="*/ 0 w 96"/>
                <a:gd name="T49" fmla="*/ 0 h 85"/>
                <a:gd name="T50" fmla="*/ 0 w 96"/>
                <a:gd name="T51" fmla="*/ 0 h 85"/>
                <a:gd name="T52" fmla="*/ 0 w 96"/>
                <a:gd name="T53" fmla="*/ 0 h 85"/>
                <a:gd name="T54" fmla="*/ 0 w 96"/>
                <a:gd name="T55" fmla="*/ 0 h 85"/>
                <a:gd name="T56" fmla="*/ 0 w 96"/>
                <a:gd name="T57" fmla="*/ 0 h 85"/>
                <a:gd name="T58" fmla="*/ 0 w 96"/>
                <a:gd name="T59" fmla="*/ 0 h 85"/>
                <a:gd name="T60" fmla="*/ 0 w 96"/>
                <a:gd name="T61" fmla="*/ 0 h 85"/>
                <a:gd name="T62" fmla="*/ 0 w 96"/>
                <a:gd name="T63" fmla="*/ 0 h 85"/>
                <a:gd name="T64" fmla="*/ 0 w 9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5"/>
                <a:gd name="T101" fmla="*/ 96 w 9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5">
                  <a:moveTo>
                    <a:pt x="48" y="0"/>
                  </a:moveTo>
                  <a:lnTo>
                    <a:pt x="38" y="1"/>
                  </a:lnTo>
                  <a:lnTo>
                    <a:pt x="30" y="5"/>
                  </a:lnTo>
                  <a:lnTo>
                    <a:pt x="21" y="9"/>
                  </a:lnTo>
                  <a:lnTo>
                    <a:pt x="15" y="15"/>
                  </a:lnTo>
                  <a:lnTo>
                    <a:pt x="8" y="21"/>
                  </a:lnTo>
                  <a:lnTo>
                    <a:pt x="3" y="29"/>
                  </a:lnTo>
                  <a:lnTo>
                    <a:pt x="1" y="36"/>
                  </a:lnTo>
                  <a:lnTo>
                    <a:pt x="0" y="45"/>
                  </a:lnTo>
                  <a:lnTo>
                    <a:pt x="1" y="54"/>
                  </a:lnTo>
                  <a:lnTo>
                    <a:pt x="3" y="61"/>
                  </a:lnTo>
                  <a:lnTo>
                    <a:pt x="8" y="69"/>
                  </a:lnTo>
                  <a:lnTo>
                    <a:pt x="15" y="75"/>
                  </a:lnTo>
                  <a:lnTo>
                    <a:pt x="21" y="80"/>
                  </a:lnTo>
                  <a:lnTo>
                    <a:pt x="30" y="84"/>
                  </a:lnTo>
                  <a:lnTo>
                    <a:pt x="38" y="85"/>
                  </a:lnTo>
                  <a:lnTo>
                    <a:pt x="48" y="85"/>
                  </a:lnTo>
                  <a:lnTo>
                    <a:pt x="58" y="83"/>
                  </a:lnTo>
                  <a:lnTo>
                    <a:pt x="67" y="79"/>
                  </a:lnTo>
                  <a:lnTo>
                    <a:pt x="75" y="74"/>
                  </a:lnTo>
                  <a:lnTo>
                    <a:pt x="82" y="66"/>
                  </a:lnTo>
                  <a:lnTo>
                    <a:pt x="88" y="60"/>
                  </a:lnTo>
                  <a:lnTo>
                    <a:pt x="92" y="51"/>
                  </a:lnTo>
                  <a:lnTo>
                    <a:pt x="95" y="43"/>
                  </a:lnTo>
                  <a:lnTo>
                    <a:pt x="96" y="34"/>
                  </a:lnTo>
                  <a:lnTo>
                    <a:pt x="95" y="25"/>
                  </a:lnTo>
                  <a:lnTo>
                    <a:pt x="92" y="18"/>
                  </a:lnTo>
                  <a:lnTo>
                    <a:pt x="88" y="13"/>
                  </a:lnTo>
                  <a:lnTo>
                    <a:pt x="82" y="8"/>
                  </a:lnTo>
                  <a:lnTo>
                    <a:pt x="75" y="4"/>
                  </a:lnTo>
                  <a:lnTo>
                    <a:pt x="67" y="1"/>
                  </a:lnTo>
                  <a:lnTo>
                    <a:pt x="58" y="0"/>
                  </a:lnTo>
                  <a:lnTo>
                    <a:pt x="48"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9" name="Freeform 193"/>
            <p:cNvSpPr>
              <a:spLocks/>
            </p:cNvSpPr>
            <p:nvPr/>
          </p:nvSpPr>
          <p:spPr bwMode="auto">
            <a:xfrm>
              <a:off x="4457" y="3487"/>
              <a:ext cx="24" cy="20"/>
            </a:xfrm>
            <a:custGeom>
              <a:avLst/>
              <a:gdLst>
                <a:gd name="T0" fmla="*/ 0 w 95"/>
                <a:gd name="T1" fmla="*/ 0 h 80"/>
                <a:gd name="T2" fmla="*/ 0 w 95"/>
                <a:gd name="T3" fmla="*/ 0 h 80"/>
                <a:gd name="T4" fmla="*/ 0 w 95"/>
                <a:gd name="T5" fmla="*/ 0 h 80"/>
                <a:gd name="T6" fmla="*/ 0 w 95"/>
                <a:gd name="T7" fmla="*/ 0 h 80"/>
                <a:gd name="T8" fmla="*/ 0 w 95"/>
                <a:gd name="T9" fmla="*/ 0 h 80"/>
                <a:gd name="T10" fmla="*/ 0 w 95"/>
                <a:gd name="T11" fmla="*/ 0 h 80"/>
                <a:gd name="T12" fmla="*/ 0 w 95"/>
                <a:gd name="T13" fmla="*/ 0 h 80"/>
                <a:gd name="T14" fmla="*/ 0 w 95"/>
                <a:gd name="T15" fmla="*/ 0 h 80"/>
                <a:gd name="T16" fmla="*/ 0 w 95"/>
                <a:gd name="T17" fmla="*/ 0 h 80"/>
                <a:gd name="T18" fmla="*/ 0 w 95"/>
                <a:gd name="T19" fmla="*/ 0 h 80"/>
                <a:gd name="T20" fmla="*/ 0 w 95"/>
                <a:gd name="T21" fmla="*/ 0 h 80"/>
                <a:gd name="T22" fmla="*/ 0 w 95"/>
                <a:gd name="T23" fmla="*/ 0 h 80"/>
                <a:gd name="T24" fmla="*/ 0 w 95"/>
                <a:gd name="T25" fmla="*/ 0 h 80"/>
                <a:gd name="T26" fmla="*/ 0 w 95"/>
                <a:gd name="T27" fmla="*/ 0 h 80"/>
                <a:gd name="T28" fmla="*/ 0 w 95"/>
                <a:gd name="T29" fmla="*/ 0 h 80"/>
                <a:gd name="T30" fmla="*/ 0 w 95"/>
                <a:gd name="T31" fmla="*/ 0 h 80"/>
                <a:gd name="T32" fmla="*/ 0 w 95"/>
                <a:gd name="T33" fmla="*/ 0 h 80"/>
                <a:gd name="T34" fmla="*/ 0 w 95"/>
                <a:gd name="T35" fmla="*/ 0 h 80"/>
                <a:gd name="T36" fmla="*/ 0 w 95"/>
                <a:gd name="T37" fmla="*/ 0 h 80"/>
                <a:gd name="T38" fmla="*/ 0 w 95"/>
                <a:gd name="T39" fmla="*/ 0 h 80"/>
                <a:gd name="T40" fmla="*/ 0 w 95"/>
                <a:gd name="T41" fmla="*/ 0 h 80"/>
                <a:gd name="T42" fmla="*/ 0 w 95"/>
                <a:gd name="T43" fmla="*/ 0 h 80"/>
                <a:gd name="T44" fmla="*/ 0 w 95"/>
                <a:gd name="T45" fmla="*/ 0 h 80"/>
                <a:gd name="T46" fmla="*/ 0 w 95"/>
                <a:gd name="T47" fmla="*/ 0 h 80"/>
                <a:gd name="T48" fmla="*/ 0 w 95"/>
                <a:gd name="T49" fmla="*/ 0 h 80"/>
                <a:gd name="T50" fmla="*/ 0 w 95"/>
                <a:gd name="T51" fmla="*/ 0 h 80"/>
                <a:gd name="T52" fmla="*/ 0 w 95"/>
                <a:gd name="T53" fmla="*/ 0 h 80"/>
                <a:gd name="T54" fmla="*/ 0 w 95"/>
                <a:gd name="T55" fmla="*/ 0 h 80"/>
                <a:gd name="T56" fmla="*/ 0 w 95"/>
                <a:gd name="T57" fmla="*/ 0 h 80"/>
                <a:gd name="T58" fmla="*/ 0 w 95"/>
                <a:gd name="T59" fmla="*/ 0 h 80"/>
                <a:gd name="T60" fmla="*/ 0 w 95"/>
                <a:gd name="T61" fmla="*/ 0 h 80"/>
                <a:gd name="T62" fmla="*/ 0 w 95"/>
                <a:gd name="T63" fmla="*/ 0 h 80"/>
                <a:gd name="T64" fmla="*/ 0 w 95"/>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80"/>
                <a:gd name="T101" fmla="*/ 95 w 9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80">
                  <a:moveTo>
                    <a:pt x="47" y="80"/>
                  </a:moveTo>
                  <a:lnTo>
                    <a:pt x="57" y="80"/>
                  </a:lnTo>
                  <a:lnTo>
                    <a:pt x="66" y="79"/>
                  </a:lnTo>
                  <a:lnTo>
                    <a:pt x="74" y="76"/>
                  </a:lnTo>
                  <a:lnTo>
                    <a:pt x="81" y="72"/>
                  </a:lnTo>
                  <a:lnTo>
                    <a:pt x="86" y="67"/>
                  </a:lnTo>
                  <a:lnTo>
                    <a:pt x="91" y="60"/>
                  </a:lnTo>
                  <a:lnTo>
                    <a:pt x="94" y="52"/>
                  </a:lnTo>
                  <a:lnTo>
                    <a:pt x="95" y="45"/>
                  </a:lnTo>
                  <a:lnTo>
                    <a:pt x="94" y="36"/>
                  </a:lnTo>
                  <a:lnTo>
                    <a:pt x="91" y="29"/>
                  </a:lnTo>
                  <a:lnTo>
                    <a:pt x="86" y="21"/>
                  </a:lnTo>
                  <a:lnTo>
                    <a:pt x="81" y="15"/>
                  </a:lnTo>
                  <a:lnTo>
                    <a:pt x="74" y="10"/>
                  </a:lnTo>
                  <a:lnTo>
                    <a:pt x="66" y="6"/>
                  </a:lnTo>
                  <a:lnTo>
                    <a:pt x="57" y="2"/>
                  </a:lnTo>
                  <a:lnTo>
                    <a:pt x="47" y="1"/>
                  </a:lnTo>
                  <a:lnTo>
                    <a:pt x="37" y="0"/>
                  </a:lnTo>
                  <a:lnTo>
                    <a:pt x="29" y="1"/>
                  </a:lnTo>
                  <a:lnTo>
                    <a:pt x="21" y="4"/>
                  </a:lnTo>
                  <a:lnTo>
                    <a:pt x="15" y="7"/>
                  </a:lnTo>
                  <a:lnTo>
                    <a:pt x="9" y="11"/>
                  </a:lnTo>
                  <a:lnTo>
                    <a:pt x="4" y="17"/>
                  </a:lnTo>
                  <a:lnTo>
                    <a:pt x="1" y="25"/>
                  </a:lnTo>
                  <a:lnTo>
                    <a:pt x="0" y="32"/>
                  </a:lnTo>
                  <a:lnTo>
                    <a:pt x="1" y="40"/>
                  </a:lnTo>
                  <a:lnTo>
                    <a:pt x="4" y="49"/>
                  </a:lnTo>
                  <a:lnTo>
                    <a:pt x="7" y="56"/>
                  </a:lnTo>
                  <a:lnTo>
                    <a:pt x="14" y="62"/>
                  </a:lnTo>
                  <a:lnTo>
                    <a:pt x="21" y="69"/>
                  </a:lnTo>
                  <a:lnTo>
                    <a:pt x="29" y="74"/>
                  </a:lnTo>
                  <a:lnTo>
                    <a:pt x="37" y="77"/>
                  </a:lnTo>
                  <a:lnTo>
                    <a:pt x="47" y="8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0" name="Freeform 194"/>
            <p:cNvSpPr>
              <a:spLocks/>
            </p:cNvSpPr>
            <p:nvPr/>
          </p:nvSpPr>
          <p:spPr bwMode="auto">
            <a:xfrm>
              <a:off x="4434" y="3518"/>
              <a:ext cx="35" cy="26"/>
            </a:xfrm>
            <a:custGeom>
              <a:avLst/>
              <a:gdLst>
                <a:gd name="T0" fmla="*/ 0 w 143"/>
                <a:gd name="T1" fmla="*/ 0 h 102"/>
                <a:gd name="T2" fmla="*/ 0 w 143"/>
                <a:gd name="T3" fmla="*/ 0 h 102"/>
                <a:gd name="T4" fmla="*/ 0 w 143"/>
                <a:gd name="T5" fmla="*/ 0 h 102"/>
                <a:gd name="T6" fmla="*/ 0 w 143"/>
                <a:gd name="T7" fmla="*/ 0 h 102"/>
                <a:gd name="T8" fmla="*/ 0 w 143"/>
                <a:gd name="T9" fmla="*/ 0 h 102"/>
                <a:gd name="T10" fmla="*/ 0 w 143"/>
                <a:gd name="T11" fmla="*/ 0 h 102"/>
                <a:gd name="T12" fmla="*/ 0 w 143"/>
                <a:gd name="T13" fmla="*/ 0 h 102"/>
                <a:gd name="T14" fmla="*/ 0 w 143"/>
                <a:gd name="T15" fmla="*/ 0 h 102"/>
                <a:gd name="T16" fmla="*/ 0 w 143"/>
                <a:gd name="T17" fmla="*/ 0 h 102"/>
                <a:gd name="T18" fmla="*/ 0 w 143"/>
                <a:gd name="T19" fmla="*/ 0 h 102"/>
                <a:gd name="T20" fmla="*/ 0 w 143"/>
                <a:gd name="T21" fmla="*/ 0 h 102"/>
                <a:gd name="T22" fmla="*/ 0 w 143"/>
                <a:gd name="T23" fmla="*/ 0 h 102"/>
                <a:gd name="T24" fmla="*/ 0 w 143"/>
                <a:gd name="T25" fmla="*/ 0 h 102"/>
                <a:gd name="T26" fmla="*/ 0 w 143"/>
                <a:gd name="T27" fmla="*/ 0 h 102"/>
                <a:gd name="T28" fmla="*/ 0 w 143"/>
                <a:gd name="T29" fmla="*/ 0 h 102"/>
                <a:gd name="T30" fmla="*/ 0 w 143"/>
                <a:gd name="T31" fmla="*/ 0 h 102"/>
                <a:gd name="T32" fmla="*/ 0 w 143"/>
                <a:gd name="T33" fmla="*/ 0 h 102"/>
                <a:gd name="T34" fmla="*/ 0 w 143"/>
                <a:gd name="T35" fmla="*/ 0 h 102"/>
                <a:gd name="T36" fmla="*/ 0 w 143"/>
                <a:gd name="T37" fmla="*/ 0 h 102"/>
                <a:gd name="T38" fmla="*/ 0 w 143"/>
                <a:gd name="T39" fmla="*/ 0 h 102"/>
                <a:gd name="T40" fmla="*/ 0 w 143"/>
                <a:gd name="T41" fmla="*/ 0 h 102"/>
                <a:gd name="T42" fmla="*/ 0 w 143"/>
                <a:gd name="T43" fmla="*/ 0 h 102"/>
                <a:gd name="T44" fmla="*/ 0 w 143"/>
                <a:gd name="T45" fmla="*/ 0 h 102"/>
                <a:gd name="T46" fmla="*/ 0 w 143"/>
                <a:gd name="T47" fmla="*/ 0 h 102"/>
                <a:gd name="T48" fmla="*/ 0 w 143"/>
                <a:gd name="T49" fmla="*/ 0 h 102"/>
                <a:gd name="T50" fmla="*/ 0 w 143"/>
                <a:gd name="T51" fmla="*/ 0 h 102"/>
                <a:gd name="T52" fmla="*/ 0 w 143"/>
                <a:gd name="T53" fmla="*/ 0 h 102"/>
                <a:gd name="T54" fmla="*/ 0 w 143"/>
                <a:gd name="T55" fmla="*/ 0 h 102"/>
                <a:gd name="T56" fmla="*/ 0 w 143"/>
                <a:gd name="T57" fmla="*/ 0 h 102"/>
                <a:gd name="T58" fmla="*/ 0 w 143"/>
                <a:gd name="T59" fmla="*/ 0 h 102"/>
                <a:gd name="T60" fmla="*/ 0 w 143"/>
                <a:gd name="T61" fmla="*/ 0 h 102"/>
                <a:gd name="T62" fmla="*/ 0 w 143"/>
                <a:gd name="T63" fmla="*/ 0 h 102"/>
                <a:gd name="T64" fmla="*/ 0 w 143"/>
                <a:gd name="T65" fmla="*/ 0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3"/>
                <a:gd name="T100" fmla="*/ 0 h 102"/>
                <a:gd name="T101" fmla="*/ 143 w 143"/>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3" h="102">
                  <a:moveTo>
                    <a:pt x="71" y="0"/>
                  </a:moveTo>
                  <a:lnTo>
                    <a:pt x="56" y="1"/>
                  </a:lnTo>
                  <a:lnTo>
                    <a:pt x="44" y="3"/>
                  </a:lnTo>
                  <a:lnTo>
                    <a:pt x="31" y="6"/>
                  </a:lnTo>
                  <a:lnTo>
                    <a:pt x="21" y="11"/>
                  </a:lnTo>
                  <a:lnTo>
                    <a:pt x="13" y="19"/>
                  </a:lnTo>
                  <a:lnTo>
                    <a:pt x="6" y="26"/>
                  </a:lnTo>
                  <a:lnTo>
                    <a:pt x="1" y="35"/>
                  </a:lnTo>
                  <a:lnTo>
                    <a:pt x="0" y="45"/>
                  </a:lnTo>
                  <a:lnTo>
                    <a:pt x="1" y="55"/>
                  </a:lnTo>
                  <a:lnTo>
                    <a:pt x="6" y="65"/>
                  </a:lnTo>
                  <a:lnTo>
                    <a:pt x="13" y="75"/>
                  </a:lnTo>
                  <a:lnTo>
                    <a:pt x="21" y="83"/>
                  </a:lnTo>
                  <a:lnTo>
                    <a:pt x="31" y="90"/>
                  </a:lnTo>
                  <a:lnTo>
                    <a:pt x="44" y="97"/>
                  </a:lnTo>
                  <a:lnTo>
                    <a:pt x="56" y="100"/>
                  </a:lnTo>
                  <a:lnTo>
                    <a:pt x="71" y="102"/>
                  </a:lnTo>
                  <a:lnTo>
                    <a:pt x="86" y="100"/>
                  </a:lnTo>
                  <a:lnTo>
                    <a:pt x="99" y="97"/>
                  </a:lnTo>
                  <a:lnTo>
                    <a:pt x="111" y="92"/>
                  </a:lnTo>
                  <a:lnTo>
                    <a:pt x="121" y="84"/>
                  </a:lnTo>
                  <a:lnTo>
                    <a:pt x="130" y="75"/>
                  </a:lnTo>
                  <a:lnTo>
                    <a:pt x="136" y="66"/>
                  </a:lnTo>
                  <a:lnTo>
                    <a:pt x="141" y="56"/>
                  </a:lnTo>
                  <a:lnTo>
                    <a:pt x="143" y="45"/>
                  </a:lnTo>
                  <a:lnTo>
                    <a:pt x="141" y="35"/>
                  </a:lnTo>
                  <a:lnTo>
                    <a:pt x="136" y="26"/>
                  </a:lnTo>
                  <a:lnTo>
                    <a:pt x="130" y="19"/>
                  </a:lnTo>
                  <a:lnTo>
                    <a:pt x="121" y="13"/>
                  </a:lnTo>
                  <a:lnTo>
                    <a:pt x="111" y="8"/>
                  </a:lnTo>
                  <a:lnTo>
                    <a:pt x="99" y="4"/>
                  </a:lnTo>
                  <a:lnTo>
                    <a:pt x="86" y="1"/>
                  </a:lnTo>
                  <a:lnTo>
                    <a:pt x="71"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1" name="Freeform 195"/>
            <p:cNvSpPr>
              <a:spLocks/>
            </p:cNvSpPr>
            <p:nvPr/>
          </p:nvSpPr>
          <p:spPr bwMode="auto">
            <a:xfrm>
              <a:off x="4448" y="3504"/>
              <a:ext cx="7" cy="9"/>
            </a:xfrm>
            <a:custGeom>
              <a:avLst/>
              <a:gdLst>
                <a:gd name="T0" fmla="*/ 0 w 27"/>
                <a:gd name="T1" fmla="*/ 0 h 39"/>
                <a:gd name="T2" fmla="*/ 0 w 27"/>
                <a:gd name="T3" fmla="*/ 0 h 39"/>
                <a:gd name="T4" fmla="*/ 0 w 27"/>
                <a:gd name="T5" fmla="*/ 0 h 39"/>
                <a:gd name="T6" fmla="*/ 0 w 27"/>
                <a:gd name="T7" fmla="*/ 0 h 39"/>
                <a:gd name="T8" fmla="*/ 0 w 27"/>
                <a:gd name="T9" fmla="*/ 0 h 39"/>
                <a:gd name="T10" fmla="*/ 0 w 27"/>
                <a:gd name="T11" fmla="*/ 0 h 39"/>
                <a:gd name="T12" fmla="*/ 0 w 27"/>
                <a:gd name="T13" fmla="*/ 0 h 39"/>
                <a:gd name="T14" fmla="*/ 0 w 27"/>
                <a:gd name="T15" fmla="*/ 0 h 39"/>
                <a:gd name="T16" fmla="*/ 0 w 27"/>
                <a:gd name="T17" fmla="*/ 0 h 39"/>
                <a:gd name="T18" fmla="*/ 0 w 27"/>
                <a:gd name="T19" fmla="*/ 0 h 39"/>
                <a:gd name="T20" fmla="*/ 0 w 27"/>
                <a:gd name="T21" fmla="*/ 0 h 39"/>
                <a:gd name="T22" fmla="*/ 0 w 27"/>
                <a:gd name="T23" fmla="*/ 0 h 39"/>
                <a:gd name="T24" fmla="*/ 0 w 27"/>
                <a:gd name="T25" fmla="*/ 0 h 39"/>
                <a:gd name="T26" fmla="*/ 0 w 27"/>
                <a:gd name="T27" fmla="*/ 0 h 39"/>
                <a:gd name="T28" fmla="*/ 0 w 27"/>
                <a:gd name="T29" fmla="*/ 0 h 39"/>
                <a:gd name="T30" fmla="*/ 0 w 27"/>
                <a:gd name="T31" fmla="*/ 0 h 39"/>
                <a:gd name="T32" fmla="*/ 0 w 27"/>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39"/>
                <a:gd name="T53" fmla="*/ 27 w 27"/>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39">
                  <a:moveTo>
                    <a:pt x="14" y="39"/>
                  </a:moveTo>
                  <a:lnTo>
                    <a:pt x="19" y="38"/>
                  </a:lnTo>
                  <a:lnTo>
                    <a:pt x="24" y="33"/>
                  </a:lnTo>
                  <a:lnTo>
                    <a:pt x="26" y="27"/>
                  </a:lnTo>
                  <a:lnTo>
                    <a:pt x="27" y="19"/>
                  </a:lnTo>
                  <a:lnTo>
                    <a:pt x="26" y="12"/>
                  </a:lnTo>
                  <a:lnTo>
                    <a:pt x="24" y="5"/>
                  </a:lnTo>
                  <a:lnTo>
                    <a:pt x="19" y="2"/>
                  </a:lnTo>
                  <a:lnTo>
                    <a:pt x="14" y="0"/>
                  </a:lnTo>
                  <a:lnTo>
                    <a:pt x="9" y="2"/>
                  </a:lnTo>
                  <a:lnTo>
                    <a:pt x="4" y="5"/>
                  </a:lnTo>
                  <a:lnTo>
                    <a:pt x="1" y="12"/>
                  </a:lnTo>
                  <a:lnTo>
                    <a:pt x="0" y="19"/>
                  </a:lnTo>
                  <a:lnTo>
                    <a:pt x="1" y="27"/>
                  </a:lnTo>
                  <a:lnTo>
                    <a:pt x="4" y="33"/>
                  </a:lnTo>
                  <a:lnTo>
                    <a:pt x="9" y="38"/>
                  </a:lnTo>
                  <a:lnTo>
                    <a:pt x="14" y="39"/>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2" name="Freeform 196"/>
            <p:cNvSpPr>
              <a:spLocks/>
            </p:cNvSpPr>
            <p:nvPr/>
          </p:nvSpPr>
          <p:spPr bwMode="auto">
            <a:xfrm>
              <a:off x="4440" y="3545"/>
              <a:ext cx="23" cy="7"/>
            </a:xfrm>
            <a:custGeom>
              <a:avLst/>
              <a:gdLst>
                <a:gd name="T0" fmla="*/ 0 w 93"/>
                <a:gd name="T1" fmla="*/ 0 h 28"/>
                <a:gd name="T2" fmla="*/ 0 w 93"/>
                <a:gd name="T3" fmla="*/ 0 h 28"/>
                <a:gd name="T4" fmla="*/ 0 w 93"/>
                <a:gd name="T5" fmla="*/ 0 h 28"/>
                <a:gd name="T6" fmla="*/ 0 w 93"/>
                <a:gd name="T7" fmla="*/ 0 h 28"/>
                <a:gd name="T8" fmla="*/ 0 w 93"/>
                <a:gd name="T9" fmla="*/ 0 h 28"/>
                <a:gd name="T10" fmla="*/ 0 w 93"/>
                <a:gd name="T11" fmla="*/ 0 h 28"/>
                <a:gd name="T12" fmla="*/ 0 w 93"/>
                <a:gd name="T13" fmla="*/ 0 h 28"/>
                <a:gd name="T14" fmla="*/ 0 w 93"/>
                <a:gd name="T15" fmla="*/ 0 h 28"/>
                <a:gd name="T16" fmla="*/ 0 w 93"/>
                <a:gd name="T17" fmla="*/ 0 h 28"/>
                <a:gd name="T18" fmla="*/ 0 w 93"/>
                <a:gd name="T19" fmla="*/ 0 h 28"/>
                <a:gd name="T20" fmla="*/ 0 w 93"/>
                <a:gd name="T21" fmla="*/ 0 h 28"/>
                <a:gd name="T22" fmla="*/ 0 w 93"/>
                <a:gd name="T23" fmla="*/ 0 h 28"/>
                <a:gd name="T24" fmla="*/ 0 w 93"/>
                <a:gd name="T25" fmla="*/ 0 h 28"/>
                <a:gd name="T26" fmla="*/ 0 w 93"/>
                <a:gd name="T27" fmla="*/ 0 h 28"/>
                <a:gd name="T28" fmla="*/ 0 w 93"/>
                <a:gd name="T29" fmla="*/ 0 h 28"/>
                <a:gd name="T30" fmla="*/ 0 w 93"/>
                <a:gd name="T31" fmla="*/ 0 h 28"/>
                <a:gd name="T32" fmla="*/ 0 w 93"/>
                <a:gd name="T33" fmla="*/ 0 h 28"/>
                <a:gd name="T34" fmla="*/ 0 w 93"/>
                <a:gd name="T35" fmla="*/ 0 h 28"/>
                <a:gd name="T36" fmla="*/ 0 w 93"/>
                <a:gd name="T37" fmla="*/ 0 h 28"/>
                <a:gd name="T38" fmla="*/ 0 w 93"/>
                <a:gd name="T39" fmla="*/ 0 h 28"/>
                <a:gd name="T40" fmla="*/ 0 w 93"/>
                <a:gd name="T41" fmla="*/ 0 h 28"/>
                <a:gd name="T42" fmla="*/ 0 w 93"/>
                <a:gd name="T43" fmla="*/ 0 h 28"/>
                <a:gd name="T44" fmla="*/ 0 w 93"/>
                <a:gd name="T45" fmla="*/ 0 h 28"/>
                <a:gd name="T46" fmla="*/ 0 w 93"/>
                <a:gd name="T47" fmla="*/ 0 h 28"/>
                <a:gd name="T48" fmla="*/ 0 w 93"/>
                <a:gd name="T49" fmla="*/ 0 h 28"/>
                <a:gd name="T50" fmla="*/ 0 w 93"/>
                <a:gd name="T51" fmla="*/ 0 h 28"/>
                <a:gd name="T52" fmla="*/ 0 w 93"/>
                <a:gd name="T53" fmla="*/ 0 h 28"/>
                <a:gd name="T54" fmla="*/ 0 w 93"/>
                <a:gd name="T55" fmla="*/ 0 h 28"/>
                <a:gd name="T56" fmla="*/ 0 w 93"/>
                <a:gd name="T57" fmla="*/ 0 h 28"/>
                <a:gd name="T58" fmla="*/ 0 w 93"/>
                <a:gd name="T59" fmla="*/ 0 h 28"/>
                <a:gd name="T60" fmla="*/ 0 w 93"/>
                <a:gd name="T61" fmla="*/ 0 h 28"/>
                <a:gd name="T62" fmla="*/ 0 w 93"/>
                <a:gd name="T63" fmla="*/ 0 h 28"/>
                <a:gd name="T64" fmla="*/ 0 w 93"/>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28"/>
                <a:gd name="T101" fmla="*/ 93 w 93"/>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28">
                  <a:moveTo>
                    <a:pt x="0" y="0"/>
                  </a:moveTo>
                  <a:lnTo>
                    <a:pt x="1" y="5"/>
                  </a:lnTo>
                  <a:lnTo>
                    <a:pt x="5" y="11"/>
                  </a:lnTo>
                  <a:lnTo>
                    <a:pt x="9" y="16"/>
                  </a:lnTo>
                  <a:lnTo>
                    <a:pt x="15" y="20"/>
                  </a:lnTo>
                  <a:lnTo>
                    <a:pt x="21" y="23"/>
                  </a:lnTo>
                  <a:lnTo>
                    <a:pt x="29" y="26"/>
                  </a:lnTo>
                  <a:lnTo>
                    <a:pt x="38" y="28"/>
                  </a:lnTo>
                  <a:lnTo>
                    <a:pt x="46" y="28"/>
                  </a:lnTo>
                  <a:lnTo>
                    <a:pt x="55" y="28"/>
                  </a:lnTo>
                  <a:lnTo>
                    <a:pt x="63" y="26"/>
                  </a:lnTo>
                  <a:lnTo>
                    <a:pt x="70" y="23"/>
                  </a:lnTo>
                  <a:lnTo>
                    <a:pt x="78" y="20"/>
                  </a:lnTo>
                  <a:lnTo>
                    <a:pt x="83" y="16"/>
                  </a:lnTo>
                  <a:lnTo>
                    <a:pt x="88" y="11"/>
                  </a:lnTo>
                  <a:lnTo>
                    <a:pt x="90" y="6"/>
                  </a:lnTo>
                  <a:lnTo>
                    <a:pt x="93" y="1"/>
                  </a:lnTo>
                  <a:lnTo>
                    <a:pt x="88" y="3"/>
                  </a:lnTo>
                  <a:lnTo>
                    <a:pt x="84" y="6"/>
                  </a:lnTo>
                  <a:lnTo>
                    <a:pt x="78" y="8"/>
                  </a:lnTo>
                  <a:lnTo>
                    <a:pt x="73" y="11"/>
                  </a:lnTo>
                  <a:lnTo>
                    <a:pt x="66" y="12"/>
                  </a:lnTo>
                  <a:lnTo>
                    <a:pt x="60" y="13"/>
                  </a:lnTo>
                  <a:lnTo>
                    <a:pt x="54" y="15"/>
                  </a:lnTo>
                  <a:lnTo>
                    <a:pt x="46" y="15"/>
                  </a:lnTo>
                  <a:lnTo>
                    <a:pt x="39" y="15"/>
                  </a:lnTo>
                  <a:lnTo>
                    <a:pt x="33" y="13"/>
                  </a:lnTo>
                  <a:lnTo>
                    <a:pt x="25" y="12"/>
                  </a:lnTo>
                  <a:lnTo>
                    <a:pt x="20" y="11"/>
                  </a:lnTo>
                  <a:lnTo>
                    <a:pt x="14" y="8"/>
                  </a:lnTo>
                  <a:lnTo>
                    <a:pt x="9" y="6"/>
                  </a:lnTo>
                  <a:lnTo>
                    <a:pt x="4" y="3"/>
                  </a:lnTo>
                  <a:lnTo>
                    <a:pt x="0"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3" name="Freeform 197"/>
            <p:cNvSpPr>
              <a:spLocks/>
            </p:cNvSpPr>
            <p:nvPr/>
          </p:nvSpPr>
          <p:spPr bwMode="auto">
            <a:xfrm>
              <a:off x="4377" y="3464"/>
              <a:ext cx="31" cy="36"/>
            </a:xfrm>
            <a:custGeom>
              <a:avLst/>
              <a:gdLst>
                <a:gd name="T0" fmla="*/ 0 w 122"/>
                <a:gd name="T1" fmla="*/ 0 h 143"/>
                <a:gd name="T2" fmla="*/ 0 w 122"/>
                <a:gd name="T3" fmla="*/ 0 h 143"/>
                <a:gd name="T4" fmla="*/ 0 w 122"/>
                <a:gd name="T5" fmla="*/ 0 h 143"/>
                <a:gd name="T6" fmla="*/ 0 w 122"/>
                <a:gd name="T7" fmla="*/ 0 h 143"/>
                <a:gd name="T8" fmla="*/ 0 w 122"/>
                <a:gd name="T9" fmla="*/ 0 h 143"/>
                <a:gd name="T10" fmla="*/ 0 w 122"/>
                <a:gd name="T11" fmla="*/ 0 h 143"/>
                <a:gd name="T12" fmla="*/ 0 w 122"/>
                <a:gd name="T13" fmla="*/ 0 h 143"/>
                <a:gd name="T14" fmla="*/ 0 w 122"/>
                <a:gd name="T15" fmla="*/ 0 h 143"/>
                <a:gd name="T16" fmla="*/ 0 w 122"/>
                <a:gd name="T17" fmla="*/ 0 h 143"/>
                <a:gd name="T18" fmla="*/ 0 w 122"/>
                <a:gd name="T19" fmla="*/ 0 h 143"/>
                <a:gd name="T20" fmla="*/ 0 w 122"/>
                <a:gd name="T21" fmla="*/ 0 h 143"/>
                <a:gd name="T22" fmla="*/ 0 w 122"/>
                <a:gd name="T23" fmla="*/ 0 h 143"/>
                <a:gd name="T24" fmla="*/ 0 w 122"/>
                <a:gd name="T25" fmla="*/ 0 h 143"/>
                <a:gd name="T26" fmla="*/ 0 w 122"/>
                <a:gd name="T27" fmla="*/ 0 h 143"/>
                <a:gd name="T28" fmla="*/ 0 w 122"/>
                <a:gd name="T29" fmla="*/ 0 h 143"/>
                <a:gd name="T30" fmla="*/ 0 w 122"/>
                <a:gd name="T31" fmla="*/ 0 h 143"/>
                <a:gd name="T32" fmla="*/ 0 w 122"/>
                <a:gd name="T33" fmla="*/ 0 h 143"/>
                <a:gd name="T34" fmla="*/ 0 w 122"/>
                <a:gd name="T35" fmla="*/ 0 h 143"/>
                <a:gd name="T36" fmla="*/ 0 w 122"/>
                <a:gd name="T37" fmla="*/ 0 h 143"/>
                <a:gd name="T38" fmla="*/ 0 w 122"/>
                <a:gd name="T39" fmla="*/ 0 h 143"/>
                <a:gd name="T40" fmla="*/ 0 w 122"/>
                <a:gd name="T41" fmla="*/ 0 h 143"/>
                <a:gd name="T42" fmla="*/ 0 w 122"/>
                <a:gd name="T43" fmla="*/ 0 h 143"/>
                <a:gd name="T44" fmla="*/ 0 w 122"/>
                <a:gd name="T45" fmla="*/ 0 h 143"/>
                <a:gd name="T46" fmla="*/ 0 w 122"/>
                <a:gd name="T47" fmla="*/ 0 h 143"/>
                <a:gd name="T48" fmla="*/ 0 w 122"/>
                <a:gd name="T49" fmla="*/ 0 h 143"/>
                <a:gd name="T50" fmla="*/ 0 w 122"/>
                <a:gd name="T51" fmla="*/ 0 h 143"/>
                <a:gd name="T52" fmla="*/ 0 w 122"/>
                <a:gd name="T53" fmla="*/ 0 h 143"/>
                <a:gd name="T54" fmla="*/ 0 w 122"/>
                <a:gd name="T55" fmla="*/ 0 h 143"/>
                <a:gd name="T56" fmla="*/ 0 w 122"/>
                <a:gd name="T57" fmla="*/ 0 h 143"/>
                <a:gd name="T58" fmla="*/ 0 w 122"/>
                <a:gd name="T59" fmla="*/ 0 h 143"/>
                <a:gd name="T60" fmla="*/ 0 w 122"/>
                <a:gd name="T61" fmla="*/ 0 h 143"/>
                <a:gd name="T62" fmla="*/ 0 w 122"/>
                <a:gd name="T63" fmla="*/ 0 h 143"/>
                <a:gd name="T64" fmla="*/ 0 w 122"/>
                <a:gd name="T65" fmla="*/ 0 h 143"/>
                <a:gd name="T66" fmla="*/ 0 w 122"/>
                <a:gd name="T67" fmla="*/ 0 h 143"/>
                <a:gd name="T68" fmla="*/ 0 w 122"/>
                <a:gd name="T69" fmla="*/ 0 h 143"/>
                <a:gd name="T70" fmla="*/ 0 w 122"/>
                <a:gd name="T71" fmla="*/ 0 h 143"/>
                <a:gd name="T72" fmla="*/ 0 w 122"/>
                <a:gd name="T73" fmla="*/ 0 h 143"/>
                <a:gd name="T74" fmla="*/ 0 w 122"/>
                <a:gd name="T75" fmla="*/ 0 h 143"/>
                <a:gd name="T76" fmla="*/ 0 w 122"/>
                <a:gd name="T77" fmla="*/ 0 h 143"/>
                <a:gd name="T78" fmla="*/ 0 w 122"/>
                <a:gd name="T79" fmla="*/ 0 h 143"/>
                <a:gd name="T80" fmla="*/ 0 w 122"/>
                <a:gd name="T81" fmla="*/ 0 h 143"/>
                <a:gd name="T82" fmla="*/ 0 w 122"/>
                <a:gd name="T83" fmla="*/ 0 h 143"/>
                <a:gd name="T84" fmla="*/ 0 w 122"/>
                <a:gd name="T85" fmla="*/ 0 h 143"/>
                <a:gd name="T86" fmla="*/ 0 w 122"/>
                <a:gd name="T87" fmla="*/ 0 h 143"/>
                <a:gd name="T88" fmla="*/ 0 w 122"/>
                <a:gd name="T89" fmla="*/ 0 h 143"/>
                <a:gd name="T90" fmla="*/ 0 w 122"/>
                <a:gd name="T91" fmla="*/ 0 h 143"/>
                <a:gd name="T92" fmla="*/ 0 w 122"/>
                <a:gd name="T93" fmla="*/ 0 h 143"/>
                <a:gd name="T94" fmla="*/ 0 w 122"/>
                <a:gd name="T95" fmla="*/ 0 h 143"/>
                <a:gd name="T96" fmla="*/ 0 w 122"/>
                <a:gd name="T97" fmla="*/ 0 h 143"/>
                <a:gd name="T98" fmla="*/ 0 w 122"/>
                <a:gd name="T99" fmla="*/ 0 h 143"/>
                <a:gd name="T100" fmla="*/ 0 w 122"/>
                <a:gd name="T101" fmla="*/ 0 h 143"/>
                <a:gd name="T102" fmla="*/ 0 w 122"/>
                <a:gd name="T103" fmla="*/ 0 h 143"/>
                <a:gd name="T104" fmla="*/ 0 w 122"/>
                <a:gd name="T105" fmla="*/ 0 h 143"/>
                <a:gd name="T106" fmla="*/ 0 w 122"/>
                <a:gd name="T107" fmla="*/ 0 h 143"/>
                <a:gd name="T108" fmla="*/ 0 w 122"/>
                <a:gd name="T109" fmla="*/ 0 h 143"/>
                <a:gd name="T110" fmla="*/ 0 w 122"/>
                <a:gd name="T111" fmla="*/ 0 h 143"/>
                <a:gd name="T112" fmla="*/ 0 w 122"/>
                <a:gd name="T113" fmla="*/ 0 h 143"/>
                <a:gd name="T114" fmla="*/ 0 w 122"/>
                <a:gd name="T115" fmla="*/ 0 h 143"/>
                <a:gd name="T116" fmla="*/ 0 w 122"/>
                <a:gd name="T117" fmla="*/ 0 h 143"/>
                <a:gd name="T118" fmla="*/ 0 w 122"/>
                <a:gd name="T119" fmla="*/ 0 h 143"/>
                <a:gd name="T120" fmla="*/ 0 w 122"/>
                <a:gd name="T121" fmla="*/ 0 h 1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2"/>
                <a:gd name="T184" fmla="*/ 0 h 143"/>
                <a:gd name="T185" fmla="*/ 122 w 122"/>
                <a:gd name="T186" fmla="*/ 143 h 1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2" h="143">
                  <a:moveTo>
                    <a:pt x="33" y="3"/>
                  </a:moveTo>
                  <a:lnTo>
                    <a:pt x="30" y="7"/>
                  </a:lnTo>
                  <a:lnTo>
                    <a:pt x="27" y="12"/>
                  </a:lnTo>
                  <a:lnTo>
                    <a:pt x="27" y="18"/>
                  </a:lnTo>
                  <a:lnTo>
                    <a:pt x="28" y="24"/>
                  </a:lnTo>
                  <a:lnTo>
                    <a:pt x="22" y="20"/>
                  </a:lnTo>
                  <a:lnTo>
                    <a:pt x="17" y="19"/>
                  </a:lnTo>
                  <a:lnTo>
                    <a:pt x="11" y="19"/>
                  </a:lnTo>
                  <a:lnTo>
                    <a:pt x="5" y="23"/>
                  </a:lnTo>
                  <a:lnTo>
                    <a:pt x="0" y="29"/>
                  </a:lnTo>
                  <a:lnTo>
                    <a:pt x="0" y="39"/>
                  </a:lnTo>
                  <a:lnTo>
                    <a:pt x="2" y="51"/>
                  </a:lnTo>
                  <a:lnTo>
                    <a:pt x="10" y="63"/>
                  </a:lnTo>
                  <a:lnTo>
                    <a:pt x="15" y="68"/>
                  </a:lnTo>
                  <a:lnTo>
                    <a:pt x="20" y="73"/>
                  </a:lnTo>
                  <a:lnTo>
                    <a:pt x="25" y="76"/>
                  </a:lnTo>
                  <a:lnTo>
                    <a:pt x="30" y="78"/>
                  </a:lnTo>
                  <a:lnTo>
                    <a:pt x="35" y="79"/>
                  </a:lnTo>
                  <a:lnTo>
                    <a:pt x="40" y="79"/>
                  </a:lnTo>
                  <a:lnTo>
                    <a:pt x="43" y="79"/>
                  </a:lnTo>
                  <a:lnTo>
                    <a:pt x="47" y="77"/>
                  </a:lnTo>
                  <a:lnTo>
                    <a:pt x="48" y="77"/>
                  </a:lnTo>
                  <a:lnTo>
                    <a:pt x="48" y="76"/>
                  </a:lnTo>
                  <a:lnTo>
                    <a:pt x="57" y="84"/>
                  </a:lnTo>
                  <a:lnTo>
                    <a:pt x="67" y="93"/>
                  </a:lnTo>
                  <a:lnTo>
                    <a:pt x="76" y="102"/>
                  </a:lnTo>
                  <a:lnTo>
                    <a:pt x="86" y="111"/>
                  </a:lnTo>
                  <a:lnTo>
                    <a:pt x="95" y="119"/>
                  </a:lnTo>
                  <a:lnTo>
                    <a:pt x="103" y="127"/>
                  </a:lnTo>
                  <a:lnTo>
                    <a:pt x="113" y="136"/>
                  </a:lnTo>
                  <a:lnTo>
                    <a:pt x="122" y="143"/>
                  </a:lnTo>
                  <a:lnTo>
                    <a:pt x="121" y="134"/>
                  </a:lnTo>
                  <a:lnTo>
                    <a:pt x="121" y="127"/>
                  </a:lnTo>
                  <a:lnTo>
                    <a:pt x="121" y="119"/>
                  </a:lnTo>
                  <a:lnTo>
                    <a:pt x="121" y="112"/>
                  </a:lnTo>
                  <a:lnTo>
                    <a:pt x="115" y="104"/>
                  </a:lnTo>
                  <a:lnTo>
                    <a:pt x="108" y="98"/>
                  </a:lnTo>
                  <a:lnTo>
                    <a:pt x="103" y="91"/>
                  </a:lnTo>
                  <a:lnTo>
                    <a:pt x="97" y="84"/>
                  </a:lnTo>
                  <a:lnTo>
                    <a:pt x="92" y="77"/>
                  </a:lnTo>
                  <a:lnTo>
                    <a:pt x="86" y="71"/>
                  </a:lnTo>
                  <a:lnTo>
                    <a:pt x="81" y="63"/>
                  </a:lnTo>
                  <a:lnTo>
                    <a:pt x="75" y="56"/>
                  </a:lnTo>
                  <a:lnTo>
                    <a:pt x="76" y="54"/>
                  </a:lnTo>
                  <a:lnTo>
                    <a:pt x="81" y="47"/>
                  </a:lnTo>
                  <a:lnTo>
                    <a:pt x="81" y="38"/>
                  </a:lnTo>
                  <a:lnTo>
                    <a:pt x="78" y="27"/>
                  </a:lnTo>
                  <a:lnTo>
                    <a:pt x="71" y="17"/>
                  </a:lnTo>
                  <a:lnTo>
                    <a:pt x="66" y="12"/>
                  </a:lnTo>
                  <a:lnTo>
                    <a:pt x="62" y="8"/>
                  </a:lnTo>
                  <a:lnTo>
                    <a:pt x="56" y="4"/>
                  </a:lnTo>
                  <a:lnTo>
                    <a:pt x="51" y="2"/>
                  </a:lnTo>
                  <a:lnTo>
                    <a:pt x="46" y="0"/>
                  </a:lnTo>
                  <a:lnTo>
                    <a:pt x="41" y="0"/>
                  </a:lnTo>
                  <a:lnTo>
                    <a:pt x="37" y="0"/>
                  </a:lnTo>
                  <a:lnTo>
                    <a:pt x="3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4" name="Freeform 198"/>
            <p:cNvSpPr>
              <a:spLocks/>
            </p:cNvSpPr>
            <p:nvPr/>
          </p:nvSpPr>
          <p:spPr bwMode="auto">
            <a:xfrm>
              <a:off x="4390" y="3539"/>
              <a:ext cx="34" cy="28"/>
            </a:xfrm>
            <a:custGeom>
              <a:avLst/>
              <a:gdLst>
                <a:gd name="T0" fmla="*/ 0 w 136"/>
                <a:gd name="T1" fmla="*/ 0 h 114"/>
                <a:gd name="T2" fmla="*/ 0 w 136"/>
                <a:gd name="T3" fmla="*/ 0 h 114"/>
                <a:gd name="T4" fmla="*/ 0 w 136"/>
                <a:gd name="T5" fmla="*/ 0 h 114"/>
                <a:gd name="T6" fmla="*/ 0 w 136"/>
                <a:gd name="T7" fmla="*/ 0 h 114"/>
                <a:gd name="T8" fmla="*/ 0 w 136"/>
                <a:gd name="T9" fmla="*/ 0 h 114"/>
                <a:gd name="T10" fmla="*/ 0 w 136"/>
                <a:gd name="T11" fmla="*/ 0 h 114"/>
                <a:gd name="T12" fmla="*/ 0 w 136"/>
                <a:gd name="T13" fmla="*/ 0 h 114"/>
                <a:gd name="T14" fmla="*/ 0 w 136"/>
                <a:gd name="T15" fmla="*/ 0 h 114"/>
                <a:gd name="T16" fmla="*/ 0 w 136"/>
                <a:gd name="T17" fmla="*/ 0 h 114"/>
                <a:gd name="T18" fmla="*/ 0 w 136"/>
                <a:gd name="T19" fmla="*/ 0 h 114"/>
                <a:gd name="T20" fmla="*/ 0 w 136"/>
                <a:gd name="T21" fmla="*/ 0 h 114"/>
                <a:gd name="T22" fmla="*/ 0 w 136"/>
                <a:gd name="T23" fmla="*/ 0 h 114"/>
                <a:gd name="T24" fmla="*/ 0 w 136"/>
                <a:gd name="T25" fmla="*/ 0 h 114"/>
                <a:gd name="T26" fmla="*/ 0 w 136"/>
                <a:gd name="T27" fmla="*/ 0 h 114"/>
                <a:gd name="T28" fmla="*/ 0 w 136"/>
                <a:gd name="T29" fmla="*/ 0 h 114"/>
                <a:gd name="T30" fmla="*/ 0 w 136"/>
                <a:gd name="T31" fmla="*/ 0 h 114"/>
                <a:gd name="T32" fmla="*/ 0 w 136"/>
                <a:gd name="T33" fmla="*/ 0 h 114"/>
                <a:gd name="T34" fmla="*/ 0 w 136"/>
                <a:gd name="T35" fmla="*/ 0 h 114"/>
                <a:gd name="T36" fmla="*/ 0 w 136"/>
                <a:gd name="T37" fmla="*/ 0 h 114"/>
                <a:gd name="T38" fmla="*/ 0 w 136"/>
                <a:gd name="T39" fmla="*/ 0 h 114"/>
                <a:gd name="T40" fmla="*/ 0 w 136"/>
                <a:gd name="T41" fmla="*/ 0 h 114"/>
                <a:gd name="T42" fmla="*/ 0 w 136"/>
                <a:gd name="T43" fmla="*/ 0 h 114"/>
                <a:gd name="T44" fmla="*/ 0 w 136"/>
                <a:gd name="T45" fmla="*/ 0 h 114"/>
                <a:gd name="T46" fmla="*/ 0 w 136"/>
                <a:gd name="T47" fmla="*/ 0 h 114"/>
                <a:gd name="T48" fmla="*/ 0 w 136"/>
                <a:gd name="T49" fmla="*/ 0 h 114"/>
                <a:gd name="T50" fmla="*/ 0 w 136"/>
                <a:gd name="T51" fmla="*/ 0 h 114"/>
                <a:gd name="T52" fmla="*/ 0 w 136"/>
                <a:gd name="T53" fmla="*/ 0 h 114"/>
                <a:gd name="T54" fmla="*/ 0 w 136"/>
                <a:gd name="T55" fmla="*/ 0 h 114"/>
                <a:gd name="T56" fmla="*/ 0 w 136"/>
                <a:gd name="T57" fmla="*/ 0 h 114"/>
                <a:gd name="T58" fmla="*/ 0 w 136"/>
                <a:gd name="T59" fmla="*/ 0 h 114"/>
                <a:gd name="T60" fmla="*/ 0 w 136"/>
                <a:gd name="T61" fmla="*/ 0 h 114"/>
                <a:gd name="T62" fmla="*/ 0 w 136"/>
                <a:gd name="T63" fmla="*/ 0 h 114"/>
                <a:gd name="T64" fmla="*/ 0 w 136"/>
                <a:gd name="T65" fmla="*/ 0 h 114"/>
                <a:gd name="T66" fmla="*/ 0 w 136"/>
                <a:gd name="T67" fmla="*/ 0 h 114"/>
                <a:gd name="T68" fmla="*/ 0 w 136"/>
                <a:gd name="T69" fmla="*/ 0 h 114"/>
                <a:gd name="T70" fmla="*/ 0 w 136"/>
                <a:gd name="T71" fmla="*/ 0 h 114"/>
                <a:gd name="T72" fmla="*/ 0 w 136"/>
                <a:gd name="T73" fmla="*/ 0 h 114"/>
                <a:gd name="T74" fmla="*/ 0 w 136"/>
                <a:gd name="T75" fmla="*/ 0 h 114"/>
                <a:gd name="T76" fmla="*/ 0 w 136"/>
                <a:gd name="T77" fmla="*/ 0 h 114"/>
                <a:gd name="T78" fmla="*/ 0 w 136"/>
                <a:gd name="T79" fmla="*/ 0 h 114"/>
                <a:gd name="T80" fmla="*/ 0 w 136"/>
                <a:gd name="T81" fmla="*/ 0 h 114"/>
                <a:gd name="T82" fmla="*/ 0 w 136"/>
                <a:gd name="T83" fmla="*/ 0 h 114"/>
                <a:gd name="T84" fmla="*/ 0 w 136"/>
                <a:gd name="T85" fmla="*/ 0 h 114"/>
                <a:gd name="T86" fmla="*/ 0 w 136"/>
                <a:gd name="T87" fmla="*/ 0 h 114"/>
                <a:gd name="T88" fmla="*/ 0 w 136"/>
                <a:gd name="T89" fmla="*/ 0 h 114"/>
                <a:gd name="T90" fmla="*/ 0 w 136"/>
                <a:gd name="T91" fmla="*/ 0 h 114"/>
                <a:gd name="T92" fmla="*/ 0 w 136"/>
                <a:gd name="T93" fmla="*/ 0 h 114"/>
                <a:gd name="T94" fmla="*/ 0 w 136"/>
                <a:gd name="T95" fmla="*/ 0 h 114"/>
                <a:gd name="T96" fmla="*/ 0 w 136"/>
                <a:gd name="T97" fmla="*/ 0 h 114"/>
                <a:gd name="T98" fmla="*/ 0 w 136"/>
                <a:gd name="T99" fmla="*/ 0 h 114"/>
                <a:gd name="T100" fmla="*/ 0 w 136"/>
                <a:gd name="T101" fmla="*/ 0 h 114"/>
                <a:gd name="T102" fmla="*/ 0 w 136"/>
                <a:gd name="T103" fmla="*/ 0 h 114"/>
                <a:gd name="T104" fmla="*/ 0 w 136"/>
                <a:gd name="T105" fmla="*/ 0 h 114"/>
                <a:gd name="T106" fmla="*/ 0 w 136"/>
                <a:gd name="T107" fmla="*/ 0 h 114"/>
                <a:gd name="T108" fmla="*/ 0 w 136"/>
                <a:gd name="T109" fmla="*/ 0 h 114"/>
                <a:gd name="T110" fmla="*/ 0 w 136"/>
                <a:gd name="T111" fmla="*/ 0 h 114"/>
                <a:gd name="T112" fmla="*/ 0 w 136"/>
                <a:gd name="T113" fmla="*/ 0 h 114"/>
                <a:gd name="T114" fmla="*/ 0 w 136"/>
                <a:gd name="T115" fmla="*/ 0 h 114"/>
                <a:gd name="T116" fmla="*/ 0 w 136"/>
                <a:gd name="T117" fmla="*/ 0 h 114"/>
                <a:gd name="T118" fmla="*/ 0 w 136"/>
                <a:gd name="T119" fmla="*/ 0 h 114"/>
                <a:gd name="T120" fmla="*/ 0 w 136"/>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6"/>
                <a:gd name="T184" fmla="*/ 0 h 114"/>
                <a:gd name="T185" fmla="*/ 136 w 136"/>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6" h="114">
                  <a:moveTo>
                    <a:pt x="71" y="112"/>
                  </a:moveTo>
                  <a:lnTo>
                    <a:pt x="79" y="106"/>
                  </a:lnTo>
                  <a:lnTo>
                    <a:pt x="81" y="96"/>
                  </a:lnTo>
                  <a:lnTo>
                    <a:pt x="81" y="84"/>
                  </a:lnTo>
                  <a:lnTo>
                    <a:pt x="76" y="71"/>
                  </a:lnTo>
                  <a:lnTo>
                    <a:pt x="76" y="70"/>
                  </a:lnTo>
                  <a:lnTo>
                    <a:pt x="75" y="70"/>
                  </a:lnTo>
                  <a:lnTo>
                    <a:pt x="82" y="66"/>
                  </a:lnTo>
                  <a:lnTo>
                    <a:pt x="90" y="61"/>
                  </a:lnTo>
                  <a:lnTo>
                    <a:pt x="97" y="56"/>
                  </a:lnTo>
                  <a:lnTo>
                    <a:pt x="105" y="52"/>
                  </a:lnTo>
                  <a:lnTo>
                    <a:pt x="112" y="47"/>
                  </a:lnTo>
                  <a:lnTo>
                    <a:pt x="120" y="42"/>
                  </a:lnTo>
                  <a:lnTo>
                    <a:pt x="129" y="37"/>
                  </a:lnTo>
                  <a:lnTo>
                    <a:pt x="136" y="32"/>
                  </a:lnTo>
                  <a:lnTo>
                    <a:pt x="133" y="25"/>
                  </a:lnTo>
                  <a:lnTo>
                    <a:pt x="129" y="17"/>
                  </a:lnTo>
                  <a:lnTo>
                    <a:pt x="125" y="11"/>
                  </a:lnTo>
                  <a:lnTo>
                    <a:pt x="123" y="4"/>
                  </a:lnTo>
                  <a:lnTo>
                    <a:pt x="114" y="7"/>
                  </a:lnTo>
                  <a:lnTo>
                    <a:pt x="104" y="10"/>
                  </a:lnTo>
                  <a:lnTo>
                    <a:pt x="95" y="12"/>
                  </a:lnTo>
                  <a:lnTo>
                    <a:pt x="86" y="16"/>
                  </a:lnTo>
                  <a:lnTo>
                    <a:pt x="76" y="19"/>
                  </a:lnTo>
                  <a:lnTo>
                    <a:pt x="67" y="21"/>
                  </a:lnTo>
                  <a:lnTo>
                    <a:pt x="57" y="22"/>
                  </a:lnTo>
                  <a:lnTo>
                    <a:pt x="49" y="25"/>
                  </a:lnTo>
                  <a:lnTo>
                    <a:pt x="49" y="24"/>
                  </a:lnTo>
                  <a:lnTo>
                    <a:pt x="49" y="22"/>
                  </a:lnTo>
                  <a:lnTo>
                    <a:pt x="47" y="22"/>
                  </a:lnTo>
                  <a:lnTo>
                    <a:pt x="44" y="16"/>
                  </a:lnTo>
                  <a:lnTo>
                    <a:pt x="40" y="11"/>
                  </a:lnTo>
                  <a:lnTo>
                    <a:pt x="35" y="7"/>
                  </a:lnTo>
                  <a:lnTo>
                    <a:pt x="30" y="4"/>
                  </a:lnTo>
                  <a:lnTo>
                    <a:pt x="25" y="2"/>
                  </a:lnTo>
                  <a:lnTo>
                    <a:pt x="20" y="1"/>
                  </a:lnTo>
                  <a:lnTo>
                    <a:pt x="15" y="0"/>
                  </a:lnTo>
                  <a:lnTo>
                    <a:pt x="10" y="1"/>
                  </a:lnTo>
                  <a:lnTo>
                    <a:pt x="2" y="6"/>
                  </a:lnTo>
                  <a:lnTo>
                    <a:pt x="0" y="15"/>
                  </a:lnTo>
                  <a:lnTo>
                    <a:pt x="0" y="26"/>
                  </a:lnTo>
                  <a:lnTo>
                    <a:pt x="5" y="39"/>
                  </a:lnTo>
                  <a:lnTo>
                    <a:pt x="10" y="46"/>
                  </a:lnTo>
                  <a:lnTo>
                    <a:pt x="16" y="52"/>
                  </a:lnTo>
                  <a:lnTo>
                    <a:pt x="22" y="57"/>
                  </a:lnTo>
                  <a:lnTo>
                    <a:pt x="29" y="61"/>
                  </a:lnTo>
                  <a:lnTo>
                    <a:pt x="27" y="67"/>
                  </a:lnTo>
                  <a:lnTo>
                    <a:pt x="27" y="75"/>
                  </a:lnTo>
                  <a:lnTo>
                    <a:pt x="30" y="82"/>
                  </a:lnTo>
                  <a:lnTo>
                    <a:pt x="34" y="91"/>
                  </a:lnTo>
                  <a:lnTo>
                    <a:pt x="37" y="97"/>
                  </a:lnTo>
                  <a:lnTo>
                    <a:pt x="42" y="102"/>
                  </a:lnTo>
                  <a:lnTo>
                    <a:pt x="47" y="107"/>
                  </a:lnTo>
                  <a:lnTo>
                    <a:pt x="52" y="111"/>
                  </a:lnTo>
                  <a:lnTo>
                    <a:pt x="57" y="114"/>
                  </a:lnTo>
                  <a:lnTo>
                    <a:pt x="62" y="114"/>
                  </a:lnTo>
                  <a:lnTo>
                    <a:pt x="66" y="114"/>
                  </a:lnTo>
                  <a:lnTo>
                    <a:pt x="71"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5" name="Freeform 199"/>
            <p:cNvSpPr>
              <a:spLocks/>
            </p:cNvSpPr>
            <p:nvPr/>
          </p:nvSpPr>
          <p:spPr bwMode="auto">
            <a:xfrm>
              <a:off x="4495" y="3466"/>
              <a:ext cx="30" cy="35"/>
            </a:xfrm>
            <a:custGeom>
              <a:avLst/>
              <a:gdLst>
                <a:gd name="T0" fmla="*/ 0 w 123"/>
                <a:gd name="T1" fmla="*/ 0 h 141"/>
                <a:gd name="T2" fmla="*/ 0 w 123"/>
                <a:gd name="T3" fmla="*/ 0 h 141"/>
                <a:gd name="T4" fmla="*/ 0 w 123"/>
                <a:gd name="T5" fmla="*/ 0 h 141"/>
                <a:gd name="T6" fmla="*/ 0 w 123"/>
                <a:gd name="T7" fmla="*/ 0 h 141"/>
                <a:gd name="T8" fmla="*/ 0 w 123"/>
                <a:gd name="T9" fmla="*/ 0 h 141"/>
                <a:gd name="T10" fmla="*/ 0 w 123"/>
                <a:gd name="T11" fmla="*/ 0 h 141"/>
                <a:gd name="T12" fmla="*/ 0 w 123"/>
                <a:gd name="T13" fmla="*/ 0 h 141"/>
                <a:gd name="T14" fmla="*/ 0 w 123"/>
                <a:gd name="T15" fmla="*/ 0 h 141"/>
                <a:gd name="T16" fmla="*/ 0 w 123"/>
                <a:gd name="T17" fmla="*/ 0 h 141"/>
                <a:gd name="T18" fmla="*/ 0 w 123"/>
                <a:gd name="T19" fmla="*/ 0 h 141"/>
                <a:gd name="T20" fmla="*/ 0 w 123"/>
                <a:gd name="T21" fmla="*/ 0 h 141"/>
                <a:gd name="T22" fmla="*/ 0 w 123"/>
                <a:gd name="T23" fmla="*/ 0 h 141"/>
                <a:gd name="T24" fmla="*/ 0 w 123"/>
                <a:gd name="T25" fmla="*/ 0 h 141"/>
                <a:gd name="T26" fmla="*/ 0 w 123"/>
                <a:gd name="T27" fmla="*/ 0 h 141"/>
                <a:gd name="T28" fmla="*/ 0 w 123"/>
                <a:gd name="T29" fmla="*/ 0 h 141"/>
                <a:gd name="T30" fmla="*/ 0 w 123"/>
                <a:gd name="T31" fmla="*/ 0 h 141"/>
                <a:gd name="T32" fmla="*/ 0 w 123"/>
                <a:gd name="T33" fmla="*/ 0 h 141"/>
                <a:gd name="T34" fmla="*/ 0 w 123"/>
                <a:gd name="T35" fmla="*/ 0 h 141"/>
                <a:gd name="T36" fmla="*/ 0 w 123"/>
                <a:gd name="T37" fmla="*/ 0 h 141"/>
                <a:gd name="T38" fmla="*/ 0 w 123"/>
                <a:gd name="T39" fmla="*/ 0 h 141"/>
                <a:gd name="T40" fmla="*/ 0 w 123"/>
                <a:gd name="T41" fmla="*/ 0 h 141"/>
                <a:gd name="T42" fmla="*/ 0 w 123"/>
                <a:gd name="T43" fmla="*/ 0 h 141"/>
                <a:gd name="T44" fmla="*/ 0 w 123"/>
                <a:gd name="T45" fmla="*/ 0 h 141"/>
                <a:gd name="T46" fmla="*/ 0 w 123"/>
                <a:gd name="T47" fmla="*/ 0 h 141"/>
                <a:gd name="T48" fmla="*/ 0 w 123"/>
                <a:gd name="T49" fmla="*/ 0 h 141"/>
                <a:gd name="T50" fmla="*/ 0 w 123"/>
                <a:gd name="T51" fmla="*/ 0 h 141"/>
                <a:gd name="T52" fmla="*/ 0 w 123"/>
                <a:gd name="T53" fmla="*/ 0 h 141"/>
                <a:gd name="T54" fmla="*/ 0 w 123"/>
                <a:gd name="T55" fmla="*/ 0 h 141"/>
                <a:gd name="T56" fmla="*/ 0 w 123"/>
                <a:gd name="T57" fmla="*/ 0 h 141"/>
                <a:gd name="T58" fmla="*/ 0 w 123"/>
                <a:gd name="T59" fmla="*/ 0 h 141"/>
                <a:gd name="T60" fmla="*/ 0 w 123"/>
                <a:gd name="T61" fmla="*/ 0 h 141"/>
                <a:gd name="T62" fmla="*/ 0 w 123"/>
                <a:gd name="T63" fmla="*/ 0 h 141"/>
                <a:gd name="T64" fmla="*/ 0 w 123"/>
                <a:gd name="T65" fmla="*/ 0 h 141"/>
                <a:gd name="T66" fmla="*/ 0 w 123"/>
                <a:gd name="T67" fmla="*/ 0 h 141"/>
                <a:gd name="T68" fmla="*/ 0 w 123"/>
                <a:gd name="T69" fmla="*/ 0 h 141"/>
                <a:gd name="T70" fmla="*/ 0 w 123"/>
                <a:gd name="T71" fmla="*/ 0 h 141"/>
                <a:gd name="T72" fmla="*/ 0 w 123"/>
                <a:gd name="T73" fmla="*/ 0 h 141"/>
                <a:gd name="T74" fmla="*/ 0 w 123"/>
                <a:gd name="T75" fmla="*/ 0 h 141"/>
                <a:gd name="T76" fmla="*/ 0 w 123"/>
                <a:gd name="T77" fmla="*/ 0 h 141"/>
                <a:gd name="T78" fmla="*/ 0 w 123"/>
                <a:gd name="T79" fmla="*/ 0 h 141"/>
                <a:gd name="T80" fmla="*/ 0 w 123"/>
                <a:gd name="T81" fmla="*/ 0 h 141"/>
                <a:gd name="T82" fmla="*/ 0 w 123"/>
                <a:gd name="T83" fmla="*/ 0 h 141"/>
                <a:gd name="T84" fmla="*/ 0 w 123"/>
                <a:gd name="T85" fmla="*/ 0 h 141"/>
                <a:gd name="T86" fmla="*/ 0 w 123"/>
                <a:gd name="T87" fmla="*/ 0 h 141"/>
                <a:gd name="T88" fmla="*/ 0 w 123"/>
                <a:gd name="T89" fmla="*/ 0 h 141"/>
                <a:gd name="T90" fmla="*/ 0 w 123"/>
                <a:gd name="T91" fmla="*/ 0 h 141"/>
                <a:gd name="T92" fmla="*/ 0 w 123"/>
                <a:gd name="T93" fmla="*/ 0 h 141"/>
                <a:gd name="T94" fmla="*/ 0 w 123"/>
                <a:gd name="T95" fmla="*/ 0 h 141"/>
                <a:gd name="T96" fmla="*/ 0 w 123"/>
                <a:gd name="T97" fmla="*/ 0 h 141"/>
                <a:gd name="T98" fmla="*/ 0 w 123"/>
                <a:gd name="T99" fmla="*/ 0 h 141"/>
                <a:gd name="T100" fmla="*/ 0 w 123"/>
                <a:gd name="T101" fmla="*/ 0 h 141"/>
                <a:gd name="T102" fmla="*/ 0 w 123"/>
                <a:gd name="T103" fmla="*/ 0 h 141"/>
                <a:gd name="T104" fmla="*/ 0 w 123"/>
                <a:gd name="T105" fmla="*/ 0 h 141"/>
                <a:gd name="T106" fmla="*/ 0 w 123"/>
                <a:gd name="T107" fmla="*/ 0 h 141"/>
                <a:gd name="T108" fmla="*/ 0 w 123"/>
                <a:gd name="T109" fmla="*/ 0 h 141"/>
                <a:gd name="T110" fmla="*/ 0 w 123"/>
                <a:gd name="T111" fmla="*/ 0 h 141"/>
                <a:gd name="T112" fmla="*/ 0 w 123"/>
                <a:gd name="T113" fmla="*/ 0 h 141"/>
                <a:gd name="T114" fmla="*/ 0 w 123"/>
                <a:gd name="T115" fmla="*/ 0 h 141"/>
                <a:gd name="T116" fmla="*/ 0 w 123"/>
                <a:gd name="T117" fmla="*/ 0 h 141"/>
                <a:gd name="T118" fmla="*/ 0 w 123"/>
                <a:gd name="T119" fmla="*/ 0 h 141"/>
                <a:gd name="T120" fmla="*/ 0 w 123"/>
                <a:gd name="T121" fmla="*/ 0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3"/>
                <a:gd name="T184" fmla="*/ 0 h 141"/>
                <a:gd name="T185" fmla="*/ 123 w 123"/>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3" h="141">
                  <a:moveTo>
                    <a:pt x="50" y="16"/>
                  </a:moveTo>
                  <a:lnTo>
                    <a:pt x="44" y="28"/>
                  </a:lnTo>
                  <a:lnTo>
                    <a:pt x="40" y="39"/>
                  </a:lnTo>
                  <a:lnTo>
                    <a:pt x="41" y="48"/>
                  </a:lnTo>
                  <a:lnTo>
                    <a:pt x="46" y="55"/>
                  </a:lnTo>
                  <a:lnTo>
                    <a:pt x="46" y="56"/>
                  </a:lnTo>
                  <a:lnTo>
                    <a:pt x="48" y="56"/>
                  </a:lnTo>
                  <a:lnTo>
                    <a:pt x="41" y="64"/>
                  </a:lnTo>
                  <a:lnTo>
                    <a:pt x="35" y="70"/>
                  </a:lnTo>
                  <a:lnTo>
                    <a:pt x="30" y="78"/>
                  </a:lnTo>
                  <a:lnTo>
                    <a:pt x="24" y="84"/>
                  </a:lnTo>
                  <a:lnTo>
                    <a:pt x="19" y="90"/>
                  </a:lnTo>
                  <a:lnTo>
                    <a:pt x="13" y="96"/>
                  </a:lnTo>
                  <a:lnTo>
                    <a:pt x="8" y="104"/>
                  </a:lnTo>
                  <a:lnTo>
                    <a:pt x="1" y="110"/>
                  </a:lnTo>
                  <a:lnTo>
                    <a:pt x="1" y="119"/>
                  </a:lnTo>
                  <a:lnTo>
                    <a:pt x="1" y="126"/>
                  </a:lnTo>
                  <a:lnTo>
                    <a:pt x="0" y="134"/>
                  </a:lnTo>
                  <a:lnTo>
                    <a:pt x="0" y="141"/>
                  </a:lnTo>
                  <a:lnTo>
                    <a:pt x="9" y="134"/>
                  </a:lnTo>
                  <a:lnTo>
                    <a:pt x="19" y="126"/>
                  </a:lnTo>
                  <a:lnTo>
                    <a:pt x="28" y="119"/>
                  </a:lnTo>
                  <a:lnTo>
                    <a:pt x="36" y="111"/>
                  </a:lnTo>
                  <a:lnTo>
                    <a:pt x="46" y="103"/>
                  </a:lnTo>
                  <a:lnTo>
                    <a:pt x="55" y="95"/>
                  </a:lnTo>
                  <a:lnTo>
                    <a:pt x="64" y="86"/>
                  </a:lnTo>
                  <a:lnTo>
                    <a:pt x="73" y="78"/>
                  </a:lnTo>
                  <a:lnTo>
                    <a:pt x="74" y="78"/>
                  </a:lnTo>
                  <a:lnTo>
                    <a:pt x="74" y="79"/>
                  </a:lnTo>
                  <a:lnTo>
                    <a:pt x="78" y="81"/>
                  </a:lnTo>
                  <a:lnTo>
                    <a:pt x="83" y="83"/>
                  </a:lnTo>
                  <a:lnTo>
                    <a:pt x="88" y="83"/>
                  </a:lnTo>
                  <a:lnTo>
                    <a:pt x="93" y="81"/>
                  </a:lnTo>
                  <a:lnTo>
                    <a:pt x="98" y="79"/>
                  </a:lnTo>
                  <a:lnTo>
                    <a:pt x="103" y="75"/>
                  </a:lnTo>
                  <a:lnTo>
                    <a:pt x="108" y="71"/>
                  </a:lnTo>
                  <a:lnTo>
                    <a:pt x="113" y="66"/>
                  </a:lnTo>
                  <a:lnTo>
                    <a:pt x="119" y="55"/>
                  </a:lnTo>
                  <a:lnTo>
                    <a:pt x="123" y="44"/>
                  </a:lnTo>
                  <a:lnTo>
                    <a:pt x="122" y="34"/>
                  </a:lnTo>
                  <a:lnTo>
                    <a:pt x="116" y="26"/>
                  </a:lnTo>
                  <a:lnTo>
                    <a:pt x="111" y="24"/>
                  </a:lnTo>
                  <a:lnTo>
                    <a:pt x="106" y="23"/>
                  </a:lnTo>
                  <a:lnTo>
                    <a:pt x="100" y="25"/>
                  </a:lnTo>
                  <a:lnTo>
                    <a:pt x="94" y="28"/>
                  </a:lnTo>
                  <a:lnTo>
                    <a:pt x="95" y="20"/>
                  </a:lnTo>
                  <a:lnTo>
                    <a:pt x="95" y="14"/>
                  </a:lnTo>
                  <a:lnTo>
                    <a:pt x="93" y="9"/>
                  </a:lnTo>
                  <a:lnTo>
                    <a:pt x="89" y="4"/>
                  </a:lnTo>
                  <a:lnTo>
                    <a:pt x="85" y="1"/>
                  </a:lnTo>
                  <a:lnTo>
                    <a:pt x="80" y="0"/>
                  </a:lnTo>
                  <a:lnTo>
                    <a:pt x="75" y="1"/>
                  </a:lnTo>
                  <a:lnTo>
                    <a:pt x="70" y="2"/>
                  </a:lnTo>
                  <a:lnTo>
                    <a:pt x="65" y="4"/>
                  </a:lnTo>
                  <a:lnTo>
                    <a:pt x="60" y="7"/>
                  </a:lnTo>
                  <a:lnTo>
                    <a:pt x="55" y="11"/>
                  </a:lnTo>
                  <a:lnTo>
                    <a:pt x="5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6" name="Freeform 200"/>
            <p:cNvSpPr>
              <a:spLocks/>
            </p:cNvSpPr>
            <p:nvPr/>
          </p:nvSpPr>
          <p:spPr bwMode="auto">
            <a:xfrm>
              <a:off x="4478" y="3540"/>
              <a:ext cx="34" cy="28"/>
            </a:xfrm>
            <a:custGeom>
              <a:avLst/>
              <a:gdLst>
                <a:gd name="T0" fmla="*/ 0 w 136"/>
                <a:gd name="T1" fmla="*/ 0 h 114"/>
                <a:gd name="T2" fmla="*/ 0 w 136"/>
                <a:gd name="T3" fmla="*/ 0 h 114"/>
                <a:gd name="T4" fmla="*/ 0 w 136"/>
                <a:gd name="T5" fmla="*/ 0 h 114"/>
                <a:gd name="T6" fmla="*/ 0 w 136"/>
                <a:gd name="T7" fmla="*/ 0 h 114"/>
                <a:gd name="T8" fmla="*/ 0 w 136"/>
                <a:gd name="T9" fmla="*/ 0 h 114"/>
                <a:gd name="T10" fmla="*/ 0 w 136"/>
                <a:gd name="T11" fmla="*/ 0 h 114"/>
                <a:gd name="T12" fmla="*/ 0 w 136"/>
                <a:gd name="T13" fmla="*/ 0 h 114"/>
                <a:gd name="T14" fmla="*/ 0 w 136"/>
                <a:gd name="T15" fmla="*/ 0 h 114"/>
                <a:gd name="T16" fmla="*/ 0 w 136"/>
                <a:gd name="T17" fmla="*/ 0 h 114"/>
                <a:gd name="T18" fmla="*/ 0 w 136"/>
                <a:gd name="T19" fmla="*/ 0 h 114"/>
                <a:gd name="T20" fmla="*/ 0 w 136"/>
                <a:gd name="T21" fmla="*/ 0 h 114"/>
                <a:gd name="T22" fmla="*/ 0 w 136"/>
                <a:gd name="T23" fmla="*/ 0 h 114"/>
                <a:gd name="T24" fmla="*/ 0 w 136"/>
                <a:gd name="T25" fmla="*/ 0 h 114"/>
                <a:gd name="T26" fmla="*/ 0 w 136"/>
                <a:gd name="T27" fmla="*/ 0 h 114"/>
                <a:gd name="T28" fmla="*/ 0 w 136"/>
                <a:gd name="T29" fmla="*/ 0 h 114"/>
                <a:gd name="T30" fmla="*/ 0 w 136"/>
                <a:gd name="T31" fmla="*/ 0 h 114"/>
                <a:gd name="T32" fmla="*/ 0 w 136"/>
                <a:gd name="T33" fmla="*/ 0 h 114"/>
                <a:gd name="T34" fmla="*/ 0 w 136"/>
                <a:gd name="T35" fmla="*/ 0 h 114"/>
                <a:gd name="T36" fmla="*/ 0 w 136"/>
                <a:gd name="T37" fmla="*/ 0 h 114"/>
                <a:gd name="T38" fmla="*/ 0 w 136"/>
                <a:gd name="T39" fmla="*/ 0 h 114"/>
                <a:gd name="T40" fmla="*/ 0 w 136"/>
                <a:gd name="T41" fmla="*/ 0 h 114"/>
                <a:gd name="T42" fmla="*/ 0 w 136"/>
                <a:gd name="T43" fmla="*/ 0 h 114"/>
                <a:gd name="T44" fmla="*/ 0 w 136"/>
                <a:gd name="T45" fmla="*/ 0 h 114"/>
                <a:gd name="T46" fmla="*/ 0 w 136"/>
                <a:gd name="T47" fmla="*/ 0 h 114"/>
                <a:gd name="T48" fmla="*/ 0 w 136"/>
                <a:gd name="T49" fmla="*/ 0 h 114"/>
                <a:gd name="T50" fmla="*/ 0 w 136"/>
                <a:gd name="T51" fmla="*/ 0 h 114"/>
                <a:gd name="T52" fmla="*/ 0 w 136"/>
                <a:gd name="T53" fmla="*/ 0 h 114"/>
                <a:gd name="T54" fmla="*/ 0 w 136"/>
                <a:gd name="T55" fmla="*/ 0 h 114"/>
                <a:gd name="T56" fmla="*/ 0 w 136"/>
                <a:gd name="T57" fmla="*/ 0 h 114"/>
                <a:gd name="T58" fmla="*/ 0 w 136"/>
                <a:gd name="T59" fmla="*/ 0 h 114"/>
                <a:gd name="T60" fmla="*/ 0 w 136"/>
                <a:gd name="T61" fmla="*/ 0 h 114"/>
                <a:gd name="T62" fmla="*/ 0 w 136"/>
                <a:gd name="T63" fmla="*/ 0 h 114"/>
                <a:gd name="T64" fmla="*/ 0 w 136"/>
                <a:gd name="T65" fmla="*/ 0 h 114"/>
                <a:gd name="T66" fmla="*/ 0 w 136"/>
                <a:gd name="T67" fmla="*/ 0 h 114"/>
                <a:gd name="T68" fmla="*/ 0 w 136"/>
                <a:gd name="T69" fmla="*/ 0 h 114"/>
                <a:gd name="T70" fmla="*/ 0 w 136"/>
                <a:gd name="T71" fmla="*/ 0 h 114"/>
                <a:gd name="T72" fmla="*/ 0 w 136"/>
                <a:gd name="T73" fmla="*/ 0 h 114"/>
                <a:gd name="T74" fmla="*/ 0 w 136"/>
                <a:gd name="T75" fmla="*/ 0 h 114"/>
                <a:gd name="T76" fmla="*/ 0 w 136"/>
                <a:gd name="T77" fmla="*/ 0 h 114"/>
                <a:gd name="T78" fmla="*/ 0 w 136"/>
                <a:gd name="T79" fmla="*/ 0 h 114"/>
                <a:gd name="T80" fmla="*/ 0 w 136"/>
                <a:gd name="T81" fmla="*/ 0 h 114"/>
                <a:gd name="T82" fmla="*/ 0 w 136"/>
                <a:gd name="T83" fmla="*/ 0 h 114"/>
                <a:gd name="T84" fmla="*/ 0 w 136"/>
                <a:gd name="T85" fmla="*/ 0 h 114"/>
                <a:gd name="T86" fmla="*/ 0 w 136"/>
                <a:gd name="T87" fmla="*/ 0 h 114"/>
                <a:gd name="T88" fmla="*/ 0 w 136"/>
                <a:gd name="T89" fmla="*/ 0 h 114"/>
                <a:gd name="T90" fmla="*/ 0 w 136"/>
                <a:gd name="T91" fmla="*/ 0 h 114"/>
                <a:gd name="T92" fmla="*/ 0 w 136"/>
                <a:gd name="T93" fmla="*/ 0 h 114"/>
                <a:gd name="T94" fmla="*/ 0 w 136"/>
                <a:gd name="T95" fmla="*/ 0 h 114"/>
                <a:gd name="T96" fmla="*/ 0 w 136"/>
                <a:gd name="T97" fmla="*/ 0 h 114"/>
                <a:gd name="T98" fmla="*/ 0 w 136"/>
                <a:gd name="T99" fmla="*/ 0 h 114"/>
                <a:gd name="T100" fmla="*/ 0 w 136"/>
                <a:gd name="T101" fmla="*/ 0 h 114"/>
                <a:gd name="T102" fmla="*/ 0 w 136"/>
                <a:gd name="T103" fmla="*/ 0 h 114"/>
                <a:gd name="T104" fmla="*/ 0 w 136"/>
                <a:gd name="T105" fmla="*/ 0 h 114"/>
                <a:gd name="T106" fmla="*/ 0 w 136"/>
                <a:gd name="T107" fmla="*/ 0 h 114"/>
                <a:gd name="T108" fmla="*/ 0 w 136"/>
                <a:gd name="T109" fmla="*/ 0 h 114"/>
                <a:gd name="T110" fmla="*/ 0 w 136"/>
                <a:gd name="T111" fmla="*/ 0 h 114"/>
                <a:gd name="T112" fmla="*/ 0 w 136"/>
                <a:gd name="T113" fmla="*/ 0 h 114"/>
                <a:gd name="T114" fmla="*/ 0 w 136"/>
                <a:gd name="T115" fmla="*/ 0 h 114"/>
                <a:gd name="T116" fmla="*/ 0 w 136"/>
                <a:gd name="T117" fmla="*/ 0 h 114"/>
                <a:gd name="T118" fmla="*/ 0 w 136"/>
                <a:gd name="T119" fmla="*/ 0 h 114"/>
                <a:gd name="T120" fmla="*/ 0 w 136"/>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6"/>
                <a:gd name="T184" fmla="*/ 0 h 114"/>
                <a:gd name="T185" fmla="*/ 136 w 136"/>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6" h="114">
                  <a:moveTo>
                    <a:pt x="103" y="90"/>
                  </a:moveTo>
                  <a:lnTo>
                    <a:pt x="106" y="83"/>
                  </a:lnTo>
                  <a:lnTo>
                    <a:pt x="109" y="75"/>
                  </a:lnTo>
                  <a:lnTo>
                    <a:pt x="109" y="68"/>
                  </a:lnTo>
                  <a:lnTo>
                    <a:pt x="108" y="62"/>
                  </a:lnTo>
                  <a:lnTo>
                    <a:pt x="114" y="58"/>
                  </a:lnTo>
                  <a:lnTo>
                    <a:pt x="120" y="53"/>
                  </a:lnTo>
                  <a:lnTo>
                    <a:pt x="125" y="47"/>
                  </a:lnTo>
                  <a:lnTo>
                    <a:pt x="130" y="39"/>
                  </a:lnTo>
                  <a:lnTo>
                    <a:pt x="135" y="27"/>
                  </a:lnTo>
                  <a:lnTo>
                    <a:pt x="136" y="15"/>
                  </a:lnTo>
                  <a:lnTo>
                    <a:pt x="133" y="7"/>
                  </a:lnTo>
                  <a:lnTo>
                    <a:pt x="126" y="2"/>
                  </a:lnTo>
                  <a:lnTo>
                    <a:pt x="121" y="0"/>
                  </a:lnTo>
                  <a:lnTo>
                    <a:pt x="116" y="2"/>
                  </a:lnTo>
                  <a:lnTo>
                    <a:pt x="111" y="3"/>
                  </a:lnTo>
                  <a:lnTo>
                    <a:pt x="106" y="4"/>
                  </a:lnTo>
                  <a:lnTo>
                    <a:pt x="101" y="8"/>
                  </a:lnTo>
                  <a:lnTo>
                    <a:pt x="96" y="12"/>
                  </a:lnTo>
                  <a:lnTo>
                    <a:pt x="91" y="17"/>
                  </a:lnTo>
                  <a:lnTo>
                    <a:pt x="88" y="23"/>
                  </a:lnTo>
                  <a:lnTo>
                    <a:pt x="88" y="24"/>
                  </a:lnTo>
                  <a:lnTo>
                    <a:pt x="86" y="25"/>
                  </a:lnTo>
                  <a:lnTo>
                    <a:pt x="78" y="23"/>
                  </a:lnTo>
                  <a:lnTo>
                    <a:pt x="69" y="22"/>
                  </a:lnTo>
                  <a:lnTo>
                    <a:pt x="60" y="19"/>
                  </a:lnTo>
                  <a:lnTo>
                    <a:pt x="50" y="17"/>
                  </a:lnTo>
                  <a:lnTo>
                    <a:pt x="41" y="14"/>
                  </a:lnTo>
                  <a:lnTo>
                    <a:pt x="33" y="10"/>
                  </a:lnTo>
                  <a:lnTo>
                    <a:pt x="23" y="8"/>
                  </a:lnTo>
                  <a:lnTo>
                    <a:pt x="14" y="4"/>
                  </a:lnTo>
                  <a:lnTo>
                    <a:pt x="10" y="12"/>
                  </a:lnTo>
                  <a:lnTo>
                    <a:pt x="8" y="18"/>
                  </a:lnTo>
                  <a:lnTo>
                    <a:pt x="4" y="25"/>
                  </a:lnTo>
                  <a:lnTo>
                    <a:pt x="0" y="33"/>
                  </a:lnTo>
                  <a:lnTo>
                    <a:pt x="8" y="38"/>
                  </a:lnTo>
                  <a:lnTo>
                    <a:pt x="15" y="43"/>
                  </a:lnTo>
                  <a:lnTo>
                    <a:pt x="23" y="48"/>
                  </a:lnTo>
                  <a:lnTo>
                    <a:pt x="30" y="53"/>
                  </a:lnTo>
                  <a:lnTo>
                    <a:pt x="38" y="57"/>
                  </a:lnTo>
                  <a:lnTo>
                    <a:pt x="45" y="62"/>
                  </a:lnTo>
                  <a:lnTo>
                    <a:pt x="54" y="67"/>
                  </a:lnTo>
                  <a:lnTo>
                    <a:pt x="61" y="70"/>
                  </a:lnTo>
                  <a:lnTo>
                    <a:pt x="60" y="72"/>
                  </a:lnTo>
                  <a:lnTo>
                    <a:pt x="55" y="84"/>
                  </a:lnTo>
                  <a:lnTo>
                    <a:pt x="54" y="95"/>
                  </a:lnTo>
                  <a:lnTo>
                    <a:pt x="58" y="107"/>
                  </a:lnTo>
                  <a:lnTo>
                    <a:pt x="64" y="113"/>
                  </a:lnTo>
                  <a:lnTo>
                    <a:pt x="69" y="114"/>
                  </a:lnTo>
                  <a:lnTo>
                    <a:pt x="74" y="114"/>
                  </a:lnTo>
                  <a:lnTo>
                    <a:pt x="79" y="113"/>
                  </a:lnTo>
                  <a:lnTo>
                    <a:pt x="84" y="110"/>
                  </a:lnTo>
                  <a:lnTo>
                    <a:pt x="89" y="107"/>
                  </a:lnTo>
                  <a:lnTo>
                    <a:pt x="94" y="102"/>
                  </a:lnTo>
                  <a:lnTo>
                    <a:pt x="99" y="97"/>
                  </a:lnTo>
                  <a:lnTo>
                    <a:pt x="103"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2793" name="Picture 203" descr="j01045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2025" y="4737100"/>
            <a:ext cx="9350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4" name="Picture 204" descr="j01045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1938" y="5259388"/>
            <a:ext cx="98742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5" name="Picture 206" descr="sab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3450" y="2998788"/>
            <a:ext cx="11334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6" name="Rectangle 2"/>
          <p:cNvSpPr>
            <a:spLocks noGrp="1" noChangeArrowheads="1"/>
          </p:cNvSpPr>
          <p:nvPr>
            <p:ph type="title" idx="4294967295"/>
          </p:nvPr>
        </p:nvSpPr>
        <p:spPr>
          <a:xfrm>
            <a:off x="34925" y="908050"/>
            <a:ext cx="4718050" cy="914400"/>
          </a:xfrm>
        </p:spPr>
        <p:txBody>
          <a:bodyPr/>
          <a:lstStyle/>
          <a:p>
            <a:r>
              <a:rPr kumimoji="0" lang="en-US" altLang="en-US" dirty="0" smtClean="0">
                <a:latin typeface="Arial" panose="020B0604020202020204" pitchFamily="34" charset="0"/>
              </a:rPr>
              <a:t>RECP</a:t>
            </a:r>
            <a:r>
              <a:rPr kumimoji="0" lang="en-US" altLang="en-US" i="1" dirty="0" smtClean="0">
                <a:latin typeface="Arial" panose="020B0604020202020204" pitchFamily="34" charset="0"/>
              </a:rPr>
              <a:t> </a:t>
            </a:r>
            <a:r>
              <a:rPr lang="en-US" altLang="en-US" dirty="0" smtClean="0">
                <a:latin typeface="Arial" panose="020B0604020202020204" pitchFamily="34" charset="0"/>
              </a:rPr>
              <a:t>Techniques</a:t>
            </a:r>
          </a:p>
        </p:txBody>
      </p:sp>
    </p:spTree>
    <p:extLst>
      <p:ext uri="{BB962C8B-B14F-4D97-AF65-F5344CB8AC3E}">
        <p14:creationId xmlns:p14="http://schemas.microsoft.com/office/powerpoint/2010/main" val="25819790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39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9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rodu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8563" y="3241675"/>
            <a:ext cx="137001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Oval 3"/>
          <p:cNvSpPr>
            <a:spLocks noChangeArrowheads="1"/>
          </p:cNvSpPr>
          <p:nvPr/>
        </p:nvSpPr>
        <p:spPr bwMode="auto">
          <a:xfrm>
            <a:off x="157163" y="2738438"/>
            <a:ext cx="2168525" cy="1817687"/>
          </a:xfrm>
          <a:prstGeom prst="ellipse">
            <a:avLst/>
          </a:prstGeom>
          <a:solidFill>
            <a:srgbClr val="FF0000">
              <a:alpha val="39999"/>
            </a:srgbClr>
          </a:solidFill>
          <a:ln w="25400">
            <a:solidFill>
              <a:srgbClr val="CC0000"/>
            </a:solidFill>
            <a:round/>
            <a:headEnd/>
            <a:tailEnd/>
          </a:ln>
        </p:spPr>
        <p:txBody>
          <a:bodyPr wrap="none" anchor="ct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grpSp>
        <p:nvGrpSpPr>
          <p:cNvPr id="33796" name="Group 9"/>
          <p:cNvGrpSpPr>
            <a:grpSpLocks/>
          </p:cNvGrpSpPr>
          <p:nvPr/>
        </p:nvGrpSpPr>
        <p:grpSpPr bwMode="auto">
          <a:xfrm>
            <a:off x="2870200" y="1808163"/>
            <a:ext cx="1073150" cy="881062"/>
            <a:chOff x="1550" y="944"/>
            <a:chExt cx="939" cy="771"/>
          </a:xfrm>
        </p:grpSpPr>
        <p:sp>
          <p:nvSpPr>
            <p:cNvPr id="33978" name="Freeform 10"/>
            <p:cNvSpPr>
              <a:spLocks/>
            </p:cNvSpPr>
            <p:nvPr/>
          </p:nvSpPr>
          <p:spPr bwMode="auto">
            <a:xfrm>
              <a:off x="1631" y="1146"/>
              <a:ext cx="194" cy="135"/>
            </a:xfrm>
            <a:custGeom>
              <a:avLst/>
              <a:gdLst>
                <a:gd name="T0" fmla="*/ 348 w 186"/>
                <a:gd name="T1" fmla="*/ 67 h 129"/>
                <a:gd name="T2" fmla="*/ 338 w 186"/>
                <a:gd name="T3" fmla="*/ 72 h 129"/>
                <a:gd name="T4" fmla="*/ 334 w 186"/>
                <a:gd name="T5" fmla="*/ 72 h 129"/>
                <a:gd name="T6" fmla="*/ 323 w 186"/>
                <a:gd name="T7" fmla="*/ 72 h 129"/>
                <a:gd name="T8" fmla="*/ 319 w 186"/>
                <a:gd name="T9" fmla="*/ 72 h 129"/>
                <a:gd name="T10" fmla="*/ 286 w 186"/>
                <a:gd name="T11" fmla="*/ 0 h 129"/>
                <a:gd name="T12" fmla="*/ 204 w 186"/>
                <a:gd name="T13" fmla="*/ 28 h 129"/>
                <a:gd name="T14" fmla="*/ 214 w 186"/>
                <a:gd name="T15" fmla="*/ 96 h 129"/>
                <a:gd name="T16" fmla="*/ 193 w 186"/>
                <a:gd name="T17" fmla="*/ 108 h 129"/>
                <a:gd name="T18" fmla="*/ 176 w 186"/>
                <a:gd name="T19" fmla="*/ 117 h 129"/>
                <a:gd name="T20" fmla="*/ 159 w 186"/>
                <a:gd name="T21" fmla="*/ 126 h 129"/>
                <a:gd name="T22" fmla="*/ 140 w 186"/>
                <a:gd name="T23" fmla="*/ 134 h 129"/>
                <a:gd name="T24" fmla="*/ 87 w 186"/>
                <a:gd name="T25" fmla="*/ 84 h 129"/>
                <a:gd name="T26" fmla="*/ 28 w 186"/>
                <a:gd name="T27" fmla="*/ 140 h 129"/>
                <a:gd name="T28" fmla="*/ 55 w 186"/>
                <a:gd name="T29" fmla="*/ 204 h 129"/>
                <a:gd name="T30" fmla="*/ 39 w 186"/>
                <a:gd name="T31" fmla="*/ 217 h 129"/>
                <a:gd name="T32" fmla="*/ 30 w 186"/>
                <a:gd name="T33" fmla="*/ 233 h 129"/>
                <a:gd name="T34" fmla="*/ 8 w 186"/>
                <a:gd name="T35" fmla="*/ 249 h 129"/>
                <a:gd name="T36" fmla="*/ 0 w 186"/>
                <a:gd name="T37" fmla="*/ 267 h 129"/>
                <a:gd name="T38" fmla="*/ 364 w 186"/>
                <a:gd name="T39" fmla="*/ 267 h 129"/>
                <a:gd name="T40" fmla="*/ 348 w 186"/>
                <a:gd name="T41" fmla="*/ 67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6"/>
                <a:gd name="T64" fmla="*/ 0 h 129"/>
                <a:gd name="T65" fmla="*/ 186 w 186"/>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6" h="129">
                  <a:moveTo>
                    <a:pt x="177" y="32"/>
                  </a:moveTo>
                  <a:lnTo>
                    <a:pt x="173" y="34"/>
                  </a:lnTo>
                  <a:lnTo>
                    <a:pt x="170" y="34"/>
                  </a:lnTo>
                  <a:lnTo>
                    <a:pt x="165" y="34"/>
                  </a:lnTo>
                  <a:lnTo>
                    <a:pt x="162" y="34"/>
                  </a:lnTo>
                  <a:lnTo>
                    <a:pt x="146" y="0"/>
                  </a:lnTo>
                  <a:lnTo>
                    <a:pt x="104" y="12"/>
                  </a:lnTo>
                  <a:lnTo>
                    <a:pt x="109" y="47"/>
                  </a:lnTo>
                  <a:lnTo>
                    <a:pt x="99" y="52"/>
                  </a:lnTo>
                  <a:lnTo>
                    <a:pt x="90" y="56"/>
                  </a:lnTo>
                  <a:lnTo>
                    <a:pt x="81" y="61"/>
                  </a:lnTo>
                  <a:lnTo>
                    <a:pt x="72" y="65"/>
                  </a:lnTo>
                  <a:lnTo>
                    <a:pt x="45" y="41"/>
                  </a:lnTo>
                  <a:lnTo>
                    <a:pt x="12" y="68"/>
                  </a:lnTo>
                  <a:lnTo>
                    <a:pt x="29" y="98"/>
                  </a:lnTo>
                  <a:lnTo>
                    <a:pt x="21" y="105"/>
                  </a:lnTo>
                  <a:lnTo>
                    <a:pt x="14" y="113"/>
                  </a:lnTo>
                  <a:lnTo>
                    <a:pt x="8" y="120"/>
                  </a:lnTo>
                  <a:lnTo>
                    <a:pt x="0" y="129"/>
                  </a:lnTo>
                  <a:lnTo>
                    <a:pt x="186" y="129"/>
                  </a:lnTo>
                  <a:lnTo>
                    <a:pt x="177" y="3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9" name="Freeform 11"/>
            <p:cNvSpPr>
              <a:spLocks/>
            </p:cNvSpPr>
            <p:nvPr/>
          </p:nvSpPr>
          <p:spPr bwMode="auto">
            <a:xfrm>
              <a:off x="1827" y="1142"/>
              <a:ext cx="252" cy="139"/>
            </a:xfrm>
            <a:custGeom>
              <a:avLst/>
              <a:gdLst>
                <a:gd name="T0" fmla="*/ 445 w 242"/>
                <a:gd name="T1" fmla="*/ 240 h 134"/>
                <a:gd name="T2" fmla="*/ 462 w 242"/>
                <a:gd name="T3" fmla="*/ 223 h 134"/>
                <a:gd name="T4" fmla="*/ 414 w 242"/>
                <a:gd name="T5" fmla="*/ 160 h 134"/>
                <a:gd name="T6" fmla="*/ 339 w 242"/>
                <a:gd name="T7" fmla="*/ 197 h 134"/>
                <a:gd name="T8" fmla="*/ 329 w 242"/>
                <a:gd name="T9" fmla="*/ 186 h 134"/>
                <a:gd name="T10" fmla="*/ 317 w 242"/>
                <a:gd name="T11" fmla="*/ 176 h 134"/>
                <a:gd name="T12" fmla="*/ 304 w 242"/>
                <a:gd name="T13" fmla="*/ 166 h 134"/>
                <a:gd name="T14" fmla="*/ 291 w 242"/>
                <a:gd name="T15" fmla="*/ 154 h 134"/>
                <a:gd name="T16" fmla="*/ 317 w 242"/>
                <a:gd name="T17" fmla="*/ 83 h 134"/>
                <a:gd name="T18" fmla="*/ 247 w 242"/>
                <a:gd name="T19" fmla="*/ 41 h 134"/>
                <a:gd name="T20" fmla="*/ 198 w 242"/>
                <a:gd name="T21" fmla="*/ 102 h 134"/>
                <a:gd name="T22" fmla="*/ 181 w 242"/>
                <a:gd name="T23" fmla="*/ 95 h 134"/>
                <a:gd name="T24" fmla="*/ 166 w 242"/>
                <a:gd name="T25" fmla="*/ 91 h 134"/>
                <a:gd name="T26" fmla="*/ 147 w 242"/>
                <a:gd name="T27" fmla="*/ 86 h 134"/>
                <a:gd name="T28" fmla="*/ 130 w 242"/>
                <a:gd name="T29" fmla="*/ 82 h 134"/>
                <a:gd name="T30" fmla="*/ 129 w 242"/>
                <a:gd name="T31" fmla="*/ 5 h 134"/>
                <a:gd name="T32" fmla="*/ 43 w 242"/>
                <a:gd name="T33" fmla="*/ 0 h 134"/>
                <a:gd name="T34" fmla="*/ 29 w 242"/>
                <a:gd name="T35" fmla="*/ 65 h 134"/>
                <a:gd name="T36" fmla="*/ 10 w 242"/>
                <a:gd name="T37" fmla="*/ 65 h 134"/>
                <a:gd name="T38" fmla="*/ 7 w 242"/>
                <a:gd name="T39" fmla="*/ 65 h 134"/>
                <a:gd name="T40" fmla="*/ 3 w 242"/>
                <a:gd name="T41" fmla="*/ 65 h 134"/>
                <a:gd name="T42" fmla="*/ 0 w 242"/>
                <a:gd name="T43" fmla="*/ 65 h 134"/>
                <a:gd name="T44" fmla="*/ 4 w 242"/>
                <a:gd name="T45" fmla="*/ 240 h 134"/>
                <a:gd name="T46" fmla="*/ 445 w 242"/>
                <a:gd name="T47" fmla="*/ 240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2"/>
                <a:gd name="T73" fmla="*/ 0 h 134"/>
                <a:gd name="T74" fmla="*/ 242 w 242"/>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2" h="134">
                  <a:moveTo>
                    <a:pt x="233" y="134"/>
                  </a:moveTo>
                  <a:lnTo>
                    <a:pt x="242" y="124"/>
                  </a:lnTo>
                  <a:lnTo>
                    <a:pt x="217" y="89"/>
                  </a:lnTo>
                  <a:lnTo>
                    <a:pt x="178" y="110"/>
                  </a:lnTo>
                  <a:lnTo>
                    <a:pt x="172" y="104"/>
                  </a:lnTo>
                  <a:lnTo>
                    <a:pt x="166" y="98"/>
                  </a:lnTo>
                  <a:lnTo>
                    <a:pt x="159" y="92"/>
                  </a:lnTo>
                  <a:lnTo>
                    <a:pt x="152" y="86"/>
                  </a:lnTo>
                  <a:lnTo>
                    <a:pt x="166" y="46"/>
                  </a:lnTo>
                  <a:lnTo>
                    <a:pt x="129" y="25"/>
                  </a:lnTo>
                  <a:lnTo>
                    <a:pt x="104" y="57"/>
                  </a:lnTo>
                  <a:lnTo>
                    <a:pt x="95" y="54"/>
                  </a:lnTo>
                  <a:lnTo>
                    <a:pt x="86" y="51"/>
                  </a:lnTo>
                  <a:lnTo>
                    <a:pt x="77" y="48"/>
                  </a:lnTo>
                  <a:lnTo>
                    <a:pt x="68" y="45"/>
                  </a:lnTo>
                  <a:lnTo>
                    <a:pt x="67" y="5"/>
                  </a:lnTo>
                  <a:lnTo>
                    <a:pt x="24" y="0"/>
                  </a:lnTo>
                  <a:lnTo>
                    <a:pt x="13" y="37"/>
                  </a:lnTo>
                  <a:lnTo>
                    <a:pt x="10" y="37"/>
                  </a:lnTo>
                  <a:lnTo>
                    <a:pt x="7" y="37"/>
                  </a:lnTo>
                  <a:lnTo>
                    <a:pt x="3" y="37"/>
                  </a:lnTo>
                  <a:lnTo>
                    <a:pt x="0" y="37"/>
                  </a:lnTo>
                  <a:lnTo>
                    <a:pt x="4" y="134"/>
                  </a:lnTo>
                  <a:lnTo>
                    <a:pt x="233" y="1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0" name="Freeform 12"/>
            <p:cNvSpPr>
              <a:spLocks/>
            </p:cNvSpPr>
            <p:nvPr/>
          </p:nvSpPr>
          <p:spPr bwMode="auto">
            <a:xfrm>
              <a:off x="1798" y="1182"/>
              <a:ext cx="45" cy="120"/>
            </a:xfrm>
            <a:custGeom>
              <a:avLst/>
              <a:gdLst>
                <a:gd name="T0" fmla="*/ 645700572 w 15"/>
                <a:gd name="T1" fmla="*/ 2900 h 97"/>
                <a:gd name="T2" fmla="*/ 473513742 w 15"/>
                <a:gd name="T3" fmla="*/ 0 h 97"/>
                <a:gd name="T4" fmla="*/ 344373849 w 15"/>
                <a:gd name="T5" fmla="*/ 0 h 97"/>
                <a:gd name="T6" fmla="*/ 215233551 w 15"/>
                <a:gd name="T7" fmla="*/ 0 h 97"/>
                <a:gd name="T8" fmla="*/ 129140163 w 15"/>
                <a:gd name="T9" fmla="*/ 0 h 97"/>
                <a:gd name="T10" fmla="*/ 0 w 15"/>
                <a:gd name="T11" fmla="*/ 0 h 97"/>
                <a:gd name="T12" fmla="*/ 387420462 w 15"/>
                <a:gd name="T13" fmla="*/ 2900 h 97"/>
                <a:gd name="T14" fmla="*/ 645700572 w 15"/>
                <a:gd name="T15" fmla="*/ 2900 h 9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7"/>
                <a:gd name="T26" fmla="*/ 15 w 15"/>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7">
                  <a:moveTo>
                    <a:pt x="15" y="97"/>
                  </a:moveTo>
                  <a:lnTo>
                    <a:pt x="11" y="0"/>
                  </a:lnTo>
                  <a:lnTo>
                    <a:pt x="8" y="0"/>
                  </a:lnTo>
                  <a:lnTo>
                    <a:pt x="5" y="0"/>
                  </a:lnTo>
                  <a:lnTo>
                    <a:pt x="3" y="0"/>
                  </a:lnTo>
                  <a:lnTo>
                    <a:pt x="0" y="0"/>
                  </a:lnTo>
                  <a:lnTo>
                    <a:pt x="9" y="97"/>
                  </a:lnTo>
                  <a:lnTo>
                    <a:pt x="15" y="9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1" name="Freeform 13"/>
            <p:cNvSpPr>
              <a:spLocks/>
            </p:cNvSpPr>
            <p:nvPr/>
          </p:nvSpPr>
          <p:spPr bwMode="auto">
            <a:xfrm>
              <a:off x="2085" y="944"/>
              <a:ext cx="404" cy="337"/>
            </a:xfrm>
            <a:custGeom>
              <a:avLst/>
              <a:gdLst>
                <a:gd name="T0" fmla="*/ 618 w 387"/>
                <a:gd name="T1" fmla="*/ 620 h 323"/>
                <a:gd name="T2" fmla="*/ 688 w 387"/>
                <a:gd name="T3" fmla="*/ 624 h 323"/>
                <a:gd name="T4" fmla="*/ 681 w 387"/>
                <a:gd name="T5" fmla="*/ 520 h 323"/>
                <a:gd name="T6" fmla="*/ 697 w 387"/>
                <a:gd name="T7" fmla="*/ 487 h 323"/>
                <a:gd name="T8" fmla="*/ 709 w 387"/>
                <a:gd name="T9" fmla="*/ 409 h 323"/>
                <a:gd name="T10" fmla="*/ 712 w 387"/>
                <a:gd name="T11" fmla="*/ 375 h 323"/>
                <a:gd name="T12" fmla="*/ 760 w 387"/>
                <a:gd name="T13" fmla="*/ 281 h 323"/>
                <a:gd name="T14" fmla="*/ 691 w 387"/>
                <a:gd name="T15" fmla="*/ 258 h 323"/>
                <a:gd name="T16" fmla="*/ 728 w 387"/>
                <a:gd name="T17" fmla="*/ 198 h 323"/>
                <a:gd name="T18" fmla="*/ 631 w 387"/>
                <a:gd name="T19" fmla="*/ 162 h 323"/>
                <a:gd name="T20" fmla="*/ 604 w 387"/>
                <a:gd name="T21" fmla="*/ 136 h 323"/>
                <a:gd name="T22" fmla="*/ 540 w 387"/>
                <a:gd name="T23" fmla="*/ 90 h 323"/>
                <a:gd name="T24" fmla="*/ 503 w 387"/>
                <a:gd name="T25" fmla="*/ 74 h 323"/>
                <a:gd name="T26" fmla="*/ 435 w 387"/>
                <a:gd name="T27" fmla="*/ 0 h 323"/>
                <a:gd name="T28" fmla="*/ 406 w 387"/>
                <a:gd name="T29" fmla="*/ 47 h 323"/>
                <a:gd name="T30" fmla="*/ 391 w 387"/>
                <a:gd name="T31" fmla="*/ 216 h 323"/>
                <a:gd name="T32" fmla="*/ 468 w 387"/>
                <a:gd name="T33" fmla="*/ 241 h 323"/>
                <a:gd name="T34" fmla="*/ 523 w 387"/>
                <a:gd name="T35" fmla="*/ 298 h 323"/>
                <a:gd name="T36" fmla="*/ 546 w 387"/>
                <a:gd name="T37" fmla="*/ 383 h 323"/>
                <a:gd name="T38" fmla="*/ 514 w 387"/>
                <a:gd name="T39" fmla="*/ 474 h 323"/>
                <a:gd name="T40" fmla="*/ 442 w 387"/>
                <a:gd name="T41" fmla="*/ 537 h 323"/>
                <a:gd name="T42" fmla="*/ 342 w 387"/>
                <a:gd name="T43" fmla="*/ 548 h 323"/>
                <a:gd name="T44" fmla="*/ 259 w 387"/>
                <a:gd name="T45" fmla="*/ 498 h 323"/>
                <a:gd name="T46" fmla="*/ 213 w 387"/>
                <a:gd name="T47" fmla="*/ 411 h 323"/>
                <a:gd name="T48" fmla="*/ 223 w 387"/>
                <a:gd name="T49" fmla="*/ 318 h 323"/>
                <a:gd name="T50" fmla="*/ 283 w 387"/>
                <a:gd name="T51" fmla="*/ 245 h 323"/>
                <a:gd name="T52" fmla="*/ 357 w 387"/>
                <a:gd name="T53" fmla="*/ 216 h 323"/>
                <a:gd name="T54" fmla="*/ 388 w 387"/>
                <a:gd name="T55" fmla="*/ 216 h 323"/>
                <a:gd name="T56" fmla="*/ 374 w 387"/>
                <a:gd name="T57" fmla="*/ 45 h 323"/>
                <a:gd name="T58" fmla="*/ 344 w 387"/>
                <a:gd name="T59" fmla="*/ 0 h 323"/>
                <a:gd name="T60" fmla="*/ 271 w 387"/>
                <a:gd name="T61" fmla="*/ 65 h 323"/>
                <a:gd name="T62" fmla="*/ 234 w 387"/>
                <a:gd name="T63" fmla="*/ 79 h 323"/>
                <a:gd name="T64" fmla="*/ 169 w 387"/>
                <a:gd name="T65" fmla="*/ 121 h 323"/>
                <a:gd name="T66" fmla="*/ 136 w 387"/>
                <a:gd name="T67" fmla="*/ 148 h 323"/>
                <a:gd name="T68" fmla="*/ 49 w 387"/>
                <a:gd name="T69" fmla="*/ 187 h 323"/>
                <a:gd name="T70" fmla="*/ 72 w 387"/>
                <a:gd name="T71" fmla="*/ 246 h 323"/>
                <a:gd name="T72" fmla="*/ 8 w 387"/>
                <a:gd name="T73" fmla="*/ 273 h 323"/>
                <a:gd name="T74" fmla="*/ 37 w 387"/>
                <a:gd name="T75" fmla="*/ 361 h 323"/>
                <a:gd name="T76" fmla="*/ 39 w 387"/>
                <a:gd name="T77" fmla="*/ 409 h 323"/>
                <a:gd name="T78" fmla="*/ 51 w 387"/>
                <a:gd name="T79" fmla="*/ 479 h 323"/>
                <a:gd name="T80" fmla="*/ 73 w 387"/>
                <a:gd name="T81" fmla="*/ 520 h 323"/>
                <a:gd name="T82" fmla="*/ 78 w 387"/>
                <a:gd name="T83" fmla="*/ 611 h 323"/>
                <a:gd name="T84" fmla="*/ 138 w 387"/>
                <a:gd name="T85" fmla="*/ 620 h 323"/>
                <a:gd name="T86" fmla="*/ 597 w 387"/>
                <a:gd name="T87" fmla="*/ 636 h 3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7"/>
                <a:gd name="T133" fmla="*/ 0 h 323"/>
                <a:gd name="T134" fmla="*/ 387 w 387"/>
                <a:gd name="T135" fmla="*/ 323 h 3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7" h="323">
                  <a:moveTo>
                    <a:pt x="301" y="322"/>
                  </a:moveTo>
                  <a:lnTo>
                    <a:pt x="305" y="317"/>
                  </a:lnTo>
                  <a:lnTo>
                    <a:pt x="310" y="313"/>
                  </a:lnTo>
                  <a:lnTo>
                    <a:pt x="314" y="308"/>
                  </a:lnTo>
                  <a:lnTo>
                    <a:pt x="319" y="302"/>
                  </a:lnTo>
                  <a:lnTo>
                    <a:pt x="346" y="316"/>
                  </a:lnTo>
                  <a:lnTo>
                    <a:pt x="362" y="290"/>
                  </a:lnTo>
                  <a:lnTo>
                    <a:pt x="340" y="270"/>
                  </a:lnTo>
                  <a:lnTo>
                    <a:pt x="343" y="264"/>
                  </a:lnTo>
                  <a:lnTo>
                    <a:pt x="346" y="258"/>
                  </a:lnTo>
                  <a:lnTo>
                    <a:pt x="347" y="253"/>
                  </a:lnTo>
                  <a:lnTo>
                    <a:pt x="350" y="247"/>
                  </a:lnTo>
                  <a:lnTo>
                    <a:pt x="380" y="249"/>
                  </a:lnTo>
                  <a:lnTo>
                    <a:pt x="387" y="219"/>
                  </a:lnTo>
                  <a:lnTo>
                    <a:pt x="357" y="207"/>
                  </a:lnTo>
                  <a:lnTo>
                    <a:pt x="359" y="201"/>
                  </a:lnTo>
                  <a:lnTo>
                    <a:pt x="359" y="195"/>
                  </a:lnTo>
                  <a:lnTo>
                    <a:pt x="359" y="189"/>
                  </a:lnTo>
                  <a:lnTo>
                    <a:pt x="357" y="183"/>
                  </a:lnTo>
                  <a:lnTo>
                    <a:pt x="387" y="173"/>
                  </a:lnTo>
                  <a:lnTo>
                    <a:pt x="381" y="143"/>
                  </a:lnTo>
                  <a:lnTo>
                    <a:pt x="351" y="143"/>
                  </a:lnTo>
                  <a:lnTo>
                    <a:pt x="350" y="137"/>
                  </a:lnTo>
                  <a:lnTo>
                    <a:pt x="347" y="131"/>
                  </a:lnTo>
                  <a:lnTo>
                    <a:pt x="346" y="127"/>
                  </a:lnTo>
                  <a:lnTo>
                    <a:pt x="343" y="121"/>
                  </a:lnTo>
                  <a:lnTo>
                    <a:pt x="365" y="100"/>
                  </a:lnTo>
                  <a:lnTo>
                    <a:pt x="348" y="75"/>
                  </a:lnTo>
                  <a:lnTo>
                    <a:pt x="320" y="86"/>
                  </a:lnTo>
                  <a:lnTo>
                    <a:pt x="317" y="82"/>
                  </a:lnTo>
                  <a:lnTo>
                    <a:pt x="313" y="78"/>
                  </a:lnTo>
                  <a:lnTo>
                    <a:pt x="308" y="73"/>
                  </a:lnTo>
                  <a:lnTo>
                    <a:pt x="304" y="69"/>
                  </a:lnTo>
                  <a:lnTo>
                    <a:pt x="316" y="42"/>
                  </a:lnTo>
                  <a:lnTo>
                    <a:pt x="290" y="25"/>
                  </a:lnTo>
                  <a:lnTo>
                    <a:pt x="271" y="46"/>
                  </a:lnTo>
                  <a:lnTo>
                    <a:pt x="265" y="43"/>
                  </a:lnTo>
                  <a:lnTo>
                    <a:pt x="259" y="40"/>
                  </a:lnTo>
                  <a:lnTo>
                    <a:pt x="253" y="37"/>
                  </a:lnTo>
                  <a:lnTo>
                    <a:pt x="247" y="34"/>
                  </a:lnTo>
                  <a:lnTo>
                    <a:pt x="249" y="6"/>
                  </a:lnTo>
                  <a:lnTo>
                    <a:pt x="219" y="0"/>
                  </a:lnTo>
                  <a:lnTo>
                    <a:pt x="209" y="25"/>
                  </a:lnTo>
                  <a:lnTo>
                    <a:pt x="207" y="25"/>
                  </a:lnTo>
                  <a:lnTo>
                    <a:pt x="204" y="25"/>
                  </a:lnTo>
                  <a:lnTo>
                    <a:pt x="203" y="25"/>
                  </a:lnTo>
                  <a:lnTo>
                    <a:pt x="200" y="25"/>
                  </a:lnTo>
                  <a:lnTo>
                    <a:pt x="197" y="109"/>
                  </a:lnTo>
                  <a:lnTo>
                    <a:pt x="210" y="112"/>
                  </a:lnTo>
                  <a:lnTo>
                    <a:pt x="223" y="116"/>
                  </a:lnTo>
                  <a:lnTo>
                    <a:pt x="235" y="122"/>
                  </a:lnTo>
                  <a:lnTo>
                    <a:pt x="246" y="130"/>
                  </a:lnTo>
                  <a:lnTo>
                    <a:pt x="255" y="140"/>
                  </a:lnTo>
                  <a:lnTo>
                    <a:pt x="262" y="152"/>
                  </a:lnTo>
                  <a:lnTo>
                    <a:pt x="268" y="165"/>
                  </a:lnTo>
                  <a:lnTo>
                    <a:pt x="273" y="179"/>
                  </a:lnTo>
                  <a:lnTo>
                    <a:pt x="274" y="195"/>
                  </a:lnTo>
                  <a:lnTo>
                    <a:pt x="273" y="211"/>
                  </a:lnTo>
                  <a:lnTo>
                    <a:pt x="267" y="226"/>
                  </a:lnTo>
                  <a:lnTo>
                    <a:pt x="259" y="241"/>
                  </a:lnTo>
                  <a:lnTo>
                    <a:pt x="249" y="253"/>
                  </a:lnTo>
                  <a:lnTo>
                    <a:pt x="235" y="264"/>
                  </a:lnTo>
                  <a:lnTo>
                    <a:pt x="221" y="272"/>
                  </a:lnTo>
                  <a:lnTo>
                    <a:pt x="204" y="277"/>
                  </a:lnTo>
                  <a:lnTo>
                    <a:pt x="188" y="278"/>
                  </a:lnTo>
                  <a:lnTo>
                    <a:pt x="171" y="277"/>
                  </a:lnTo>
                  <a:lnTo>
                    <a:pt x="157" y="271"/>
                  </a:lnTo>
                  <a:lnTo>
                    <a:pt x="142" y="264"/>
                  </a:lnTo>
                  <a:lnTo>
                    <a:pt x="130" y="253"/>
                  </a:lnTo>
                  <a:lnTo>
                    <a:pt x="119" y="240"/>
                  </a:lnTo>
                  <a:lnTo>
                    <a:pt x="110" y="225"/>
                  </a:lnTo>
                  <a:lnTo>
                    <a:pt x="106" y="209"/>
                  </a:lnTo>
                  <a:lnTo>
                    <a:pt x="104" y="192"/>
                  </a:lnTo>
                  <a:lnTo>
                    <a:pt x="106" y="176"/>
                  </a:lnTo>
                  <a:lnTo>
                    <a:pt x="112" y="161"/>
                  </a:lnTo>
                  <a:lnTo>
                    <a:pt x="119" y="146"/>
                  </a:lnTo>
                  <a:lnTo>
                    <a:pt x="130" y="134"/>
                  </a:lnTo>
                  <a:lnTo>
                    <a:pt x="143" y="124"/>
                  </a:lnTo>
                  <a:lnTo>
                    <a:pt x="158" y="115"/>
                  </a:lnTo>
                  <a:lnTo>
                    <a:pt x="174" y="110"/>
                  </a:lnTo>
                  <a:lnTo>
                    <a:pt x="179" y="109"/>
                  </a:lnTo>
                  <a:lnTo>
                    <a:pt x="183" y="109"/>
                  </a:lnTo>
                  <a:lnTo>
                    <a:pt x="188" y="109"/>
                  </a:lnTo>
                  <a:lnTo>
                    <a:pt x="194" y="109"/>
                  </a:lnTo>
                  <a:lnTo>
                    <a:pt x="192" y="25"/>
                  </a:lnTo>
                  <a:lnTo>
                    <a:pt x="189" y="24"/>
                  </a:lnTo>
                  <a:lnTo>
                    <a:pt x="188" y="24"/>
                  </a:lnTo>
                  <a:lnTo>
                    <a:pt x="185" y="24"/>
                  </a:lnTo>
                  <a:lnTo>
                    <a:pt x="182" y="25"/>
                  </a:lnTo>
                  <a:lnTo>
                    <a:pt x="173" y="0"/>
                  </a:lnTo>
                  <a:lnTo>
                    <a:pt x="143" y="6"/>
                  </a:lnTo>
                  <a:lnTo>
                    <a:pt x="145" y="31"/>
                  </a:lnTo>
                  <a:lnTo>
                    <a:pt x="137" y="33"/>
                  </a:lnTo>
                  <a:lnTo>
                    <a:pt x="130" y="36"/>
                  </a:lnTo>
                  <a:lnTo>
                    <a:pt x="124" y="37"/>
                  </a:lnTo>
                  <a:lnTo>
                    <a:pt x="118" y="40"/>
                  </a:lnTo>
                  <a:lnTo>
                    <a:pt x="100" y="22"/>
                  </a:lnTo>
                  <a:lnTo>
                    <a:pt x="76" y="39"/>
                  </a:lnTo>
                  <a:lnTo>
                    <a:pt x="85" y="61"/>
                  </a:lnTo>
                  <a:lnTo>
                    <a:pt x="79" y="66"/>
                  </a:lnTo>
                  <a:lnTo>
                    <a:pt x="75" y="70"/>
                  </a:lnTo>
                  <a:lnTo>
                    <a:pt x="69" y="75"/>
                  </a:lnTo>
                  <a:lnTo>
                    <a:pt x="63" y="81"/>
                  </a:lnTo>
                  <a:lnTo>
                    <a:pt x="42" y="72"/>
                  </a:lnTo>
                  <a:lnTo>
                    <a:pt x="26" y="95"/>
                  </a:lnTo>
                  <a:lnTo>
                    <a:pt x="42" y="112"/>
                  </a:lnTo>
                  <a:lnTo>
                    <a:pt x="37" y="119"/>
                  </a:lnTo>
                  <a:lnTo>
                    <a:pt x="35" y="125"/>
                  </a:lnTo>
                  <a:lnTo>
                    <a:pt x="32" y="133"/>
                  </a:lnTo>
                  <a:lnTo>
                    <a:pt x="29" y="140"/>
                  </a:lnTo>
                  <a:lnTo>
                    <a:pt x="8" y="139"/>
                  </a:lnTo>
                  <a:lnTo>
                    <a:pt x="0" y="168"/>
                  </a:lnTo>
                  <a:lnTo>
                    <a:pt x="21" y="176"/>
                  </a:lnTo>
                  <a:lnTo>
                    <a:pt x="20" y="183"/>
                  </a:lnTo>
                  <a:lnTo>
                    <a:pt x="20" y="191"/>
                  </a:lnTo>
                  <a:lnTo>
                    <a:pt x="20" y="200"/>
                  </a:lnTo>
                  <a:lnTo>
                    <a:pt x="21" y="207"/>
                  </a:lnTo>
                  <a:lnTo>
                    <a:pt x="0" y="214"/>
                  </a:lnTo>
                  <a:lnTo>
                    <a:pt x="6" y="243"/>
                  </a:lnTo>
                  <a:lnTo>
                    <a:pt x="27" y="243"/>
                  </a:lnTo>
                  <a:lnTo>
                    <a:pt x="30" y="250"/>
                  </a:lnTo>
                  <a:lnTo>
                    <a:pt x="33" y="258"/>
                  </a:lnTo>
                  <a:lnTo>
                    <a:pt x="36" y="264"/>
                  </a:lnTo>
                  <a:lnTo>
                    <a:pt x="39" y="271"/>
                  </a:lnTo>
                  <a:lnTo>
                    <a:pt x="23" y="286"/>
                  </a:lnTo>
                  <a:lnTo>
                    <a:pt x="39" y="311"/>
                  </a:lnTo>
                  <a:lnTo>
                    <a:pt x="60" y="302"/>
                  </a:lnTo>
                  <a:lnTo>
                    <a:pt x="64" y="308"/>
                  </a:lnTo>
                  <a:lnTo>
                    <a:pt x="70" y="313"/>
                  </a:lnTo>
                  <a:lnTo>
                    <a:pt x="75" y="319"/>
                  </a:lnTo>
                  <a:lnTo>
                    <a:pt x="81" y="323"/>
                  </a:lnTo>
                  <a:lnTo>
                    <a:pt x="301" y="323"/>
                  </a:lnTo>
                  <a:lnTo>
                    <a:pt x="301" y="3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2" name="Freeform 14"/>
            <p:cNvSpPr>
              <a:spLocks/>
            </p:cNvSpPr>
            <p:nvPr/>
          </p:nvSpPr>
          <p:spPr bwMode="auto">
            <a:xfrm>
              <a:off x="1550" y="1278"/>
              <a:ext cx="579" cy="437"/>
            </a:xfrm>
            <a:custGeom>
              <a:avLst/>
              <a:gdLst>
                <a:gd name="T0" fmla="*/ 90 w 555"/>
                <a:gd name="T1" fmla="*/ 102 h 421"/>
                <a:gd name="T2" fmla="*/ 77 w 555"/>
                <a:gd name="T3" fmla="*/ 139 h 421"/>
                <a:gd name="T4" fmla="*/ 4 w 555"/>
                <a:gd name="T5" fmla="*/ 161 h 421"/>
                <a:gd name="T6" fmla="*/ 57 w 555"/>
                <a:gd name="T7" fmla="*/ 255 h 421"/>
                <a:gd name="T8" fmla="*/ 57 w 555"/>
                <a:gd name="T9" fmla="*/ 294 h 421"/>
                <a:gd name="T10" fmla="*/ 65 w 555"/>
                <a:gd name="T11" fmla="*/ 335 h 421"/>
                <a:gd name="T12" fmla="*/ 32 w 555"/>
                <a:gd name="T13" fmla="*/ 435 h 421"/>
                <a:gd name="T14" fmla="*/ 102 w 555"/>
                <a:gd name="T15" fmla="*/ 447 h 421"/>
                <a:gd name="T16" fmla="*/ 121 w 555"/>
                <a:gd name="T17" fmla="*/ 482 h 421"/>
                <a:gd name="T18" fmla="*/ 90 w 555"/>
                <a:gd name="T19" fmla="*/ 541 h 421"/>
                <a:gd name="T20" fmla="*/ 199 w 555"/>
                <a:gd name="T21" fmla="*/ 572 h 421"/>
                <a:gd name="T22" fmla="*/ 228 w 555"/>
                <a:gd name="T23" fmla="*/ 601 h 421"/>
                <a:gd name="T24" fmla="*/ 263 w 555"/>
                <a:gd name="T25" fmla="*/ 625 h 421"/>
                <a:gd name="T26" fmla="*/ 318 w 555"/>
                <a:gd name="T27" fmla="*/ 719 h 421"/>
                <a:gd name="T28" fmla="*/ 378 w 555"/>
                <a:gd name="T29" fmla="*/ 676 h 421"/>
                <a:gd name="T30" fmla="*/ 416 w 555"/>
                <a:gd name="T31" fmla="*/ 685 h 421"/>
                <a:gd name="T32" fmla="*/ 439 w 555"/>
                <a:gd name="T33" fmla="*/ 758 h 421"/>
                <a:gd name="T34" fmla="*/ 546 w 555"/>
                <a:gd name="T35" fmla="*/ 702 h 421"/>
                <a:gd name="T36" fmla="*/ 583 w 555"/>
                <a:gd name="T37" fmla="*/ 699 h 421"/>
                <a:gd name="T38" fmla="*/ 622 w 555"/>
                <a:gd name="T39" fmla="*/ 698 h 421"/>
                <a:gd name="T40" fmla="*/ 737 w 555"/>
                <a:gd name="T41" fmla="*/ 736 h 421"/>
                <a:gd name="T42" fmla="*/ 744 w 555"/>
                <a:gd name="T43" fmla="*/ 658 h 421"/>
                <a:gd name="T44" fmla="*/ 776 w 555"/>
                <a:gd name="T45" fmla="*/ 640 h 421"/>
                <a:gd name="T46" fmla="*/ 847 w 555"/>
                <a:gd name="T47" fmla="*/ 682 h 421"/>
                <a:gd name="T48" fmla="*/ 876 w 555"/>
                <a:gd name="T49" fmla="*/ 566 h 421"/>
                <a:gd name="T50" fmla="*/ 899 w 555"/>
                <a:gd name="T51" fmla="*/ 541 h 421"/>
                <a:gd name="T52" fmla="*/ 922 w 555"/>
                <a:gd name="T53" fmla="*/ 516 h 421"/>
                <a:gd name="T54" fmla="*/ 1045 w 555"/>
                <a:gd name="T55" fmla="*/ 474 h 421"/>
                <a:gd name="T56" fmla="*/ 979 w 555"/>
                <a:gd name="T57" fmla="*/ 409 h 421"/>
                <a:gd name="T58" fmla="*/ 992 w 555"/>
                <a:gd name="T59" fmla="*/ 379 h 421"/>
                <a:gd name="T60" fmla="*/ 1081 w 555"/>
                <a:gd name="T61" fmla="*/ 360 h 421"/>
                <a:gd name="T62" fmla="*/ 1006 w 555"/>
                <a:gd name="T63" fmla="*/ 261 h 421"/>
                <a:gd name="T64" fmla="*/ 1006 w 555"/>
                <a:gd name="T65" fmla="*/ 227 h 421"/>
                <a:gd name="T66" fmla="*/ 1004 w 555"/>
                <a:gd name="T67" fmla="*/ 197 h 421"/>
                <a:gd name="T68" fmla="*/ 1060 w 555"/>
                <a:gd name="T69" fmla="*/ 87 h 421"/>
                <a:gd name="T70" fmla="*/ 964 w 555"/>
                <a:gd name="T71" fmla="*/ 82 h 421"/>
                <a:gd name="T72" fmla="*/ 954 w 555"/>
                <a:gd name="T73" fmla="*/ 48 h 421"/>
                <a:gd name="T74" fmla="*/ 979 w 555"/>
                <a:gd name="T75" fmla="*/ 0 h 421"/>
                <a:gd name="T76" fmla="*/ 532 w 555"/>
                <a:gd name="T77" fmla="*/ 40 h 421"/>
                <a:gd name="T78" fmla="*/ 608 w 555"/>
                <a:gd name="T79" fmla="*/ 52 h 421"/>
                <a:gd name="T80" fmla="*/ 676 w 555"/>
                <a:gd name="T81" fmla="*/ 87 h 421"/>
                <a:gd name="T82" fmla="*/ 728 w 555"/>
                <a:gd name="T83" fmla="*/ 137 h 421"/>
                <a:gd name="T84" fmla="*/ 765 w 555"/>
                <a:gd name="T85" fmla="*/ 203 h 421"/>
                <a:gd name="T86" fmla="*/ 770 w 555"/>
                <a:gd name="T87" fmla="*/ 288 h 421"/>
                <a:gd name="T88" fmla="*/ 740 w 555"/>
                <a:gd name="T89" fmla="*/ 371 h 421"/>
                <a:gd name="T90" fmla="*/ 683 w 555"/>
                <a:gd name="T91" fmla="*/ 432 h 421"/>
                <a:gd name="T92" fmla="*/ 598 w 555"/>
                <a:gd name="T93" fmla="*/ 474 h 421"/>
                <a:gd name="T94" fmla="*/ 505 w 555"/>
                <a:gd name="T95" fmla="*/ 479 h 421"/>
                <a:gd name="T96" fmla="*/ 416 w 555"/>
                <a:gd name="T97" fmla="*/ 454 h 421"/>
                <a:gd name="T98" fmla="*/ 348 w 555"/>
                <a:gd name="T99" fmla="*/ 400 h 421"/>
                <a:gd name="T100" fmla="*/ 306 w 555"/>
                <a:gd name="T101" fmla="*/ 322 h 421"/>
                <a:gd name="T102" fmla="*/ 298 w 555"/>
                <a:gd name="T103" fmla="*/ 236 h 421"/>
                <a:gd name="T104" fmla="*/ 323 w 555"/>
                <a:gd name="T105" fmla="*/ 153 h 421"/>
                <a:gd name="T106" fmla="*/ 383 w 555"/>
                <a:gd name="T107" fmla="*/ 91 h 421"/>
                <a:gd name="T108" fmla="*/ 468 w 555"/>
                <a:gd name="T109" fmla="*/ 48 h 421"/>
                <a:gd name="T110" fmla="*/ 497 w 555"/>
                <a:gd name="T111" fmla="*/ 42 h 421"/>
                <a:gd name="T112" fmla="*/ 526 w 555"/>
                <a:gd name="T113" fmla="*/ 40 h 421"/>
                <a:gd name="T114" fmla="*/ 150 w 555"/>
                <a:gd name="T115" fmla="*/ 0 h 421"/>
                <a:gd name="T116" fmla="*/ 150 w 555"/>
                <a:gd name="T117" fmla="*/ 0 h 421"/>
                <a:gd name="T118" fmla="*/ 150 w 555"/>
                <a:gd name="T119" fmla="*/ 0 h 421"/>
                <a:gd name="T120" fmla="*/ 79 w 555"/>
                <a:gd name="T121" fmla="*/ 0 h 421"/>
                <a:gd name="T122" fmla="*/ 99 w 555"/>
                <a:gd name="T123" fmla="*/ 84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5"/>
                <a:gd name="T187" fmla="*/ 0 h 421"/>
                <a:gd name="T188" fmla="*/ 555 w 555"/>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5" h="421">
                  <a:moveTo>
                    <a:pt x="51" y="46"/>
                  </a:moveTo>
                  <a:lnTo>
                    <a:pt x="46" y="57"/>
                  </a:lnTo>
                  <a:lnTo>
                    <a:pt x="43" y="67"/>
                  </a:lnTo>
                  <a:lnTo>
                    <a:pt x="39" y="77"/>
                  </a:lnTo>
                  <a:lnTo>
                    <a:pt x="36" y="88"/>
                  </a:lnTo>
                  <a:lnTo>
                    <a:pt x="4" y="89"/>
                  </a:lnTo>
                  <a:lnTo>
                    <a:pt x="0" y="133"/>
                  </a:lnTo>
                  <a:lnTo>
                    <a:pt x="30" y="141"/>
                  </a:lnTo>
                  <a:lnTo>
                    <a:pt x="30" y="152"/>
                  </a:lnTo>
                  <a:lnTo>
                    <a:pt x="30" y="162"/>
                  </a:lnTo>
                  <a:lnTo>
                    <a:pt x="31" y="174"/>
                  </a:lnTo>
                  <a:lnTo>
                    <a:pt x="33" y="185"/>
                  </a:lnTo>
                  <a:lnTo>
                    <a:pt x="4" y="198"/>
                  </a:lnTo>
                  <a:lnTo>
                    <a:pt x="16" y="240"/>
                  </a:lnTo>
                  <a:lnTo>
                    <a:pt x="48" y="235"/>
                  </a:lnTo>
                  <a:lnTo>
                    <a:pt x="52" y="246"/>
                  </a:lnTo>
                  <a:lnTo>
                    <a:pt x="56" y="256"/>
                  </a:lnTo>
                  <a:lnTo>
                    <a:pt x="61" y="265"/>
                  </a:lnTo>
                  <a:lnTo>
                    <a:pt x="67" y="274"/>
                  </a:lnTo>
                  <a:lnTo>
                    <a:pt x="46" y="298"/>
                  </a:lnTo>
                  <a:lnTo>
                    <a:pt x="73" y="332"/>
                  </a:lnTo>
                  <a:lnTo>
                    <a:pt x="101" y="316"/>
                  </a:lnTo>
                  <a:lnTo>
                    <a:pt x="109" y="323"/>
                  </a:lnTo>
                  <a:lnTo>
                    <a:pt x="117" y="330"/>
                  </a:lnTo>
                  <a:lnTo>
                    <a:pt x="125" y="336"/>
                  </a:lnTo>
                  <a:lnTo>
                    <a:pt x="134" y="344"/>
                  </a:lnTo>
                  <a:lnTo>
                    <a:pt x="123" y="375"/>
                  </a:lnTo>
                  <a:lnTo>
                    <a:pt x="161" y="396"/>
                  </a:lnTo>
                  <a:lnTo>
                    <a:pt x="181" y="369"/>
                  </a:lnTo>
                  <a:lnTo>
                    <a:pt x="192" y="372"/>
                  </a:lnTo>
                  <a:lnTo>
                    <a:pt x="202" y="375"/>
                  </a:lnTo>
                  <a:lnTo>
                    <a:pt x="211" y="378"/>
                  </a:lnTo>
                  <a:lnTo>
                    <a:pt x="222" y="381"/>
                  </a:lnTo>
                  <a:lnTo>
                    <a:pt x="223" y="417"/>
                  </a:lnTo>
                  <a:lnTo>
                    <a:pt x="266" y="421"/>
                  </a:lnTo>
                  <a:lnTo>
                    <a:pt x="277" y="386"/>
                  </a:lnTo>
                  <a:lnTo>
                    <a:pt x="286" y="386"/>
                  </a:lnTo>
                  <a:lnTo>
                    <a:pt x="296" y="384"/>
                  </a:lnTo>
                  <a:lnTo>
                    <a:pt x="305" y="384"/>
                  </a:lnTo>
                  <a:lnTo>
                    <a:pt x="315" y="383"/>
                  </a:lnTo>
                  <a:lnTo>
                    <a:pt x="332" y="415"/>
                  </a:lnTo>
                  <a:lnTo>
                    <a:pt x="373" y="405"/>
                  </a:lnTo>
                  <a:lnTo>
                    <a:pt x="369" y="365"/>
                  </a:lnTo>
                  <a:lnTo>
                    <a:pt x="378" y="362"/>
                  </a:lnTo>
                  <a:lnTo>
                    <a:pt x="385" y="357"/>
                  </a:lnTo>
                  <a:lnTo>
                    <a:pt x="394" y="353"/>
                  </a:lnTo>
                  <a:lnTo>
                    <a:pt x="402" y="347"/>
                  </a:lnTo>
                  <a:lnTo>
                    <a:pt x="431" y="375"/>
                  </a:lnTo>
                  <a:lnTo>
                    <a:pt x="466" y="348"/>
                  </a:lnTo>
                  <a:lnTo>
                    <a:pt x="445" y="311"/>
                  </a:lnTo>
                  <a:lnTo>
                    <a:pt x="451" y="304"/>
                  </a:lnTo>
                  <a:lnTo>
                    <a:pt x="457" y="298"/>
                  </a:lnTo>
                  <a:lnTo>
                    <a:pt x="463" y="290"/>
                  </a:lnTo>
                  <a:lnTo>
                    <a:pt x="469" y="283"/>
                  </a:lnTo>
                  <a:lnTo>
                    <a:pt x="509" y="298"/>
                  </a:lnTo>
                  <a:lnTo>
                    <a:pt x="530" y="261"/>
                  </a:lnTo>
                  <a:lnTo>
                    <a:pt x="495" y="234"/>
                  </a:lnTo>
                  <a:lnTo>
                    <a:pt x="498" y="225"/>
                  </a:lnTo>
                  <a:lnTo>
                    <a:pt x="501" y="216"/>
                  </a:lnTo>
                  <a:lnTo>
                    <a:pt x="503" y="208"/>
                  </a:lnTo>
                  <a:lnTo>
                    <a:pt x="506" y="199"/>
                  </a:lnTo>
                  <a:lnTo>
                    <a:pt x="549" y="198"/>
                  </a:lnTo>
                  <a:lnTo>
                    <a:pt x="555" y="155"/>
                  </a:lnTo>
                  <a:lnTo>
                    <a:pt x="512" y="143"/>
                  </a:lnTo>
                  <a:lnTo>
                    <a:pt x="512" y="134"/>
                  </a:lnTo>
                  <a:lnTo>
                    <a:pt x="512" y="125"/>
                  </a:lnTo>
                  <a:lnTo>
                    <a:pt x="512" y="116"/>
                  </a:lnTo>
                  <a:lnTo>
                    <a:pt x="510" y="109"/>
                  </a:lnTo>
                  <a:lnTo>
                    <a:pt x="549" y="89"/>
                  </a:lnTo>
                  <a:lnTo>
                    <a:pt x="539" y="48"/>
                  </a:lnTo>
                  <a:lnTo>
                    <a:pt x="494" y="52"/>
                  </a:lnTo>
                  <a:lnTo>
                    <a:pt x="491" y="45"/>
                  </a:lnTo>
                  <a:lnTo>
                    <a:pt x="487" y="36"/>
                  </a:lnTo>
                  <a:lnTo>
                    <a:pt x="484" y="28"/>
                  </a:lnTo>
                  <a:lnTo>
                    <a:pt x="479" y="21"/>
                  </a:lnTo>
                  <a:lnTo>
                    <a:pt x="498" y="0"/>
                  </a:lnTo>
                  <a:lnTo>
                    <a:pt x="269" y="0"/>
                  </a:lnTo>
                  <a:lnTo>
                    <a:pt x="271" y="24"/>
                  </a:lnTo>
                  <a:lnTo>
                    <a:pt x="290" y="25"/>
                  </a:lnTo>
                  <a:lnTo>
                    <a:pt x="309" y="30"/>
                  </a:lnTo>
                  <a:lnTo>
                    <a:pt x="326" y="37"/>
                  </a:lnTo>
                  <a:lnTo>
                    <a:pt x="342" y="48"/>
                  </a:lnTo>
                  <a:lnTo>
                    <a:pt x="357" y="61"/>
                  </a:lnTo>
                  <a:lnTo>
                    <a:pt x="370" y="76"/>
                  </a:lnTo>
                  <a:lnTo>
                    <a:pt x="379" y="92"/>
                  </a:lnTo>
                  <a:lnTo>
                    <a:pt x="387" y="112"/>
                  </a:lnTo>
                  <a:lnTo>
                    <a:pt x="391" y="136"/>
                  </a:lnTo>
                  <a:lnTo>
                    <a:pt x="390" y="159"/>
                  </a:lnTo>
                  <a:lnTo>
                    <a:pt x="385" y="182"/>
                  </a:lnTo>
                  <a:lnTo>
                    <a:pt x="376" y="204"/>
                  </a:lnTo>
                  <a:lnTo>
                    <a:pt x="363" y="222"/>
                  </a:lnTo>
                  <a:lnTo>
                    <a:pt x="347" y="238"/>
                  </a:lnTo>
                  <a:lnTo>
                    <a:pt x="326" y="252"/>
                  </a:lnTo>
                  <a:lnTo>
                    <a:pt x="303" y="261"/>
                  </a:lnTo>
                  <a:lnTo>
                    <a:pt x="280" y="265"/>
                  </a:lnTo>
                  <a:lnTo>
                    <a:pt x="256" y="263"/>
                  </a:lnTo>
                  <a:lnTo>
                    <a:pt x="234" y="259"/>
                  </a:lnTo>
                  <a:lnTo>
                    <a:pt x="211" y="250"/>
                  </a:lnTo>
                  <a:lnTo>
                    <a:pt x="193" y="237"/>
                  </a:lnTo>
                  <a:lnTo>
                    <a:pt x="177" y="220"/>
                  </a:lnTo>
                  <a:lnTo>
                    <a:pt x="164" y="199"/>
                  </a:lnTo>
                  <a:lnTo>
                    <a:pt x="155" y="177"/>
                  </a:lnTo>
                  <a:lnTo>
                    <a:pt x="150" y="153"/>
                  </a:lnTo>
                  <a:lnTo>
                    <a:pt x="152" y="130"/>
                  </a:lnTo>
                  <a:lnTo>
                    <a:pt x="156" y="107"/>
                  </a:lnTo>
                  <a:lnTo>
                    <a:pt x="165" y="85"/>
                  </a:lnTo>
                  <a:lnTo>
                    <a:pt x="178" y="67"/>
                  </a:lnTo>
                  <a:lnTo>
                    <a:pt x="195" y="51"/>
                  </a:lnTo>
                  <a:lnTo>
                    <a:pt x="216" y="37"/>
                  </a:lnTo>
                  <a:lnTo>
                    <a:pt x="238" y="28"/>
                  </a:lnTo>
                  <a:lnTo>
                    <a:pt x="245" y="27"/>
                  </a:lnTo>
                  <a:lnTo>
                    <a:pt x="253" y="25"/>
                  </a:lnTo>
                  <a:lnTo>
                    <a:pt x="259" y="24"/>
                  </a:lnTo>
                  <a:lnTo>
                    <a:pt x="266" y="24"/>
                  </a:lnTo>
                  <a:lnTo>
                    <a:pt x="263" y="0"/>
                  </a:lnTo>
                  <a:lnTo>
                    <a:pt x="77" y="0"/>
                  </a:lnTo>
                  <a:lnTo>
                    <a:pt x="74" y="0"/>
                  </a:lnTo>
                  <a:lnTo>
                    <a:pt x="40" y="0"/>
                  </a:lnTo>
                  <a:lnTo>
                    <a:pt x="25" y="27"/>
                  </a:lnTo>
                  <a:lnTo>
                    <a:pt x="51" y="4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3" name="Freeform 15"/>
            <p:cNvSpPr>
              <a:spLocks/>
            </p:cNvSpPr>
            <p:nvPr/>
          </p:nvSpPr>
          <p:spPr bwMode="auto">
            <a:xfrm>
              <a:off x="2160" y="1278"/>
              <a:ext cx="250" cy="67"/>
            </a:xfrm>
            <a:custGeom>
              <a:avLst/>
              <a:gdLst>
                <a:gd name="T0" fmla="*/ 0 w 239"/>
                <a:gd name="T1" fmla="*/ 42 h 64"/>
                <a:gd name="T2" fmla="*/ 49 w 239"/>
                <a:gd name="T3" fmla="*/ 80 h 64"/>
                <a:gd name="T4" fmla="*/ 83 w 239"/>
                <a:gd name="T5" fmla="*/ 42 h 64"/>
                <a:gd name="T6" fmla="*/ 99 w 239"/>
                <a:gd name="T7" fmla="*/ 48 h 64"/>
                <a:gd name="T8" fmla="*/ 114 w 239"/>
                <a:gd name="T9" fmla="*/ 54 h 64"/>
                <a:gd name="T10" fmla="*/ 127 w 239"/>
                <a:gd name="T11" fmla="*/ 63 h 64"/>
                <a:gd name="T12" fmla="*/ 139 w 239"/>
                <a:gd name="T13" fmla="*/ 70 h 64"/>
                <a:gd name="T14" fmla="*/ 136 w 239"/>
                <a:gd name="T15" fmla="*/ 119 h 64"/>
                <a:gd name="T16" fmla="*/ 198 w 239"/>
                <a:gd name="T17" fmla="*/ 131 h 64"/>
                <a:gd name="T18" fmla="*/ 217 w 239"/>
                <a:gd name="T19" fmla="*/ 80 h 64"/>
                <a:gd name="T20" fmla="*/ 230 w 239"/>
                <a:gd name="T21" fmla="*/ 83 h 64"/>
                <a:gd name="T22" fmla="*/ 248 w 239"/>
                <a:gd name="T23" fmla="*/ 83 h 64"/>
                <a:gd name="T24" fmla="*/ 259 w 239"/>
                <a:gd name="T25" fmla="*/ 83 h 64"/>
                <a:gd name="T26" fmla="*/ 275 w 239"/>
                <a:gd name="T27" fmla="*/ 80 h 64"/>
                <a:gd name="T28" fmla="*/ 294 w 239"/>
                <a:gd name="T29" fmla="*/ 133 h 64"/>
                <a:gd name="T30" fmla="*/ 353 w 239"/>
                <a:gd name="T31" fmla="*/ 120 h 64"/>
                <a:gd name="T32" fmla="*/ 350 w 239"/>
                <a:gd name="T33" fmla="*/ 66 h 64"/>
                <a:gd name="T34" fmla="*/ 364 w 239"/>
                <a:gd name="T35" fmla="*/ 57 h 64"/>
                <a:gd name="T36" fmla="*/ 379 w 239"/>
                <a:gd name="T37" fmla="*/ 50 h 64"/>
                <a:gd name="T38" fmla="*/ 390 w 239"/>
                <a:gd name="T39" fmla="*/ 48 h 64"/>
                <a:gd name="T40" fmla="*/ 401 w 239"/>
                <a:gd name="T41" fmla="*/ 42 h 64"/>
                <a:gd name="T42" fmla="*/ 442 w 239"/>
                <a:gd name="T43" fmla="*/ 83 h 64"/>
                <a:gd name="T44" fmla="*/ 493 w 239"/>
                <a:gd name="T45" fmla="*/ 50 h 64"/>
                <a:gd name="T46" fmla="*/ 472 w 239"/>
                <a:gd name="T47" fmla="*/ 0 h 64"/>
                <a:gd name="T48" fmla="*/ 9 w 239"/>
                <a:gd name="T49" fmla="*/ 0 h 64"/>
                <a:gd name="T50" fmla="*/ 9 w 239"/>
                <a:gd name="T51" fmla="*/ 0 h 64"/>
                <a:gd name="T52" fmla="*/ 9 w 239"/>
                <a:gd name="T53" fmla="*/ 0 h 64"/>
                <a:gd name="T54" fmla="*/ 9 w 239"/>
                <a:gd name="T55" fmla="*/ 0 h 64"/>
                <a:gd name="T56" fmla="*/ 9 w 239"/>
                <a:gd name="T57" fmla="*/ 0 h 64"/>
                <a:gd name="T58" fmla="*/ 0 w 239"/>
                <a:gd name="T59" fmla="*/ 42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9"/>
                <a:gd name="T91" fmla="*/ 0 h 64"/>
                <a:gd name="T92" fmla="*/ 239 w 239"/>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9" h="64">
                  <a:moveTo>
                    <a:pt x="0" y="21"/>
                  </a:moveTo>
                  <a:lnTo>
                    <a:pt x="25" y="39"/>
                  </a:lnTo>
                  <a:lnTo>
                    <a:pt x="41" y="21"/>
                  </a:lnTo>
                  <a:lnTo>
                    <a:pt x="49" y="24"/>
                  </a:lnTo>
                  <a:lnTo>
                    <a:pt x="55" y="27"/>
                  </a:lnTo>
                  <a:lnTo>
                    <a:pt x="62" y="30"/>
                  </a:lnTo>
                  <a:lnTo>
                    <a:pt x="68" y="33"/>
                  </a:lnTo>
                  <a:lnTo>
                    <a:pt x="67" y="57"/>
                  </a:lnTo>
                  <a:lnTo>
                    <a:pt x="96" y="63"/>
                  </a:lnTo>
                  <a:lnTo>
                    <a:pt x="105" y="39"/>
                  </a:lnTo>
                  <a:lnTo>
                    <a:pt x="113" y="40"/>
                  </a:lnTo>
                  <a:lnTo>
                    <a:pt x="120" y="40"/>
                  </a:lnTo>
                  <a:lnTo>
                    <a:pt x="126" y="40"/>
                  </a:lnTo>
                  <a:lnTo>
                    <a:pt x="134" y="39"/>
                  </a:lnTo>
                  <a:lnTo>
                    <a:pt x="143" y="64"/>
                  </a:lnTo>
                  <a:lnTo>
                    <a:pt x="172" y="58"/>
                  </a:lnTo>
                  <a:lnTo>
                    <a:pt x="171" y="31"/>
                  </a:lnTo>
                  <a:lnTo>
                    <a:pt x="177" y="28"/>
                  </a:lnTo>
                  <a:lnTo>
                    <a:pt x="184" y="25"/>
                  </a:lnTo>
                  <a:lnTo>
                    <a:pt x="190" y="24"/>
                  </a:lnTo>
                  <a:lnTo>
                    <a:pt x="196" y="21"/>
                  </a:lnTo>
                  <a:lnTo>
                    <a:pt x="215" y="40"/>
                  </a:lnTo>
                  <a:lnTo>
                    <a:pt x="239" y="25"/>
                  </a:lnTo>
                  <a:lnTo>
                    <a:pt x="229" y="0"/>
                  </a:lnTo>
                  <a:lnTo>
                    <a:pt x="9" y="0"/>
                  </a:lnTo>
                  <a:lnTo>
                    <a:pt x="0" y="2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4" name="Freeform 16"/>
            <p:cNvSpPr>
              <a:spLocks/>
            </p:cNvSpPr>
            <p:nvPr/>
          </p:nvSpPr>
          <p:spPr bwMode="auto">
            <a:xfrm rot="698161">
              <a:off x="2271" y="968"/>
              <a:ext cx="30" cy="87"/>
            </a:xfrm>
            <a:custGeom>
              <a:avLst/>
              <a:gdLst>
                <a:gd name="T0" fmla="*/ 983040 w 15"/>
                <a:gd name="T1" fmla="*/ 18 h 97"/>
                <a:gd name="T2" fmla="*/ 720896 w 15"/>
                <a:gd name="T3" fmla="*/ 0 h 97"/>
                <a:gd name="T4" fmla="*/ 524288 w 15"/>
                <a:gd name="T5" fmla="*/ 0 h 97"/>
                <a:gd name="T6" fmla="*/ 327680 w 15"/>
                <a:gd name="T7" fmla="*/ 0 h 97"/>
                <a:gd name="T8" fmla="*/ 196608 w 15"/>
                <a:gd name="T9" fmla="*/ 0 h 97"/>
                <a:gd name="T10" fmla="*/ 0 w 15"/>
                <a:gd name="T11" fmla="*/ 0 h 97"/>
                <a:gd name="T12" fmla="*/ 589824 w 15"/>
                <a:gd name="T13" fmla="*/ 18 h 97"/>
                <a:gd name="T14" fmla="*/ 983040 w 15"/>
                <a:gd name="T15" fmla="*/ 18 h 9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7"/>
                <a:gd name="T26" fmla="*/ 15 w 15"/>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7">
                  <a:moveTo>
                    <a:pt x="15" y="97"/>
                  </a:moveTo>
                  <a:lnTo>
                    <a:pt x="11" y="0"/>
                  </a:lnTo>
                  <a:lnTo>
                    <a:pt x="8" y="0"/>
                  </a:lnTo>
                  <a:lnTo>
                    <a:pt x="5" y="0"/>
                  </a:lnTo>
                  <a:lnTo>
                    <a:pt x="3" y="0"/>
                  </a:lnTo>
                  <a:lnTo>
                    <a:pt x="0" y="0"/>
                  </a:lnTo>
                  <a:lnTo>
                    <a:pt x="9" y="97"/>
                  </a:lnTo>
                  <a:lnTo>
                    <a:pt x="15" y="9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797" name="Group 25"/>
          <p:cNvGrpSpPr>
            <a:grpSpLocks/>
          </p:cNvGrpSpPr>
          <p:nvPr/>
        </p:nvGrpSpPr>
        <p:grpSpPr bwMode="auto">
          <a:xfrm>
            <a:off x="3632200" y="2438400"/>
            <a:ext cx="1803400" cy="2151063"/>
            <a:chOff x="2357" y="472"/>
            <a:chExt cx="521" cy="621"/>
          </a:xfrm>
        </p:grpSpPr>
        <p:sp>
          <p:nvSpPr>
            <p:cNvPr id="33958" name="Freeform 26"/>
            <p:cNvSpPr>
              <a:spLocks/>
            </p:cNvSpPr>
            <p:nvPr/>
          </p:nvSpPr>
          <p:spPr bwMode="auto">
            <a:xfrm>
              <a:off x="2357" y="472"/>
              <a:ext cx="521" cy="621"/>
            </a:xfrm>
            <a:custGeom>
              <a:avLst/>
              <a:gdLst>
                <a:gd name="T0" fmla="*/ 1 w 1041"/>
                <a:gd name="T1" fmla="*/ 1 h 1242"/>
                <a:gd name="T2" fmla="*/ 0 w 1041"/>
                <a:gd name="T3" fmla="*/ 1 h 1242"/>
                <a:gd name="T4" fmla="*/ 1 w 1041"/>
                <a:gd name="T5" fmla="*/ 1 h 1242"/>
                <a:gd name="T6" fmla="*/ 1 w 1041"/>
                <a:gd name="T7" fmla="*/ 1 h 1242"/>
                <a:gd name="T8" fmla="*/ 1 w 1041"/>
                <a:gd name="T9" fmla="*/ 1 h 1242"/>
                <a:gd name="T10" fmla="*/ 1 w 1041"/>
                <a:gd name="T11" fmla="*/ 1 h 1242"/>
                <a:gd name="T12" fmla="*/ 1 w 1041"/>
                <a:gd name="T13" fmla="*/ 1 h 1242"/>
                <a:gd name="T14" fmla="*/ 1 w 1041"/>
                <a:gd name="T15" fmla="*/ 1 h 1242"/>
                <a:gd name="T16" fmla="*/ 1 w 1041"/>
                <a:gd name="T17" fmla="*/ 0 h 1242"/>
                <a:gd name="T18" fmla="*/ 1 w 1041"/>
                <a:gd name="T19" fmla="*/ 1 h 1242"/>
                <a:gd name="T20" fmla="*/ 1 w 1041"/>
                <a:gd name="T21" fmla="*/ 1 h 1242"/>
                <a:gd name="T22" fmla="*/ 1 w 1041"/>
                <a:gd name="T23" fmla="*/ 1 h 1242"/>
                <a:gd name="T24" fmla="*/ 1 w 1041"/>
                <a:gd name="T25" fmla="*/ 1 h 1242"/>
                <a:gd name="T26" fmla="*/ 1 w 1041"/>
                <a:gd name="T27" fmla="*/ 1 h 1242"/>
                <a:gd name="T28" fmla="*/ 1 w 1041"/>
                <a:gd name="T29" fmla="*/ 1 h 1242"/>
                <a:gd name="T30" fmla="*/ 1 w 1041"/>
                <a:gd name="T31" fmla="*/ 1 h 1242"/>
                <a:gd name="T32" fmla="*/ 1 w 1041"/>
                <a:gd name="T33" fmla="*/ 1 h 1242"/>
                <a:gd name="T34" fmla="*/ 1 w 1041"/>
                <a:gd name="T35" fmla="*/ 1 h 1242"/>
                <a:gd name="T36" fmla="*/ 1 w 1041"/>
                <a:gd name="T37" fmla="*/ 1 h 1242"/>
                <a:gd name="T38" fmla="*/ 1 w 1041"/>
                <a:gd name="T39" fmla="*/ 1 h 12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1"/>
                <a:gd name="T61" fmla="*/ 0 h 1242"/>
                <a:gd name="T62" fmla="*/ 1041 w 1041"/>
                <a:gd name="T63" fmla="*/ 1242 h 12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1" h="1242">
                  <a:moveTo>
                    <a:pt x="14" y="452"/>
                  </a:moveTo>
                  <a:lnTo>
                    <a:pt x="0" y="991"/>
                  </a:lnTo>
                  <a:lnTo>
                    <a:pt x="162" y="1242"/>
                  </a:lnTo>
                  <a:lnTo>
                    <a:pt x="1041" y="1115"/>
                  </a:lnTo>
                  <a:lnTo>
                    <a:pt x="991" y="570"/>
                  </a:lnTo>
                  <a:lnTo>
                    <a:pt x="943" y="511"/>
                  </a:lnTo>
                  <a:lnTo>
                    <a:pt x="988" y="62"/>
                  </a:lnTo>
                  <a:lnTo>
                    <a:pt x="968" y="13"/>
                  </a:lnTo>
                  <a:lnTo>
                    <a:pt x="926" y="0"/>
                  </a:lnTo>
                  <a:lnTo>
                    <a:pt x="887" y="1"/>
                  </a:lnTo>
                  <a:lnTo>
                    <a:pt x="850" y="26"/>
                  </a:lnTo>
                  <a:lnTo>
                    <a:pt x="834" y="79"/>
                  </a:lnTo>
                  <a:lnTo>
                    <a:pt x="757" y="379"/>
                  </a:lnTo>
                  <a:lnTo>
                    <a:pt x="675" y="423"/>
                  </a:lnTo>
                  <a:lnTo>
                    <a:pt x="568" y="362"/>
                  </a:lnTo>
                  <a:lnTo>
                    <a:pt x="465" y="433"/>
                  </a:lnTo>
                  <a:lnTo>
                    <a:pt x="287" y="349"/>
                  </a:lnTo>
                  <a:lnTo>
                    <a:pt x="200" y="485"/>
                  </a:lnTo>
                  <a:lnTo>
                    <a:pt x="14" y="4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9" name="Freeform 27"/>
            <p:cNvSpPr>
              <a:spLocks/>
            </p:cNvSpPr>
            <p:nvPr/>
          </p:nvSpPr>
          <p:spPr bwMode="auto">
            <a:xfrm>
              <a:off x="2739" y="499"/>
              <a:ext cx="96" cy="278"/>
            </a:xfrm>
            <a:custGeom>
              <a:avLst/>
              <a:gdLst>
                <a:gd name="T0" fmla="*/ 0 w 193"/>
                <a:gd name="T1" fmla="*/ 1 h 556"/>
                <a:gd name="T2" fmla="*/ 0 w 193"/>
                <a:gd name="T3" fmla="*/ 1 h 556"/>
                <a:gd name="T4" fmla="*/ 0 w 193"/>
                <a:gd name="T5" fmla="*/ 0 h 556"/>
                <a:gd name="T6" fmla="*/ 0 w 193"/>
                <a:gd name="T7" fmla="*/ 1 h 556"/>
                <a:gd name="T8" fmla="*/ 0 w 193"/>
                <a:gd name="T9" fmla="*/ 1 h 556"/>
                <a:gd name="T10" fmla="*/ 0 w 193"/>
                <a:gd name="T11" fmla="*/ 1 h 556"/>
                <a:gd name="T12" fmla="*/ 0 w 193"/>
                <a:gd name="T13" fmla="*/ 1 h 556"/>
                <a:gd name="T14" fmla="*/ 0 w 193"/>
                <a:gd name="T15" fmla="*/ 1 h 55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556"/>
                <a:gd name="T26" fmla="*/ 193 w 193"/>
                <a:gd name="T27" fmla="*/ 556 h 5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556">
                  <a:moveTo>
                    <a:pt x="0" y="395"/>
                  </a:moveTo>
                  <a:lnTo>
                    <a:pt x="77" y="84"/>
                  </a:lnTo>
                  <a:lnTo>
                    <a:pt x="102" y="0"/>
                  </a:lnTo>
                  <a:lnTo>
                    <a:pt x="193" y="28"/>
                  </a:lnTo>
                  <a:lnTo>
                    <a:pt x="171" y="277"/>
                  </a:lnTo>
                  <a:lnTo>
                    <a:pt x="139" y="556"/>
                  </a:lnTo>
                  <a:lnTo>
                    <a:pt x="0" y="395"/>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0" name="Freeform 28"/>
            <p:cNvSpPr>
              <a:spLocks/>
            </p:cNvSpPr>
            <p:nvPr/>
          </p:nvSpPr>
          <p:spPr bwMode="auto">
            <a:xfrm>
              <a:off x="2790" y="487"/>
              <a:ext cx="47" cy="34"/>
            </a:xfrm>
            <a:custGeom>
              <a:avLst/>
              <a:gdLst>
                <a:gd name="T0" fmla="*/ 1 w 93"/>
                <a:gd name="T1" fmla="*/ 1 h 67"/>
                <a:gd name="T2" fmla="*/ 1 w 93"/>
                <a:gd name="T3" fmla="*/ 1 h 67"/>
                <a:gd name="T4" fmla="*/ 1 w 93"/>
                <a:gd name="T5" fmla="*/ 1 h 67"/>
                <a:gd name="T6" fmla="*/ 1 w 93"/>
                <a:gd name="T7" fmla="*/ 1 h 67"/>
                <a:gd name="T8" fmla="*/ 1 w 93"/>
                <a:gd name="T9" fmla="*/ 1 h 67"/>
                <a:gd name="T10" fmla="*/ 1 w 93"/>
                <a:gd name="T11" fmla="*/ 1 h 67"/>
                <a:gd name="T12" fmla="*/ 1 w 93"/>
                <a:gd name="T13" fmla="*/ 1 h 67"/>
                <a:gd name="T14" fmla="*/ 1 w 93"/>
                <a:gd name="T15" fmla="*/ 1 h 67"/>
                <a:gd name="T16" fmla="*/ 1 w 93"/>
                <a:gd name="T17" fmla="*/ 1 h 67"/>
                <a:gd name="T18" fmla="*/ 1 w 93"/>
                <a:gd name="T19" fmla="*/ 1 h 67"/>
                <a:gd name="T20" fmla="*/ 1 w 93"/>
                <a:gd name="T21" fmla="*/ 1 h 67"/>
                <a:gd name="T22" fmla="*/ 1 w 93"/>
                <a:gd name="T23" fmla="*/ 1 h 67"/>
                <a:gd name="T24" fmla="*/ 1 w 93"/>
                <a:gd name="T25" fmla="*/ 1 h 67"/>
                <a:gd name="T26" fmla="*/ 1 w 93"/>
                <a:gd name="T27" fmla="*/ 1 h 67"/>
                <a:gd name="T28" fmla="*/ 1 w 93"/>
                <a:gd name="T29" fmla="*/ 1 h 67"/>
                <a:gd name="T30" fmla="*/ 1 w 93"/>
                <a:gd name="T31" fmla="*/ 1 h 67"/>
                <a:gd name="T32" fmla="*/ 1 w 93"/>
                <a:gd name="T33" fmla="*/ 1 h 67"/>
                <a:gd name="T34" fmla="*/ 1 w 93"/>
                <a:gd name="T35" fmla="*/ 1 h 67"/>
                <a:gd name="T36" fmla="*/ 1 w 93"/>
                <a:gd name="T37" fmla="*/ 0 h 67"/>
                <a:gd name="T38" fmla="*/ 1 w 93"/>
                <a:gd name="T39" fmla="*/ 0 h 67"/>
                <a:gd name="T40" fmla="*/ 1 w 93"/>
                <a:gd name="T41" fmla="*/ 0 h 67"/>
                <a:gd name="T42" fmla="*/ 1 w 93"/>
                <a:gd name="T43" fmla="*/ 0 h 67"/>
                <a:gd name="T44" fmla="*/ 1 w 93"/>
                <a:gd name="T45" fmla="*/ 0 h 67"/>
                <a:gd name="T46" fmla="*/ 1 w 93"/>
                <a:gd name="T47" fmla="*/ 1 h 67"/>
                <a:gd name="T48" fmla="*/ 1 w 93"/>
                <a:gd name="T49" fmla="*/ 1 h 67"/>
                <a:gd name="T50" fmla="*/ 1 w 93"/>
                <a:gd name="T51" fmla="*/ 1 h 67"/>
                <a:gd name="T52" fmla="*/ 1 w 93"/>
                <a:gd name="T53" fmla="*/ 1 h 67"/>
                <a:gd name="T54" fmla="*/ 1 w 93"/>
                <a:gd name="T55" fmla="*/ 1 h 67"/>
                <a:gd name="T56" fmla="*/ 1 w 93"/>
                <a:gd name="T57" fmla="*/ 1 h 67"/>
                <a:gd name="T58" fmla="*/ 0 w 93"/>
                <a:gd name="T59" fmla="*/ 1 h 67"/>
                <a:gd name="T60" fmla="*/ 0 w 93"/>
                <a:gd name="T61" fmla="*/ 1 h 67"/>
                <a:gd name="T62" fmla="*/ 0 w 93"/>
                <a:gd name="T63" fmla="*/ 1 h 67"/>
                <a:gd name="T64" fmla="*/ 1 w 93"/>
                <a:gd name="T65" fmla="*/ 1 h 67"/>
                <a:gd name="T66" fmla="*/ 1 w 93"/>
                <a:gd name="T67" fmla="*/ 1 h 67"/>
                <a:gd name="T68" fmla="*/ 1 w 93"/>
                <a:gd name="T69" fmla="*/ 1 h 67"/>
                <a:gd name="T70" fmla="*/ 1 w 93"/>
                <a:gd name="T71" fmla="*/ 1 h 67"/>
                <a:gd name="T72" fmla="*/ 1 w 93"/>
                <a:gd name="T73" fmla="*/ 1 h 67"/>
                <a:gd name="T74" fmla="*/ 1 w 93"/>
                <a:gd name="T75" fmla="*/ 1 h 67"/>
                <a:gd name="T76" fmla="*/ 1 w 93"/>
                <a:gd name="T77" fmla="*/ 1 h 67"/>
                <a:gd name="T78" fmla="*/ 1 w 93"/>
                <a:gd name="T79" fmla="*/ 1 h 67"/>
                <a:gd name="T80" fmla="*/ 1 w 93"/>
                <a:gd name="T81" fmla="*/ 1 h 67"/>
                <a:gd name="T82" fmla="*/ 1 w 93"/>
                <a:gd name="T83" fmla="*/ 1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67"/>
                <a:gd name="T128" fmla="*/ 93 w 93"/>
                <a:gd name="T129" fmla="*/ 67 h 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67">
                  <a:moveTo>
                    <a:pt x="47" y="67"/>
                  </a:moveTo>
                  <a:lnTo>
                    <a:pt x="51" y="66"/>
                  </a:lnTo>
                  <a:lnTo>
                    <a:pt x="56" y="66"/>
                  </a:lnTo>
                  <a:lnTo>
                    <a:pt x="60" y="64"/>
                  </a:lnTo>
                  <a:lnTo>
                    <a:pt x="64" y="64"/>
                  </a:lnTo>
                  <a:lnTo>
                    <a:pt x="72" y="61"/>
                  </a:lnTo>
                  <a:lnTo>
                    <a:pt x="79" y="57"/>
                  </a:lnTo>
                  <a:lnTo>
                    <a:pt x="84" y="51"/>
                  </a:lnTo>
                  <a:lnTo>
                    <a:pt x="89" y="47"/>
                  </a:lnTo>
                  <a:lnTo>
                    <a:pt x="92" y="41"/>
                  </a:lnTo>
                  <a:lnTo>
                    <a:pt x="93" y="33"/>
                  </a:lnTo>
                  <a:lnTo>
                    <a:pt x="92" y="27"/>
                  </a:lnTo>
                  <a:lnTo>
                    <a:pt x="89" y="21"/>
                  </a:lnTo>
                  <a:lnTo>
                    <a:pt x="84" y="15"/>
                  </a:lnTo>
                  <a:lnTo>
                    <a:pt x="79" y="10"/>
                  </a:lnTo>
                  <a:lnTo>
                    <a:pt x="72" y="5"/>
                  </a:lnTo>
                  <a:lnTo>
                    <a:pt x="64" y="2"/>
                  </a:lnTo>
                  <a:lnTo>
                    <a:pt x="60" y="1"/>
                  </a:lnTo>
                  <a:lnTo>
                    <a:pt x="56" y="0"/>
                  </a:lnTo>
                  <a:lnTo>
                    <a:pt x="51" y="0"/>
                  </a:lnTo>
                  <a:lnTo>
                    <a:pt x="47" y="0"/>
                  </a:lnTo>
                  <a:lnTo>
                    <a:pt x="42" y="0"/>
                  </a:lnTo>
                  <a:lnTo>
                    <a:pt x="37" y="0"/>
                  </a:lnTo>
                  <a:lnTo>
                    <a:pt x="32" y="1"/>
                  </a:lnTo>
                  <a:lnTo>
                    <a:pt x="28" y="2"/>
                  </a:lnTo>
                  <a:lnTo>
                    <a:pt x="20" y="5"/>
                  </a:lnTo>
                  <a:lnTo>
                    <a:pt x="14" y="10"/>
                  </a:lnTo>
                  <a:lnTo>
                    <a:pt x="7" y="15"/>
                  </a:lnTo>
                  <a:lnTo>
                    <a:pt x="4" y="21"/>
                  </a:lnTo>
                  <a:lnTo>
                    <a:pt x="0" y="27"/>
                  </a:lnTo>
                  <a:lnTo>
                    <a:pt x="0" y="33"/>
                  </a:lnTo>
                  <a:lnTo>
                    <a:pt x="0" y="41"/>
                  </a:lnTo>
                  <a:lnTo>
                    <a:pt x="4" y="47"/>
                  </a:lnTo>
                  <a:lnTo>
                    <a:pt x="7" y="51"/>
                  </a:lnTo>
                  <a:lnTo>
                    <a:pt x="14" y="57"/>
                  </a:lnTo>
                  <a:lnTo>
                    <a:pt x="20" y="61"/>
                  </a:lnTo>
                  <a:lnTo>
                    <a:pt x="28" y="64"/>
                  </a:lnTo>
                  <a:lnTo>
                    <a:pt x="32" y="64"/>
                  </a:lnTo>
                  <a:lnTo>
                    <a:pt x="37" y="66"/>
                  </a:lnTo>
                  <a:lnTo>
                    <a:pt x="42" y="66"/>
                  </a:lnTo>
                  <a:lnTo>
                    <a:pt x="47" y="67"/>
                  </a:lnTo>
                  <a:close/>
                </a:path>
              </a:pathLst>
            </a:custGeom>
            <a:solidFill>
              <a:srgbClr val="78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1" name="Freeform 29"/>
            <p:cNvSpPr>
              <a:spLocks/>
            </p:cNvSpPr>
            <p:nvPr/>
          </p:nvSpPr>
          <p:spPr bwMode="auto">
            <a:xfrm>
              <a:off x="2410" y="759"/>
              <a:ext cx="453" cy="320"/>
            </a:xfrm>
            <a:custGeom>
              <a:avLst/>
              <a:gdLst>
                <a:gd name="T0" fmla="*/ 1 w 905"/>
                <a:gd name="T1" fmla="*/ 1 h 638"/>
                <a:gd name="T2" fmla="*/ 1 w 905"/>
                <a:gd name="T3" fmla="*/ 1 h 638"/>
                <a:gd name="T4" fmla="*/ 1 w 905"/>
                <a:gd name="T5" fmla="*/ 0 h 638"/>
                <a:gd name="T6" fmla="*/ 0 w 905"/>
                <a:gd name="T7" fmla="*/ 1 h 638"/>
                <a:gd name="T8" fmla="*/ 1 w 905"/>
                <a:gd name="T9" fmla="*/ 1 h 638"/>
                <a:gd name="T10" fmla="*/ 1 w 905"/>
                <a:gd name="T11" fmla="*/ 1 h 638"/>
                <a:gd name="T12" fmla="*/ 0 60000 65536"/>
                <a:gd name="T13" fmla="*/ 0 60000 65536"/>
                <a:gd name="T14" fmla="*/ 0 60000 65536"/>
                <a:gd name="T15" fmla="*/ 0 60000 65536"/>
                <a:gd name="T16" fmla="*/ 0 60000 65536"/>
                <a:gd name="T17" fmla="*/ 0 60000 65536"/>
                <a:gd name="T18" fmla="*/ 0 w 905"/>
                <a:gd name="T19" fmla="*/ 0 h 638"/>
                <a:gd name="T20" fmla="*/ 905 w 905"/>
                <a:gd name="T21" fmla="*/ 638 h 638"/>
              </a:gdLst>
              <a:ahLst/>
              <a:cxnLst>
                <a:cxn ang="T12">
                  <a:pos x="T0" y="T1"/>
                </a:cxn>
                <a:cxn ang="T13">
                  <a:pos x="T2" y="T3"/>
                </a:cxn>
                <a:cxn ang="T14">
                  <a:pos x="T4" y="T5"/>
                </a:cxn>
                <a:cxn ang="T15">
                  <a:pos x="T6" y="T7"/>
                </a:cxn>
                <a:cxn ang="T16">
                  <a:pos x="T8" y="T9"/>
                </a:cxn>
                <a:cxn ang="T17">
                  <a:pos x="T10" y="T11"/>
                </a:cxn>
              </a:cxnLst>
              <a:rect l="T18" t="T19" r="T20" b="T21"/>
              <a:pathLst>
                <a:path w="905" h="638">
                  <a:moveTo>
                    <a:pt x="62" y="638"/>
                  </a:moveTo>
                  <a:lnTo>
                    <a:pt x="905" y="512"/>
                  </a:lnTo>
                  <a:lnTo>
                    <a:pt x="853" y="0"/>
                  </a:lnTo>
                  <a:lnTo>
                    <a:pt x="0" y="31"/>
                  </a:lnTo>
                  <a:lnTo>
                    <a:pt x="62" y="638"/>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2" name="Freeform 30"/>
            <p:cNvSpPr>
              <a:spLocks/>
            </p:cNvSpPr>
            <p:nvPr/>
          </p:nvSpPr>
          <p:spPr bwMode="auto">
            <a:xfrm>
              <a:off x="2509" y="911"/>
              <a:ext cx="58" cy="66"/>
            </a:xfrm>
            <a:custGeom>
              <a:avLst/>
              <a:gdLst>
                <a:gd name="T0" fmla="*/ 0 w 116"/>
                <a:gd name="T1" fmla="*/ 1 h 131"/>
                <a:gd name="T2" fmla="*/ 1 w 116"/>
                <a:gd name="T3" fmla="*/ 1 h 131"/>
                <a:gd name="T4" fmla="*/ 1 w 116"/>
                <a:gd name="T5" fmla="*/ 0 h 131"/>
                <a:gd name="T6" fmla="*/ 0 w 116"/>
                <a:gd name="T7" fmla="*/ 0 h 131"/>
                <a:gd name="T8" fmla="*/ 0 w 116"/>
                <a:gd name="T9" fmla="*/ 1 h 131"/>
                <a:gd name="T10" fmla="*/ 0 w 116"/>
                <a:gd name="T11" fmla="*/ 1 h 131"/>
                <a:gd name="T12" fmla="*/ 0 60000 65536"/>
                <a:gd name="T13" fmla="*/ 0 60000 65536"/>
                <a:gd name="T14" fmla="*/ 0 60000 65536"/>
                <a:gd name="T15" fmla="*/ 0 60000 65536"/>
                <a:gd name="T16" fmla="*/ 0 60000 65536"/>
                <a:gd name="T17" fmla="*/ 0 60000 65536"/>
                <a:gd name="T18" fmla="*/ 0 w 116"/>
                <a:gd name="T19" fmla="*/ 0 h 131"/>
                <a:gd name="T20" fmla="*/ 116 w 116"/>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116" h="131">
                  <a:moveTo>
                    <a:pt x="0" y="131"/>
                  </a:moveTo>
                  <a:lnTo>
                    <a:pt x="116" y="131"/>
                  </a:lnTo>
                  <a:lnTo>
                    <a:pt x="116" y="0"/>
                  </a:lnTo>
                  <a:lnTo>
                    <a:pt x="0" y="0"/>
                  </a:lnTo>
                  <a:lnTo>
                    <a:pt x="0" y="131"/>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3" name="Freeform 31"/>
            <p:cNvSpPr>
              <a:spLocks/>
            </p:cNvSpPr>
            <p:nvPr/>
          </p:nvSpPr>
          <p:spPr bwMode="auto">
            <a:xfrm>
              <a:off x="2635" y="898"/>
              <a:ext cx="46" cy="48"/>
            </a:xfrm>
            <a:custGeom>
              <a:avLst/>
              <a:gdLst>
                <a:gd name="T0" fmla="*/ 0 w 90"/>
                <a:gd name="T1" fmla="*/ 1 h 94"/>
                <a:gd name="T2" fmla="*/ 1 w 90"/>
                <a:gd name="T3" fmla="*/ 1 h 94"/>
                <a:gd name="T4" fmla="*/ 1 w 90"/>
                <a:gd name="T5" fmla="*/ 0 h 94"/>
                <a:gd name="T6" fmla="*/ 0 w 90"/>
                <a:gd name="T7" fmla="*/ 0 h 94"/>
                <a:gd name="T8" fmla="*/ 0 w 90"/>
                <a:gd name="T9" fmla="*/ 1 h 94"/>
                <a:gd name="T10" fmla="*/ 0 w 90"/>
                <a:gd name="T11" fmla="*/ 1 h 94"/>
                <a:gd name="T12" fmla="*/ 0 60000 65536"/>
                <a:gd name="T13" fmla="*/ 0 60000 65536"/>
                <a:gd name="T14" fmla="*/ 0 60000 65536"/>
                <a:gd name="T15" fmla="*/ 0 60000 65536"/>
                <a:gd name="T16" fmla="*/ 0 60000 65536"/>
                <a:gd name="T17" fmla="*/ 0 60000 65536"/>
                <a:gd name="T18" fmla="*/ 0 w 90"/>
                <a:gd name="T19" fmla="*/ 0 h 94"/>
                <a:gd name="T20" fmla="*/ 90 w 90"/>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90" h="94">
                  <a:moveTo>
                    <a:pt x="0" y="94"/>
                  </a:moveTo>
                  <a:lnTo>
                    <a:pt x="90" y="94"/>
                  </a:lnTo>
                  <a:lnTo>
                    <a:pt x="90" y="0"/>
                  </a:lnTo>
                  <a:lnTo>
                    <a:pt x="0" y="0"/>
                  </a:lnTo>
                  <a:lnTo>
                    <a:pt x="0" y="94"/>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4" name="Freeform 32"/>
            <p:cNvSpPr>
              <a:spLocks/>
            </p:cNvSpPr>
            <p:nvPr/>
          </p:nvSpPr>
          <p:spPr bwMode="auto">
            <a:xfrm>
              <a:off x="2743" y="877"/>
              <a:ext cx="49" cy="59"/>
            </a:xfrm>
            <a:custGeom>
              <a:avLst/>
              <a:gdLst>
                <a:gd name="T0" fmla="*/ 0 w 99"/>
                <a:gd name="T1" fmla="*/ 1 h 117"/>
                <a:gd name="T2" fmla="*/ 0 w 99"/>
                <a:gd name="T3" fmla="*/ 1 h 117"/>
                <a:gd name="T4" fmla="*/ 0 w 99"/>
                <a:gd name="T5" fmla="*/ 0 h 117"/>
                <a:gd name="T6" fmla="*/ 0 w 99"/>
                <a:gd name="T7" fmla="*/ 0 h 117"/>
                <a:gd name="T8" fmla="*/ 0 w 99"/>
                <a:gd name="T9" fmla="*/ 1 h 117"/>
                <a:gd name="T10" fmla="*/ 0 w 99"/>
                <a:gd name="T11" fmla="*/ 1 h 117"/>
                <a:gd name="T12" fmla="*/ 0 60000 65536"/>
                <a:gd name="T13" fmla="*/ 0 60000 65536"/>
                <a:gd name="T14" fmla="*/ 0 60000 65536"/>
                <a:gd name="T15" fmla="*/ 0 60000 65536"/>
                <a:gd name="T16" fmla="*/ 0 60000 65536"/>
                <a:gd name="T17" fmla="*/ 0 60000 65536"/>
                <a:gd name="T18" fmla="*/ 0 w 99"/>
                <a:gd name="T19" fmla="*/ 0 h 117"/>
                <a:gd name="T20" fmla="*/ 99 w 99"/>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99" h="117">
                  <a:moveTo>
                    <a:pt x="0" y="117"/>
                  </a:moveTo>
                  <a:lnTo>
                    <a:pt x="99" y="117"/>
                  </a:lnTo>
                  <a:lnTo>
                    <a:pt x="99" y="0"/>
                  </a:lnTo>
                  <a:lnTo>
                    <a:pt x="0" y="0"/>
                  </a:lnTo>
                  <a:lnTo>
                    <a:pt x="0" y="117"/>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5" name="Freeform 33"/>
            <p:cNvSpPr>
              <a:spLocks/>
            </p:cNvSpPr>
            <p:nvPr/>
          </p:nvSpPr>
          <p:spPr bwMode="auto">
            <a:xfrm>
              <a:off x="2468" y="664"/>
              <a:ext cx="123" cy="190"/>
            </a:xfrm>
            <a:custGeom>
              <a:avLst/>
              <a:gdLst>
                <a:gd name="T0" fmla="*/ 1 w 246"/>
                <a:gd name="T1" fmla="*/ 0 h 380"/>
                <a:gd name="T2" fmla="*/ 0 w 246"/>
                <a:gd name="T3" fmla="*/ 1 h 380"/>
                <a:gd name="T4" fmla="*/ 1 w 246"/>
                <a:gd name="T5" fmla="*/ 1 h 380"/>
                <a:gd name="T6" fmla="*/ 1 w 246"/>
                <a:gd name="T7" fmla="*/ 1 h 380"/>
                <a:gd name="T8" fmla="*/ 1 w 246"/>
                <a:gd name="T9" fmla="*/ 0 h 380"/>
                <a:gd name="T10" fmla="*/ 1 w 246"/>
                <a:gd name="T11" fmla="*/ 0 h 380"/>
                <a:gd name="T12" fmla="*/ 0 60000 65536"/>
                <a:gd name="T13" fmla="*/ 0 60000 65536"/>
                <a:gd name="T14" fmla="*/ 0 60000 65536"/>
                <a:gd name="T15" fmla="*/ 0 60000 65536"/>
                <a:gd name="T16" fmla="*/ 0 60000 65536"/>
                <a:gd name="T17" fmla="*/ 0 60000 65536"/>
                <a:gd name="T18" fmla="*/ 0 w 246"/>
                <a:gd name="T19" fmla="*/ 0 h 380"/>
                <a:gd name="T20" fmla="*/ 246 w 246"/>
                <a:gd name="T21" fmla="*/ 380 h 380"/>
              </a:gdLst>
              <a:ahLst/>
              <a:cxnLst>
                <a:cxn ang="T12">
                  <a:pos x="T0" y="T1"/>
                </a:cxn>
                <a:cxn ang="T13">
                  <a:pos x="T2" y="T3"/>
                </a:cxn>
                <a:cxn ang="T14">
                  <a:pos x="T4" y="T5"/>
                </a:cxn>
                <a:cxn ang="T15">
                  <a:pos x="T6" y="T7"/>
                </a:cxn>
                <a:cxn ang="T16">
                  <a:pos x="T8" y="T9"/>
                </a:cxn>
                <a:cxn ang="T17">
                  <a:pos x="T10" y="T11"/>
                </a:cxn>
              </a:cxnLst>
              <a:rect l="T18" t="T19" r="T20" b="T21"/>
              <a:pathLst>
                <a:path w="246" h="380">
                  <a:moveTo>
                    <a:pt x="76" y="0"/>
                  </a:moveTo>
                  <a:lnTo>
                    <a:pt x="0" y="138"/>
                  </a:lnTo>
                  <a:lnTo>
                    <a:pt x="142" y="380"/>
                  </a:lnTo>
                  <a:lnTo>
                    <a:pt x="246" y="266"/>
                  </a:lnTo>
                  <a:lnTo>
                    <a:pt x="76"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6" name="Freeform 34"/>
            <p:cNvSpPr>
              <a:spLocks/>
            </p:cNvSpPr>
            <p:nvPr/>
          </p:nvSpPr>
          <p:spPr bwMode="auto">
            <a:xfrm>
              <a:off x="2596" y="671"/>
              <a:ext cx="123" cy="159"/>
            </a:xfrm>
            <a:custGeom>
              <a:avLst/>
              <a:gdLst>
                <a:gd name="T0" fmla="*/ 1 w 246"/>
                <a:gd name="T1" fmla="*/ 0 h 318"/>
                <a:gd name="T2" fmla="*/ 0 w 246"/>
                <a:gd name="T3" fmla="*/ 1 h 318"/>
                <a:gd name="T4" fmla="*/ 1 w 246"/>
                <a:gd name="T5" fmla="*/ 1 h 318"/>
                <a:gd name="T6" fmla="*/ 1 w 246"/>
                <a:gd name="T7" fmla="*/ 1 h 318"/>
                <a:gd name="T8" fmla="*/ 1 w 246"/>
                <a:gd name="T9" fmla="*/ 0 h 318"/>
                <a:gd name="T10" fmla="*/ 1 w 246"/>
                <a:gd name="T11" fmla="*/ 0 h 318"/>
                <a:gd name="T12" fmla="*/ 0 60000 65536"/>
                <a:gd name="T13" fmla="*/ 0 60000 65536"/>
                <a:gd name="T14" fmla="*/ 0 60000 65536"/>
                <a:gd name="T15" fmla="*/ 0 60000 65536"/>
                <a:gd name="T16" fmla="*/ 0 60000 65536"/>
                <a:gd name="T17" fmla="*/ 0 60000 65536"/>
                <a:gd name="T18" fmla="*/ 0 w 246"/>
                <a:gd name="T19" fmla="*/ 0 h 318"/>
                <a:gd name="T20" fmla="*/ 246 w 246"/>
                <a:gd name="T21" fmla="*/ 318 h 318"/>
              </a:gdLst>
              <a:ahLst/>
              <a:cxnLst>
                <a:cxn ang="T12">
                  <a:pos x="T0" y="T1"/>
                </a:cxn>
                <a:cxn ang="T13">
                  <a:pos x="T2" y="T3"/>
                </a:cxn>
                <a:cxn ang="T14">
                  <a:pos x="T4" y="T5"/>
                </a:cxn>
                <a:cxn ang="T15">
                  <a:pos x="T6" y="T7"/>
                </a:cxn>
                <a:cxn ang="T16">
                  <a:pos x="T8" y="T9"/>
                </a:cxn>
                <a:cxn ang="T17">
                  <a:pos x="T10" y="T11"/>
                </a:cxn>
              </a:cxnLst>
              <a:rect l="T18" t="T19" r="T20" b="T21"/>
              <a:pathLst>
                <a:path w="246" h="318">
                  <a:moveTo>
                    <a:pt x="93" y="0"/>
                  </a:moveTo>
                  <a:lnTo>
                    <a:pt x="0" y="75"/>
                  </a:lnTo>
                  <a:lnTo>
                    <a:pt x="114" y="318"/>
                  </a:lnTo>
                  <a:lnTo>
                    <a:pt x="246" y="209"/>
                  </a:lnTo>
                  <a:lnTo>
                    <a:pt x="93"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7" name="Freeform 35"/>
            <p:cNvSpPr>
              <a:spLocks/>
            </p:cNvSpPr>
            <p:nvPr/>
          </p:nvSpPr>
          <p:spPr bwMode="auto">
            <a:xfrm>
              <a:off x="2691" y="674"/>
              <a:ext cx="148" cy="136"/>
            </a:xfrm>
            <a:custGeom>
              <a:avLst/>
              <a:gdLst>
                <a:gd name="T0" fmla="*/ 1 w 296"/>
                <a:gd name="T1" fmla="*/ 0 h 272"/>
                <a:gd name="T2" fmla="*/ 0 w 296"/>
                <a:gd name="T3" fmla="*/ 1 h 272"/>
                <a:gd name="T4" fmla="*/ 1 w 296"/>
                <a:gd name="T5" fmla="*/ 1 h 272"/>
                <a:gd name="T6" fmla="*/ 1 w 296"/>
                <a:gd name="T7" fmla="*/ 1 h 272"/>
                <a:gd name="T8" fmla="*/ 1 w 296"/>
                <a:gd name="T9" fmla="*/ 0 h 272"/>
                <a:gd name="T10" fmla="*/ 1 w 296"/>
                <a:gd name="T11" fmla="*/ 0 h 272"/>
                <a:gd name="T12" fmla="*/ 0 60000 65536"/>
                <a:gd name="T13" fmla="*/ 0 60000 65536"/>
                <a:gd name="T14" fmla="*/ 0 60000 65536"/>
                <a:gd name="T15" fmla="*/ 0 60000 65536"/>
                <a:gd name="T16" fmla="*/ 0 60000 65536"/>
                <a:gd name="T17" fmla="*/ 0 60000 65536"/>
                <a:gd name="T18" fmla="*/ 0 w 296"/>
                <a:gd name="T19" fmla="*/ 0 h 272"/>
                <a:gd name="T20" fmla="*/ 296 w 296"/>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296" h="272">
                  <a:moveTo>
                    <a:pt x="101" y="0"/>
                  </a:moveTo>
                  <a:lnTo>
                    <a:pt x="0" y="67"/>
                  </a:lnTo>
                  <a:lnTo>
                    <a:pt x="171" y="272"/>
                  </a:lnTo>
                  <a:lnTo>
                    <a:pt x="296" y="173"/>
                  </a:lnTo>
                  <a:lnTo>
                    <a:pt x="101"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8" name="Freeform 36"/>
            <p:cNvSpPr>
              <a:spLocks/>
            </p:cNvSpPr>
            <p:nvPr/>
          </p:nvSpPr>
          <p:spPr bwMode="auto">
            <a:xfrm>
              <a:off x="2375" y="713"/>
              <a:ext cx="163" cy="141"/>
            </a:xfrm>
            <a:custGeom>
              <a:avLst/>
              <a:gdLst>
                <a:gd name="T0" fmla="*/ 0 w 327"/>
                <a:gd name="T1" fmla="*/ 0 h 282"/>
                <a:gd name="T2" fmla="*/ 0 w 327"/>
                <a:gd name="T3" fmla="*/ 1 h 282"/>
                <a:gd name="T4" fmla="*/ 0 w 327"/>
                <a:gd name="T5" fmla="*/ 1 h 282"/>
                <a:gd name="T6" fmla="*/ 0 w 327"/>
                <a:gd name="T7" fmla="*/ 1 h 282"/>
                <a:gd name="T8" fmla="*/ 0 w 327"/>
                <a:gd name="T9" fmla="*/ 0 h 282"/>
                <a:gd name="T10" fmla="*/ 0 w 327"/>
                <a:gd name="T11" fmla="*/ 0 h 282"/>
                <a:gd name="T12" fmla="*/ 0 60000 65536"/>
                <a:gd name="T13" fmla="*/ 0 60000 65536"/>
                <a:gd name="T14" fmla="*/ 0 60000 65536"/>
                <a:gd name="T15" fmla="*/ 0 60000 65536"/>
                <a:gd name="T16" fmla="*/ 0 60000 65536"/>
                <a:gd name="T17" fmla="*/ 0 60000 65536"/>
                <a:gd name="T18" fmla="*/ 0 w 327"/>
                <a:gd name="T19" fmla="*/ 0 h 282"/>
                <a:gd name="T20" fmla="*/ 327 w 327"/>
                <a:gd name="T21" fmla="*/ 282 h 282"/>
              </a:gdLst>
              <a:ahLst/>
              <a:cxnLst>
                <a:cxn ang="T12">
                  <a:pos x="T0" y="T1"/>
                </a:cxn>
                <a:cxn ang="T13">
                  <a:pos x="T2" y="T3"/>
                </a:cxn>
                <a:cxn ang="T14">
                  <a:pos x="T4" y="T5"/>
                </a:cxn>
                <a:cxn ang="T15">
                  <a:pos x="T6" y="T7"/>
                </a:cxn>
                <a:cxn ang="T16">
                  <a:pos x="T8" y="T9"/>
                </a:cxn>
                <a:cxn ang="T17">
                  <a:pos x="T10" y="T11"/>
                </a:cxn>
              </a:cxnLst>
              <a:rect l="T18" t="T19" r="T20" b="T21"/>
              <a:pathLst>
                <a:path w="327" h="282">
                  <a:moveTo>
                    <a:pt x="0" y="0"/>
                  </a:moveTo>
                  <a:lnTo>
                    <a:pt x="188" y="35"/>
                  </a:lnTo>
                  <a:lnTo>
                    <a:pt x="327" y="282"/>
                  </a:lnTo>
                  <a:lnTo>
                    <a:pt x="118" y="179"/>
                  </a:lnTo>
                  <a:lnTo>
                    <a:pt x="0"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9" name="Freeform 37"/>
            <p:cNvSpPr>
              <a:spLocks/>
            </p:cNvSpPr>
            <p:nvPr/>
          </p:nvSpPr>
          <p:spPr bwMode="auto">
            <a:xfrm>
              <a:off x="2505" y="664"/>
              <a:ext cx="148" cy="164"/>
            </a:xfrm>
            <a:custGeom>
              <a:avLst/>
              <a:gdLst>
                <a:gd name="T0" fmla="*/ 0 w 294"/>
                <a:gd name="T1" fmla="*/ 0 h 328"/>
                <a:gd name="T2" fmla="*/ 1 w 294"/>
                <a:gd name="T3" fmla="*/ 1 h 328"/>
                <a:gd name="T4" fmla="*/ 1 w 294"/>
                <a:gd name="T5" fmla="*/ 1 h 328"/>
                <a:gd name="T6" fmla="*/ 1 w 294"/>
                <a:gd name="T7" fmla="*/ 1 h 328"/>
                <a:gd name="T8" fmla="*/ 0 w 294"/>
                <a:gd name="T9" fmla="*/ 0 h 328"/>
                <a:gd name="T10" fmla="*/ 0 w 294"/>
                <a:gd name="T11" fmla="*/ 0 h 328"/>
                <a:gd name="T12" fmla="*/ 0 60000 65536"/>
                <a:gd name="T13" fmla="*/ 0 60000 65536"/>
                <a:gd name="T14" fmla="*/ 0 60000 65536"/>
                <a:gd name="T15" fmla="*/ 0 60000 65536"/>
                <a:gd name="T16" fmla="*/ 0 60000 65536"/>
                <a:gd name="T17" fmla="*/ 0 60000 65536"/>
                <a:gd name="T18" fmla="*/ 0 w 294"/>
                <a:gd name="T19" fmla="*/ 0 h 328"/>
                <a:gd name="T20" fmla="*/ 294 w 294"/>
                <a:gd name="T21" fmla="*/ 328 h 328"/>
              </a:gdLst>
              <a:ahLst/>
              <a:cxnLst>
                <a:cxn ang="T12">
                  <a:pos x="T0" y="T1"/>
                </a:cxn>
                <a:cxn ang="T13">
                  <a:pos x="T2" y="T3"/>
                </a:cxn>
                <a:cxn ang="T14">
                  <a:pos x="T4" y="T5"/>
                </a:cxn>
                <a:cxn ang="T15">
                  <a:pos x="T6" y="T7"/>
                </a:cxn>
                <a:cxn ang="T16">
                  <a:pos x="T8" y="T9"/>
                </a:cxn>
                <a:cxn ang="T17">
                  <a:pos x="T10" y="T11"/>
                </a:cxn>
              </a:cxnLst>
              <a:rect l="T18" t="T19" r="T20" b="T21"/>
              <a:pathLst>
                <a:path w="294" h="328">
                  <a:moveTo>
                    <a:pt x="0" y="0"/>
                  </a:moveTo>
                  <a:lnTo>
                    <a:pt x="188" y="87"/>
                  </a:lnTo>
                  <a:lnTo>
                    <a:pt x="294" y="328"/>
                  </a:lnTo>
                  <a:lnTo>
                    <a:pt x="163" y="270"/>
                  </a:lnTo>
                  <a:lnTo>
                    <a:pt x="0"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0" name="Freeform 38"/>
            <p:cNvSpPr>
              <a:spLocks/>
            </p:cNvSpPr>
            <p:nvPr/>
          </p:nvSpPr>
          <p:spPr bwMode="auto">
            <a:xfrm>
              <a:off x="2639" y="671"/>
              <a:ext cx="142" cy="139"/>
            </a:xfrm>
            <a:custGeom>
              <a:avLst/>
              <a:gdLst>
                <a:gd name="T0" fmla="*/ 0 w 285"/>
                <a:gd name="T1" fmla="*/ 0 h 280"/>
                <a:gd name="T2" fmla="*/ 0 w 285"/>
                <a:gd name="T3" fmla="*/ 0 h 280"/>
                <a:gd name="T4" fmla="*/ 0 w 285"/>
                <a:gd name="T5" fmla="*/ 0 h 280"/>
                <a:gd name="T6" fmla="*/ 0 w 285"/>
                <a:gd name="T7" fmla="*/ 0 h 280"/>
                <a:gd name="T8" fmla="*/ 0 w 285"/>
                <a:gd name="T9" fmla="*/ 0 h 280"/>
                <a:gd name="T10" fmla="*/ 0 w 285"/>
                <a:gd name="T11" fmla="*/ 0 h 280"/>
                <a:gd name="T12" fmla="*/ 0 60000 65536"/>
                <a:gd name="T13" fmla="*/ 0 60000 65536"/>
                <a:gd name="T14" fmla="*/ 0 60000 65536"/>
                <a:gd name="T15" fmla="*/ 0 60000 65536"/>
                <a:gd name="T16" fmla="*/ 0 60000 65536"/>
                <a:gd name="T17" fmla="*/ 0 60000 65536"/>
                <a:gd name="T18" fmla="*/ 0 w 285"/>
                <a:gd name="T19" fmla="*/ 0 h 280"/>
                <a:gd name="T20" fmla="*/ 285 w 285"/>
                <a:gd name="T21" fmla="*/ 280 h 280"/>
              </a:gdLst>
              <a:ahLst/>
              <a:cxnLst>
                <a:cxn ang="T12">
                  <a:pos x="T0" y="T1"/>
                </a:cxn>
                <a:cxn ang="T13">
                  <a:pos x="T2" y="T3"/>
                </a:cxn>
                <a:cxn ang="T14">
                  <a:pos x="T4" y="T5"/>
                </a:cxn>
                <a:cxn ang="T15">
                  <a:pos x="T6" y="T7"/>
                </a:cxn>
                <a:cxn ang="T16">
                  <a:pos x="T8" y="T9"/>
                </a:cxn>
                <a:cxn ang="T17">
                  <a:pos x="T10" y="T11"/>
                </a:cxn>
              </a:cxnLst>
              <a:rect l="T18" t="T19" r="T20" b="T21"/>
              <a:pathLst>
                <a:path w="285" h="280">
                  <a:moveTo>
                    <a:pt x="0" y="0"/>
                  </a:moveTo>
                  <a:lnTo>
                    <a:pt x="108" y="67"/>
                  </a:lnTo>
                  <a:lnTo>
                    <a:pt x="285" y="280"/>
                  </a:lnTo>
                  <a:lnTo>
                    <a:pt x="157" y="213"/>
                  </a:lnTo>
                  <a:lnTo>
                    <a:pt x="0"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1" name="Freeform 39"/>
            <p:cNvSpPr>
              <a:spLocks/>
            </p:cNvSpPr>
            <p:nvPr/>
          </p:nvSpPr>
          <p:spPr bwMode="auto">
            <a:xfrm>
              <a:off x="2371" y="708"/>
              <a:ext cx="74" cy="371"/>
            </a:xfrm>
            <a:custGeom>
              <a:avLst/>
              <a:gdLst>
                <a:gd name="T0" fmla="*/ 1 w 146"/>
                <a:gd name="T1" fmla="*/ 0 h 741"/>
                <a:gd name="T2" fmla="*/ 1 w 146"/>
                <a:gd name="T3" fmla="*/ 1 h 741"/>
                <a:gd name="T4" fmla="*/ 1 w 146"/>
                <a:gd name="T5" fmla="*/ 1 h 741"/>
                <a:gd name="T6" fmla="*/ 0 w 146"/>
                <a:gd name="T7" fmla="*/ 1 h 741"/>
                <a:gd name="T8" fmla="*/ 1 w 146"/>
                <a:gd name="T9" fmla="*/ 0 h 741"/>
                <a:gd name="T10" fmla="*/ 1 w 146"/>
                <a:gd name="T11" fmla="*/ 0 h 741"/>
                <a:gd name="T12" fmla="*/ 0 60000 65536"/>
                <a:gd name="T13" fmla="*/ 0 60000 65536"/>
                <a:gd name="T14" fmla="*/ 0 60000 65536"/>
                <a:gd name="T15" fmla="*/ 0 60000 65536"/>
                <a:gd name="T16" fmla="*/ 0 60000 65536"/>
                <a:gd name="T17" fmla="*/ 0 60000 65536"/>
                <a:gd name="T18" fmla="*/ 0 w 146"/>
                <a:gd name="T19" fmla="*/ 0 h 741"/>
                <a:gd name="T20" fmla="*/ 146 w 146"/>
                <a:gd name="T21" fmla="*/ 741 h 741"/>
              </a:gdLst>
              <a:ahLst/>
              <a:cxnLst>
                <a:cxn ang="T12">
                  <a:pos x="T0" y="T1"/>
                </a:cxn>
                <a:cxn ang="T13">
                  <a:pos x="T2" y="T3"/>
                </a:cxn>
                <a:cxn ang="T14">
                  <a:pos x="T4" y="T5"/>
                </a:cxn>
                <a:cxn ang="T15">
                  <a:pos x="T6" y="T7"/>
                </a:cxn>
                <a:cxn ang="T16">
                  <a:pos x="T8" y="T9"/>
                </a:cxn>
                <a:cxn ang="T17">
                  <a:pos x="T10" y="T11"/>
                </a:cxn>
              </a:cxnLst>
              <a:rect l="T18" t="T19" r="T20" b="T21"/>
              <a:pathLst>
                <a:path w="146" h="741">
                  <a:moveTo>
                    <a:pt x="5" y="0"/>
                  </a:moveTo>
                  <a:lnTo>
                    <a:pt x="136" y="190"/>
                  </a:lnTo>
                  <a:lnTo>
                    <a:pt x="146" y="741"/>
                  </a:lnTo>
                  <a:lnTo>
                    <a:pt x="0" y="510"/>
                  </a:lnTo>
                  <a:lnTo>
                    <a:pt x="5"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2" name="Freeform 40"/>
            <p:cNvSpPr>
              <a:spLocks/>
            </p:cNvSpPr>
            <p:nvPr/>
          </p:nvSpPr>
          <p:spPr bwMode="auto">
            <a:xfrm>
              <a:off x="2496" y="897"/>
              <a:ext cx="14" cy="80"/>
            </a:xfrm>
            <a:custGeom>
              <a:avLst/>
              <a:gdLst>
                <a:gd name="T0" fmla="*/ 0 w 29"/>
                <a:gd name="T1" fmla="*/ 1 h 160"/>
                <a:gd name="T2" fmla="*/ 0 w 29"/>
                <a:gd name="T3" fmla="*/ 0 h 160"/>
                <a:gd name="T4" fmla="*/ 0 w 29"/>
                <a:gd name="T5" fmla="*/ 1 h 160"/>
                <a:gd name="T6" fmla="*/ 0 w 29"/>
                <a:gd name="T7" fmla="*/ 1 h 160"/>
                <a:gd name="T8" fmla="*/ 0 w 29"/>
                <a:gd name="T9" fmla="*/ 1 h 160"/>
                <a:gd name="T10" fmla="*/ 0 w 29"/>
                <a:gd name="T11" fmla="*/ 1 h 160"/>
                <a:gd name="T12" fmla="*/ 0 60000 65536"/>
                <a:gd name="T13" fmla="*/ 0 60000 65536"/>
                <a:gd name="T14" fmla="*/ 0 60000 65536"/>
                <a:gd name="T15" fmla="*/ 0 60000 65536"/>
                <a:gd name="T16" fmla="*/ 0 60000 65536"/>
                <a:gd name="T17" fmla="*/ 0 60000 65536"/>
                <a:gd name="T18" fmla="*/ 0 w 29"/>
                <a:gd name="T19" fmla="*/ 0 h 160"/>
                <a:gd name="T20" fmla="*/ 29 w 29"/>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29" h="160">
                  <a:moveTo>
                    <a:pt x="29" y="25"/>
                  </a:moveTo>
                  <a:lnTo>
                    <a:pt x="4" y="0"/>
                  </a:lnTo>
                  <a:lnTo>
                    <a:pt x="0" y="154"/>
                  </a:lnTo>
                  <a:lnTo>
                    <a:pt x="26" y="160"/>
                  </a:lnTo>
                  <a:lnTo>
                    <a:pt x="29"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3" name="Freeform 41"/>
            <p:cNvSpPr>
              <a:spLocks/>
            </p:cNvSpPr>
            <p:nvPr/>
          </p:nvSpPr>
          <p:spPr bwMode="auto">
            <a:xfrm>
              <a:off x="2623" y="881"/>
              <a:ext cx="13" cy="63"/>
            </a:xfrm>
            <a:custGeom>
              <a:avLst/>
              <a:gdLst>
                <a:gd name="T0" fmla="*/ 1 w 25"/>
                <a:gd name="T1" fmla="*/ 0 h 127"/>
                <a:gd name="T2" fmla="*/ 1 w 25"/>
                <a:gd name="T3" fmla="*/ 0 h 127"/>
                <a:gd name="T4" fmla="*/ 1 w 25"/>
                <a:gd name="T5" fmla="*/ 0 h 127"/>
                <a:gd name="T6" fmla="*/ 0 w 25"/>
                <a:gd name="T7" fmla="*/ 0 h 127"/>
                <a:gd name="T8" fmla="*/ 1 w 25"/>
                <a:gd name="T9" fmla="*/ 0 h 127"/>
                <a:gd name="T10" fmla="*/ 1 w 25"/>
                <a:gd name="T11" fmla="*/ 0 h 127"/>
                <a:gd name="T12" fmla="*/ 0 60000 65536"/>
                <a:gd name="T13" fmla="*/ 0 60000 65536"/>
                <a:gd name="T14" fmla="*/ 0 60000 65536"/>
                <a:gd name="T15" fmla="*/ 0 60000 65536"/>
                <a:gd name="T16" fmla="*/ 0 60000 65536"/>
                <a:gd name="T17" fmla="*/ 0 60000 65536"/>
                <a:gd name="T18" fmla="*/ 0 w 25"/>
                <a:gd name="T19" fmla="*/ 0 h 127"/>
                <a:gd name="T20" fmla="*/ 25 w 25"/>
                <a:gd name="T21" fmla="*/ 127 h 127"/>
              </a:gdLst>
              <a:ahLst/>
              <a:cxnLst>
                <a:cxn ang="T12">
                  <a:pos x="T0" y="T1"/>
                </a:cxn>
                <a:cxn ang="T13">
                  <a:pos x="T2" y="T3"/>
                </a:cxn>
                <a:cxn ang="T14">
                  <a:pos x="T4" y="T5"/>
                </a:cxn>
                <a:cxn ang="T15">
                  <a:pos x="T6" y="T7"/>
                </a:cxn>
                <a:cxn ang="T16">
                  <a:pos x="T8" y="T9"/>
                </a:cxn>
                <a:cxn ang="T17">
                  <a:pos x="T10" y="T11"/>
                </a:cxn>
              </a:cxnLst>
              <a:rect l="T18" t="T19" r="T20" b="T21"/>
              <a:pathLst>
                <a:path w="25" h="127">
                  <a:moveTo>
                    <a:pt x="25" y="28"/>
                  </a:moveTo>
                  <a:lnTo>
                    <a:pt x="25" y="127"/>
                  </a:lnTo>
                  <a:lnTo>
                    <a:pt x="1" y="126"/>
                  </a:lnTo>
                  <a:lnTo>
                    <a:pt x="0" y="0"/>
                  </a:lnTo>
                  <a:lnTo>
                    <a:pt x="2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4" name="Freeform 42"/>
            <p:cNvSpPr>
              <a:spLocks/>
            </p:cNvSpPr>
            <p:nvPr/>
          </p:nvSpPr>
          <p:spPr bwMode="auto">
            <a:xfrm>
              <a:off x="2731" y="867"/>
              <a:ext cx="12" cy="69"/>
            </a:xfrm>
            <a:custGeom>
              <a:avLst/>
              <a:gdLst>
                <a:gd name="T0" fmla="*/ 0 w 25"/>
                <a:gd name="T1" fmla="*/ 1 h 138"/>
                <a:gd name="T2" fmla="*/ 0 w 25"/>
                <a:gd name="T3" fmla="*/ 1 h 138"/>
                <a:gd name="T4" fmla="*/ 0 w 25"/>
                <a:gd name="T5" fmla="*/ 1 h 138"/>
                <a:gd name="T6" fmla="*/ 0 w 25"/>
                <a:gd name="T7" fmla="*/ 0 h 138"/>
                <a:gd name="T8" fmla="*/ 0 w 25"/>
                <a:gd name="T9" fmla="*/ 1 h 138"/>
                <a:gd name="T10" fmla="*/ 0 w 25"/>
                <a:gd name="T11" fmla="*/ 1 h 138"/>
                <a:gd name="T12" fmla="*/ 0 60000 65536"/>
                <a:gd name="T13" fmla="*/ 0 60000 65536"/>
                <a:gd name="T14" fmla="*/ 0 60000 65536"/>
                <a:gd name="T15" fmla="*/ 0 60000 65536"/>
                <a:gd name="T16" fmla="*/ 0 60000 65536"/>
                <a:gd name="T17" fmla="*/ 0 60000 65536"/>
                <a:gd name="T18" fmla="*/ 0 w 25"/>
                <a:gd name="T19" fmla="*/ 0 h 138"/>
                <a:gd name="T20" fmla="*/ 25 w 25"/>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5" h="138">
                  <a:moveTo>
                    <a:pt x="25" y="20"/>
                  </a:moveTo>
                  <a:lnTo>
                    <a:pt x="25" y="138"/>
                  </a:lnTo>
                  <a:lnTo>
                    <a:pt x="2" y="136"/>
                  </a:lnTo>
                  <a:lnTo>
                    <a:pt x="0" y="0"/>
                  </a:lnTo>
                  <a:lnTo>
                    <a:pt x="2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5" name="Freeform 43"/>
            <p:cNvSpPr>
              <a:spLocks/>
            </p:cNvSpPr>
            <p:nvPr/>
          </p:nvSpPr>
          <p:spPr bwMode="auto">
            <a:xfrm>
              <a:off x="2499" y="895"/>
              <a:ext cx="67" cy="15"/>
            </a:xfrm>
            <a:custGeom>
              <a:avLst/>
              <a:gdLst>
                <a:gd name="T0" fmla="*/ 0 w 132"/>
                <a:gd name="T1" fmla="*/ 0 h 31"/>
                <a:gd name="T2" fmla="*/ 1 w 132"/>
                <a:gd name="T3" fmla="*/ 0 h 31"/>
                <a:gd name="T4" fmla="*/ 1 w 132"/>
                <a:gd name="T5" fmla="*/ 0 h 31"/>
                <a:gd name="T6" fmla="*/ 1 w 132"/>
                <a:gd name="T7" fmla="*/ 0 h 31"/>
                <a:gd name="T8" fmla="*/ 0 w 132"/>
                <a:gd name="T9" fmla="*/ 0 h 31"/>
                <a:gd name="T10" fmla="*/ 0 w 132"/>
                <a:gd name="T11" fmla="*/ 0 h 31"/>
                <a:gd name="T12" fmla="*/ 0 60000 65536"/>
                <a:gd name="T13" fmla="*/ 0 60000 65536"/>
                <a:gd name="T14" fmla="*/ 0 60000 65536"/>
                <a:gd name="T15" fmla="*/ 0 60000 65536"/>
                <a:gd name="T16" fmla="*/ 0 60000 65536"/>
                <a:gd name="T17" fmla="*/ 0 60000 65536"/>
                <a:gd name="T18" fmla="*/ 0 w 132"/>
                <a:gd name="T19" fmla="*/ 0 h 31"/>
                <a:gd name="T20" fmla="*/ 132 w 13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32" h="31">
                  <a:moveTo>
                    <a:pt x="0" y="8"/>
                  </a:moveTo>
                  <a:lnTo>
                    <a:pt x="22" y="31"/>
                  </a:lnTo>
                  <a:lnTo>
                    <a:pt x="132" y="31"/>
                  </a:lnTo>
                  <a:lnTo>
                    <a:pt x="132"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6" name="Freeform 44"/>
            <p:cNvSpPr>
              <a:spLocks/>
            </p:cNvSpPr>
            <p:nvPr/>
          </p:nvSpPr>
          <p:spPr bwMode="auto">
            <a:xfrm>
              <a:off x="2623" y="884"/>
              <a:ext cx="58" cy="15"/>
            </a:xfrm>
            <a:custGeom>
              <a:avLst/>
              <a:gdLst>
                <a:gd name="T0" fmla="*/ 0 w 117"/>
                <a:gd name="T1" fmla="*/ 0 h 31"/>
                <a:gd name="T2" fmla="*/ 0 w 117"/>
                <a:gd name="T3" fmla="*/ 0 h 31"/>
                <a:gd name="T4" fmla="*/ 0 w 117"/>
                <a:gd name="T5" fmla="*/ 0 h 31"/>
                <a:gd name="T6" fmla="*/ 0 w 117"/>
                <a:gd name="T7" fmla="*/ 0 h 31"/>
                <a:gd name="T8" fmla="*/ 0 w 117"/>
                <a:gd name="T9" fmla="*/ 0 h 31"/>
                <a:gd name="T10" fmla="*/ 0 w 117"/>
                <a:gd name="T11" fmla="*/ 0 h 31"/>
                <a:gd name="T12" fmla="*/ 0 60000 65536"/>
                <a:gd name="T13" fmla="*/ 0 60000 65536"/>
                <a:gd name="T14" fmla="*/ 0 60000 65536"/>
                <a:gd name="T15" fmla="*/ 0 60000 65536"/>
                <a:gd name="T16" fmla="*/ 0 60000 65536"/>
                <a:gd name="T17" fmla="*/ 0 60000 65536"/>
                <a:gd name="T18" fmla="*/ 0 w 117"/>
                <a:gd name="T19" fmla="*/ 0 h 31"/>
                <a:gd name="T20" fmla="*/ 117 w 117"/>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17" h="31">
                  <a:moveTo>
                    <a:pt x="0" y="0"/>
                  </a:moveTo>
                  <a:lnTo>
                    <a:pt x="25" y="31"/>
                  </a:lnTo>
                  <a:lnTo>
                    <a:pt x="117" y="31"/>
                  </a:lnTo>
                  <a:lnTo>
                    <a:pt x="117"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7" name="Freeform 45"/>
            <p:cNvSpPr>
              <a:spLocks/>
            </p:cNvSpPr>
            <p:nvPr/>
          </p:nvSpPr>
          <p:spPr bwMode="auto">
            <a:xfrm>
              <a:off x="2732" y="864"/>
              <a:ext cx="59" cy="14"/>
            </a:xfrm>
            <a:custGeom>
              <a:avLst/>
              <a:gdLst>
                <a:gd name="T0" fmla="*/ 0 w 118"/>
                <a:gd name="T1" fmla="*/ 1 h 27"/>
                <a:gd name="T2" fmla="*/ 1 w 118"/>
                <a:gd name="T3" fmla="*/ 1 h 27"/>
                <a:gd name="T4" fmla="*/ 1 w 118"/>
                <a:gd name="T5" fmla="*/ 1 h 27"/>
                <a:gd name="T6" fmla="*/ 1 w 118"/>
                <a:gd name="T7" fmla="*/ 0 h 27"/>
                <a:gd name="T8" fmla="*/ 0 w 118"/>
                <a:gd name="T9" fmla="*/ 1 h 27"/>
                <a:gd name="T10" fmla="*/ 0 w 118"/>
                <a:gd name="T11" fmla="*/ 1 h 27"/>
                <a:gd name="T12" fmla="*/ 0 60000 65536"/>
                <a:gd name="T13" fmla="*/ 0 60000 65536"/>
                <a:gd name="T14" fmla="*/ 0 60000 65536"/>
                <a:gd name="T15" fmla="*/ 0 60000 65536"/>
                <a:gd name="T16" fmla="*/ 0 60000 65536"/>
                <a:gd name="T17" fmla="*/ 0 60000 65536"/>
                <a:gd name="T18" fmla="*/ 0 w 118"/>
                <a:gd name="T19" fmla="*/ 0 h 27"/>
                <a:gd name="T20" fmla="*/ 118 w 11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18" h="27">
                  <a:moveTo>
                    <a:pt x="0" y="10"/>
                  </a:moveTo>
                  <a:lnTo>
                    <a:pt x="24" y="27"/>
                  </a:lnTo>
                  <a:lnTo>
                    <a:pt x="118" y="27"/>
                  </a:lnTo>
                  <a:lnTo>
                    <a:pt x="118" y="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3798" name="Picture 46" descr="j01499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7513" y="1295400"/>
            <a:ext cx="10874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47"/>
          <p:cNvSpPr txBox="1">
            <a:spLocks noChangeArrowheads="1"/>
          </p:cNvSpPr>
          <p:nvPr/>
        </p:nvSpPr>
        <p:spPr bwMode="auto">
          <a:xfrm>
            <a:off x="827088" y="2133600"/>
            <a:ext cx="2043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r" eaLnBrk="1" hangingPunct="1">
              <a:spcBef>
                <a:spcPct val="50000"/>
              </a:spcBef>
              <a:buClrTx/>
              <a:buSzTx/>
              <a:buFontTx/>
              <a:buNone/>
            </a:pPr>
            <a:r>
              <a:rPr lang="en-GB" altLang="en-US" sz="1800"/>
              <a:t>TECHNOLOGY</a:t>
            </a:r>
          </a:p>
        </p:txBody>
      </p:sp>
      <p:sp>
        <p:nvSpPr>
          <p:cNvPr id="33800" name="Text Box 49"/>
          <p:cNvSpPr txBox="1">
            <a:spLocks noChangeArrowheads="1"/>
          </p:cNvSpPr>
          <p:nvPr/>
        </p:nvSpPr>
        <p:spPr bwMode="auto">
          <a:xfrm>
            <a:off x="6602413" y="1344613"/>
            <a:ext cx="2381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Tx/>
              <a:buNone/>
            </a:pPr>
            <a:r>
              <a:rPr lang="en-GB" altLang="en-US" sz="1800"/>
              <a:t>OPERATION</a:t>
            </a:r>
          </a:p>
        </p:txBody>
      </p:sp>
      <p:sp>
        <p:nvSpPr>
          <p:cNvPr id="33801" name="Text Box 50"/>
          <p:cNvSpPr txBox="1">
            <a:spLocks noChangeArrowheads="1"/>
          </p:cNvSpPr>
          <p:nvPr/>
        </p:nvSpPr>
        <p:spPr bwMode="auto">
          <a:xfrm>
            <a:off x="7464425" y="4122738"/>
            <a:ext cx="1690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en-US" sz="1800"/>
              <a:t>PRODUCTS</a:t>
            </a:r>
            <a:endParaRPr lang="en-GB" altLang="en-US" sz="1800" b="0" i="1"/>
          </a:p>
        </p:txBody>
      </p:sp>
      <p:sp>
        <p:nvSpPr>
          <p:cNvPr id="33802" name="AutoShape 51"/>
          <p:cNvSpPr>
            <a:spLocks noChangeArrowheads="1"/>
          </p:cNvSpPr>
          <p:nvPr/>
        </p:nvSpPr>
        <p:spPr bwMode="auto">
          <a:xfrm>
            <a:off x="2705100" y="3186113"/>
            <a:ext cx="3752850" cy="1085850"/>
          </a:xfrm>
          <a:prstGeom prst="rightArrow">
            <a:avLst>
              <a:gd name="adj1" fmla="val 50000"/>
              <a:gd name="adj2" fmla="val 86404"/>
            </a:avLst>
          </a:prstGeom>
          <a:solidFill>
            <a:srgbClr val="969696">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3803" name="Text Box 52"/>
          <p:cNvSpPr txBox="1">
            <a:spLocks noChangeArrowheads="1"/>
          </p:cNvSpPr>
          <p:nvPr/>
        </p:nvSpPr>
        <p:spPr bwMode="auto">
          <a:xfrm>
            <a:off x="2581275" y="3548063"/>
            <a:ext cx="3981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en-US" sz="2000"/>
              <a:t>PRODUCTION  PROCESS</a:t>
            </a:r>
          </a:p>
        </p:txBody>
      </p:sp>
      <p:sp>
        <p:nvSpPr>
          <p:cNvPr id="33804" name="Line 53"/>
          <p:cNvSpPr>
            <a:spLocks noChangeShapeType="1"/>
          </p:cNvSpPr>
          <p:nvPr/>
        </p:nvSpPr>
        <p:spPr bwMode="auto">
          <a:xfrm>
            <a:off x="2000250" y="3733800"/>
            <a:ext cx="685800" cy="0"/>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5" name="Line 54"/>
          <p:cNvSpPr>
            <a:spLocks noChangeShapeType="1"/>
          </p:cNvSpPr>
          <p:nvPr/>
        </p:nvSpPr>
        <p:spPr bwMode="auto">
          <a:xfrm rot="2717976">
            <a:off x="3613944" y="2683669"/>
            <a:ext cx="660400" cy="68262"/>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6" name="Line 55"/>
          <p:cNvSpPr>
            <a:spLocks noChangeShapeType="1"/>
          </p:cNvSpPr>
          <p:nvPr/>
        </p:nvSpPr>
        <p:spPr bwMode="auto">
          <a:xfrm rot="6390682">
            <a:off x="5367338" y="2495550"/>
            <a:ext cx="614362" cy="427038"/>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7" name="Line 56"/>
          <p:cNvSpPr>
            <a:spLocks noChangeShapeType="1"/>
          </p:cNvSpPr>
          <p:nvPr/>
        </p:nvSpPr>
        <p:spPr bwMode="auto">
          <a:xfrm>
            <a:off x="6607175" y="3719513"/>
            <a:ext cx="960438" cy="1587"/>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8" name="Line 57"/>
          <p:cNvSpPr>
            <a:spLocks noChangeShapeType="1"/>
          </p:cNvSpPr>
          <p:nvPr/>
        </p:nvSpPr>
        <p:spPr bwMode="auto">
          <a:xfrm rot="2954628" flipV="1">
            <a:off x="6136481" y="4564857"/>
            <a:ext cx="1095375" cy="33338"/>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9" name="Rectangle 58"/>
          <p:cNvSpPr>
            <a:spLocks noChangeArrowheads="1"/>
          </p:cNvSpPr>
          <p:nvPr/>
        </p:nvSpPr>
        <p:spPr bwMode="auto">
          <a:xfrm>
            <a:off x="215900" y="4772025"/>
            <a:ext cx="5803900" cy="1625999"/>
          </a:xfrm>
          <a:prstGeom prst="rect">
            <a:avLst/>
          </a:prstGeom>
          <a:noFill/>
          <a:ln w="254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l" eaLnBrk="1" hangingPunct="1">
              <a:spcBef>
                <a:spcPct val="0"/>
              </a:spcBef>
              <a:buClrTx/>
              <a:buSzTx/>
              <a:buFontTx/>
              <a:buNone/>
            </a:pPr>
            <a:endParaRPr lang="en-US" altLang="en-US" sz="2400" dirty="0">
              <a:solidFill>
                <a:srgbClr val="669900"/>
              </a:solidFill>
            </a:endParaRPr>
          </a:p>
        </p:txBody>
      </p:sp>
      <p:pic>
        <p:nvPicPr>
          <p:cNvPr id="33810" name="Picture 61" descr="sole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901950"/>
            <a:ext cx="904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1" name="Picture 62" descr="wa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8250" y="2890838"/>
            <a:ext cx="3381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2" name="Picture 63" descr="sable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388" y="2998788"/>
            <a:ext cx="11334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3" name="Freeform 66"/>
          <p:cNvSpPr>
            <a:spLocks/>
          </p:cNvSpPr>
          <p:nvPr/>
        </p:nvSpPr>
        <p:spPr bwMode="auto">
          <a:xfrm>
            <a:off x="2960688" y="2033588"/>
            <a:ext cx="220662" cy="152400"/>
          </a:xfrm>
          <a:custGeom>
            <a:avLst/>
            <a:gdLst>
              <a:gd name="T0" fmla="*/ 2147483647 w 186"/>
              <a:gd name="T1" fmla="*/ 2147483647 h 129"/>
              <a:gd name="T2" fmla="*/ 2147483647 w 186"/>
              <a:gd name="T3" fmla="*/ 2147483647 h 129"/>
              <a:gd name="T4" fmla="*/ 2147483647 w 186"/>
              <a:gd name="T5" fmla="*/ 2147483647 h 129"/>
              <a:gd name="T6" fmla="*/ 2147483647 w 186"/>
              <a:gd name="T7" fmla="*/ 2147483647 h 129"/>
              <a:gd name="T8" fmla="*/ 2147483647 w 186"/>
              <a:gd name="T9" fmla="*/ 2147483647 h 129"/>
              <a:gd name="T10" fmla="*/ 2147483647 w 186"/>
              <a:gd name="T11" fmla="*/ 0 h 129"/>
              <a:gd name="T12" fmla="*/ 2147483647 w 186"/>
              <a:gd name="T13" fmla="*/ 2147483647 h 129"/>
              <a:gd name="T14" fmla="*/ 2147483647 w 186"/>
              <a:gd name="T15" fmla="*/ 2147483647 h 129"/>
              <a:gd name="T16" fmla="*/ 2147483647 w 186"/>
              <a:gd name="T17" fmla="*/ 2147483647 h 129"/>
              <a:gd name="T18" fmla="*/ 2147483647 w 186"/>
              <a:gd name="T19" fmla="*/ 2147483647 h 129"/>
              <a:gd name="T20" fmla="*/ 2147483647 w 186"/>
              <a:gd name="T21" fmla="*/ 2147483647 h 129"/>
              <a:gd name="T22" fmla="*/ 2147483647 w 186"/>
              <a:gd name="T23" fmla="*/ 2147483647 h 129"/>
              <a:gd name="T24" fmla="*/ 2147483647 w 186"/>
              <a:gd name="T25" fmla="*/ 2147483647 h 129"/>
              <a:gd name="T26" fmla="*/ 2147483647 w 186"/>
              <a:gd name="T27" fmla="*/ 2147483647 h 129"/>
              <a:gd name="T28" fmla="*/ 2147483647 w 186"/>
              <a:gd name="T29" fmla="*/ 2147483647 h 129"/>
              <a:gd name="T30" fmla="*/ 2147483647 w 186"/>
              <a:gd name="T31" fmla="*/ 2147483647 h 129"/>
              <a:gd name="T32" fmla="*/ 2147483647 w 186"/>
              <a:gd name="T33" fmla="*/ 2147483647 h 129"/>
              <a:gd name="T34" fmla="*/ 2147483647 w 186"/>
              <a:gd name="T35" fmla="*/ 2147483647 h 129"/>
              <a:gd name="T36" fmla="*/ 0 w 186"/>
              <a:gd name="T37" fmla="*/ 2147483647 h 129"/>
              <a:gd name="T38" fmla="*/ 2147483647 w 186"/>
              <a:gd name="T39" fmla="*/ 2147483647 h 129"/>
              <a:gd name="T40" fmla="*/ 2147483647 w 186"/>
              <a:gd name="T41" fmla="*/ 2147483647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6"/>
              <a:gd name="T64" fmla="*/ 0 h 129"/>
              <a:gd name="T65" fmla="*/ 186 w 186"/>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6" h="129">
                <a:moveTo>
                  <a:pt x="177" y="32"/>
                </a:moveTo>
                <a:lnTo>
                  <a:pt x="173" y="34"/>
                </a:lnTo>
                <a:lnTo>
                  <a:pt x="170" y="34"/>
                </a:lnTo>
                <a:lnTo>
                  <a:pt x="165" y="34"/>
                </a:lnTo>
                <a:lnTo>
                  <a:pt x="162" y="34"/>
                </a:lnTo>
                <a:lnTo>
                  <a:pt x="146" y="0"/>
                </a:lnTo>
                <a:lnTo>
                  <a:pt x="104" y="12"/>
                </a:lnTo>
                <a:lnTo>
                  <a:pt x="109" y="47"/>
                </a:lnTo>
                <a:lnTo>
                  <a:pt x="99" y="52"/>
                </a:lnTo>
                <a:lnTo>
                  <a:pt x="90" y="56"/>
                </a:lnTo>
                <a:lnTo>
                  <a:pt x="81" y="61"/>
                </a:lnTo>
                <a:lnTo>
                  <a:pt x="72" y="65"/>
                </a:lnTo>
                <a:lnTo>
                  <a:pt x="45" y="41"/>
                </a:lnTo>
                <a:lnTo>
                  <a:pt x="12" y="68"/>
                </a:lnTo>
                <a:lnTo>
                  <a:pt x="29" y="98"/>
                </a:lnTo>
                <a:lnTo>
                  <a:pt x="21" y="105"/>
                </a:lnTo>
                <a:lnTo>
                  <a:pt x="14" y="113"/>
                </a:lnTo>
                <a:lnTo>
                  <a:pt x="8" y="120"/>
                </a:lnTo>
                <a:lnTo>
                  <a:pt x="0" y="129"/>
                </a:lnTo>
                <a:lnTo>
                  <a:pt x="186" y="129"/>
                </a:lnTo>
                <a:lnTo>
                  <a:pt x="177" y="3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4" name="Freeform 67"/>
          <p:cNvSpPr>
            <a:spLocks/>
          </p:cNvSpPr>
          <p:nvPr/>
        </p:nvSpPr>
        <p:spPr bwMode="auto">
          <a:xfrm>
            <a:off x="3184525" y="2028825"/>
            <a:ext cx="287338" cy="157163"/>
          </a:xfrm>
          <a:custGeom>
            <a:avLst/>
            <a:gdLst>
              <a:gd name="T0" fmla="*/ 2147483647 w 242"/>
              <a:gd name="T1" fmla="*/ 2147483647 h 134"/>
              <a:gd name="T2" fmla="*/ 2147483647 w 242"/>
              <a:gd name="T3" fmla="*/ 2147483647 h 134"/>
              <a:gd name="T4" fmla="*/ 2147483647 w 242"/>
              <a:gd name="T5" fmla="*/ 2147483647 h 134"/>
              <a:gd name="T6" fmla="*/ 2147483647 w 242"/>
              <a:gd name="T7" fmla="*/ 2147483647 h 134"/>
              <a:gd name="T8" fmla="*/ 2147483647 w 242"/>
              <a:gd name="T9" fmla="*/ 2147483647 h 134"/>
              <a:gd name="T10" fmla="*/ 2147483647 w 242"/>
              <a:gd name="T11" fmla="*/ 2147483647 h 134"/>
              <a:gd name="T12" fmla="*/ 2147483647 w 242"/>
              <a:gd name="T13" fmla="*/ 2147483647 h 134"/>
              <a:gd name="T14" fmla="*/ 2147483647 w 242"/>
              <a:gd name="T15" fmla="*/ 2147483647 h 134"/>
              <a:gd name="T16" fmla="*/ 2147483647 w 242"/>
              <a:gd name="T17" fmla="*/ 2147483647 h 134"/>
              <a:gd name="T18" fmla="*/ 2147483647 w 242"/>
              <a:gd name="T19" fmla="*/ 2147483647 h 134"/>
              <a:gd name="T20" fmla="*/ 2147483647 w 242"/>
              <a:gd name="T21" fmla="*/ 2147483647 h 134"/>
              <a:gd name="T22" fmla="*/ 2147483647 w 242"/>
              <a:gd name="T23" fmla="*/ 2147483647 h 134"/>
              <a:gd name="T24" fmla="*/ 2147483647 w 242"/>
              <a:gd name="T25" fmla="*/ 2147483647 h 134"/>
              <a:gd name="T26" fmla="*/ 2147483647 w 242"/>
              <a:gd name="T27" fmla="*/ 2147483647 h 134"/>
              <a:gd name="T28" fmla="*/ 2147483647 w 242"/>
              <a:gd name="T29" fmla="*/ 2147483647 h 134"/>
              <a:gd name="T30" fmla="*/ 2147483647 w 242"/>
              <a:gd name="T31" fmla="*/ 2147483647 h 134"/>
              <a:gd name="T32" fmla="*/ 2147483647 w 242"/>
              <a:gd name="T33" fmla="*/ 0 h 134"/>
              <a:gd name="T34" fmla="*/ 2147483647 w 242"/>
              <a:gd name="T35" fmla="*/ 2147483647 h 134"/>
              <a:gd name="T36" fmla="*/ 2147483647 w 242"/>
              <a:gd name="T37" fmla="*/ 2147483647 h 134"/>
              <a:gd name="T38" fmla="*/ 2147483647 w 242"/>
              <a:gd name="T39" fmla="*/ 2147483647 h 134"/>
              <a:gd name="T40" fmla="*/ 2147483647 w 242"/>
              <a:gd name="T41" fmla="*/ 2147483647 h 134"/>
              <a:gd name="T42" fmla="*/ 0 w 242"/>
              <a:gd name="T43" fmla="*/ 2147483647 h 134"/>
              <a:gd name="T44" fmla="*/ 2147483647 w 242"/>
              <a:gd name="T45" fmla="*/ 2147483647 h 134"/>
              <a:gd name="T46" fmla="*/ 2147483647 w 242"/>
              <a:gd name="T47" fmla="*/ 2147483647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2"/>
              <a:gd name="T73" fmla="*/ 0 h 134"/>
              <a:gd name="T74" fmla="*/ 242 w 242"/>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2" h="134">
                <a:moveTo>
                  <a:pt x="233" y="134"/>
                </a:moveTo>
                <a:lnTo>
                  <a:pt x="242" y="124"/>
                </a:lnTo>
                <a:lnTo>
                  <a:pt x="217" y="89"/>
                </a:lnTo>
                <a:lnTo>
                  <a:pt x="178" y="110"/>
                </a:lnTo>
                <a:lnTo>
                  <a:pt x="172" y="104"/>
                </a:lnTo>
                <a:lnTo>
                  <a:pt x="166" y="98"/>
                </a:lnTo>
                <a:lnTo>
                  <a:pt x="159" y="92"/>
                </a:lnTo>
                <a:lnTo>
                  <a:pt x="152" y="86"/>
                </a:lnTo>
                <a:lnTo>
                  <a:pt x="166" y="46"/>
                </a:lnTo>
                <a:lnTo>
                  <a:pt x="129" y="25"/>
                </a:lnTo>
                <a:lnTo>
                  <a:pt x="104" y="57"/>
                </a:lnTo>
                <a:lnTo>
                  <a:pt x="95" y="54"/>
                </a:lnTo>
                <a:lnTo>
                  <a:pt x="86" y="51"/>
                </a:lnTo>
                <a:lnTo>
                  <a:pt x="77" y="48"/>
                </a:lnTo>
                <a:lnTo>
                  <a:pt x="68" y="45"/>
                </a:lnTo>
                <a:lnTo>
                  <a:pt x="67" y="5"/>
                </a:lnTo>
                <a:lnTo>
                  <a:pt x="24" y="0"/>
                </a:lnTo>
                <a:lnTo>
                  <a:pt x="13" y="37"/>
                </a:lnTo>
                <a:lnTo>
                  <a:pt x="10" y="37"/>
                </a:lnTo>
                <a:lnTo>
                  <a:pt x="7" y="37"/>
                </a:lnTo>
                <a:lnTo>
                  <a:pt x="3" y="37"/>
                </a:lnTo>
                <a:lnTo>
                  <a:pt x="0" y="37"/>
                </a:lnTo>
                <a:lnTo>
                  <a:pt x="4" y="134"/>
                </a:lnTo>
                <a:lnTo>
                  <a:pt x="233" y="1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5" name="Freeform 68"/>
          <p:cNvSpPr>
            <a:spLocks/>
          </p:cNvSpPr>
          <p:nvPr/>
        </p:nvSpPr>
        <p:spPr bwMode="auto">
          <a:xfrm>
            <a:off x="3171825" y="2070100"/>
            <a:ext cx="17463" cy="115888"/>
          </a:xfrm>
          <a:custGeom>
            <a:avLst/>
            <a:gdLst>
              <a:gd name="T0" fmla="*/ 2147483647 w 15"/>
              <a:gd name="T1" fmla="*/ 2147483647 h 97"/>
              <a:gd name="T2" fmla="*/ 2147483647 w 15"/>
              <a:gd name="T3" fmla="*/ 0 h 97"/>
              <a:gd name="T4" fmla="*/ 2147483647 w 15"/>
              <a:gd name="T5" fmla="*/ 0 h 97"/>
              <a:gd name="T6" fmla="*/ 2147483647 w 15"/>
              <a:gd name="T7" fmla="*/ 0 h 97"/>
              <a:gd name="T8" fmla="*/ 2147483647 w 15"/>
              <a:gd name="T9" fmla="*/ 0 h 97"/>
              <a:gd name="T10" fmla="*/ 0 w 15"/>
              <a:gd name="T11" fmla="*/ 0 h 97"/>
              <a:gd name="T12" fmla="*/ 2147483647 w 15"/>
              <a:gd name="T13" fmla="*/ 2147483647 h 97"/>
              <a:gd name="T14" fmla="*/ 2147483647 w 15"/>
              <a:gd name="T15" fmla="*/ 2147483647 h 9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7"/>
              <a:gd name="T26" fmla="*/ 15 w 15"/>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7">
                <a:moveTo>
                  <a:pt x="15" y="97"/>
                </a:moveTo>
                <a:lnTo>
                  <a:pt x="11" y="0"/>
                </a:lnTo>
                <a:lnTo>
                  <a:pt x="8" y="0"/>
                </a:lnTo>
                <a:lnTo>
                  <a:pt x="5" y="0"/>
                </a:lnTo>
                <a:lnTo>
                  <a:pt x="3" y="0"/>
                </a:lnTo>
                <a:lnTo>
                  <a:pt x="0" y="0"/>
                </a:lnTo>
                <a:lnTo>
                  <a:pt x="9" y="97"/>
                </a:lnTo>
                <a:lnTo>
                  <a:pt x="15" y="9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6" name="Freeform 71"/>
          <p:cNvSpPr>
            <a:spLocks/>
          </p:cNvSpPr>
          <p:nvPr/>
        </p:nvSpPr>
        <p:spPr bwMode="auto">
          <a:xfrm>
            <a:off x="3478213" y="1803400"/>
            <a:ext cx="460375" cy="382588"/>
          </a:xfrm>
          <a:custGeom>
            <a:avLst/>
            <a:gdLst>
              <a:gd name="T0" fmla="*/ 2147483647 w 387"/>
              <a:gd name="T1" fmla="*/ 2147483647 h 323"/>
              <a:gd name="T2" fmla="*/ 2147483647 w 387"/>
              <a:gd name="T3" fmla="*/ 2147483647 h 323"/>
              <a:gd name="T4" fmla="*/ 2147483647 w 387"/>
              <a:gd name="T5" fmla="*/ 2147483647 h 323"/>
              <a:gd name="T6" fmla="*/ 2147483647 w 387"/>
              <a:gd name="T7" fmla="*/ 2147483647 h 323"/>
              <a:gd name="T8" fmla="*/ 2147483647 w 387"/>
              <a:gd name="T9" fmla="*/ 2147483647 h 323"/>
              <a:gd name="T10" fmla="*/ 2147483647 w 387"/>
              <a:gd name="T11" fmla="*/ 2147483647 h 323"/>
              <a:gd name="T12" fmla="*/ 2147483647 w 387"/>
              <a:gd name="T13" fmla="*/ 2147483647 h 323"/>
              <a:gd name="T14" fmla="*/ 2147483647 w 387"/>
              <a:gd name="T15" fmla="*/ 2147483647 h 323"/>
              <a:gd name="T16" fmla="*/ 2147483647 w 387"/>
              <a:gd name="T17" fmla="*/ 2147483647 h 323"/>
              <a:gd name="T18" fmla="*/ 2147483647 w 387"/>
              <a:gd name="T19" fmla="*/ 2147483647 h 323"/>
              <a:gd name="T20" fmla="*/ 2147483647 w 387"/>
              <a:gd name="T21" fmla="*/ 2147483647 h 323"/>
              <a:gd name="T22" fmla="*/ 2147483647 w 387"/>
              <a:gd name="T23" fmla="*/ 2147483647 h 323"/>
              <a:gd name="T24" fmla="*/ 2147483647 w 387"/>
              <a:gd name="T25" fmla="*/ 2147483647 h 323"/>
              <a:gd name="T26" fmla="*/ 2147483647 w 387"/>
              <a:gd name="T27" fmla="*/ 0 h 323"/>
              <a:gd name="T28" fmla="*/ 2147483647 w 387"/>
              <a:gd name="T29" fmla="*/ 2147483647 h 323"/>
              <a:gd name="T30" fmla="*/ 2147483647 w 387"/>
              <a:gd name="T31" fmla="*/ 2147483647 h 323"/>
              <a:gd name="T32" fmla="*/ 2147483647 w 387"/>
              <a:gd name="T33" fmla="*/ 2147483647 h 323"/>
              <a:gd name="T34" fmla="*/ 2147483647 w 387"/>
              <a:gd name="T35" fmla="*/ 2147483647 h 323"/>
              <a:gd name="T36" fmla="*/ 2147483647 w 387"/>
              <a:gd name="T37" fmla="*/ 2147483647 h 323"/>
              <a:gd name="T38" fmla="*/ 2147483647 w 387"/>
              <a:gd name="T39" fmla="*/ 2147483647 h 323"/>
              <a:gd name="T40" fmla="*/ 2147483647 w 387"/>
              <a:gd name="T41" fmla="*/ 2147483647 h 323"/>
              <a:gd name="T42" fmla="*/ 2147483647 w 387"/>
              <a:gd name="T43" fmla="*/ 2147483647 h 323"/>
              <a:gd name="T44" fmla="*/ 2147483647 w 387"/>
              <a:gd name="T45" fmla="*/ 2147483647 h 323"/>
              <a:gd name="T46" fmla="*/ 2147483647 w 387"/>
              <a:gd name="T47" fmla="*/ 2147483647 h 323"/>
              <a:gd name="T48" fmla="*/ 2147483647 w 387"/>
              <a:gd name="T49" fmla="*/ 2147483647 h 323"/>
              <a:gd name="T50" fmla="*/ 2147483647 w 387"/>
              <a:gd name="T51" fmla="*/ 2147483647 h 323"/>
              <a:gd name="T52" fmla="*/ 2147483647 w 387"/>
              <a:gd name="T53" fmla="*/ 2147483647 h 323"/>
              <a:gd name="T54" fmla="*/ 2147483647 w 387"/>
              <a:gd name="T55" fmla="*/ 2147483647 h 323"/>
              <a:gd name="T56" fmla="*/ 2147483647 w 387"/>
              <a:gd name="T57" fmla="*/ 2147483647 h 323"/>
              <a:gd name="T58" fmla="*/ 2147483647 w 387"/>
              <a:gd name="T59" fmla="*/ 0 h 323"/>
              <a:gd name="T60" fmla="*/ 2147483647 w 387"/>
              <a:gd name="T61" fmla="*/ 2147483647 h 323"/>
              <a:gd name="T62" fmla="*/ 2147483647 w 387"/>
              <a:gd name="T63" fmla="*/ 2147483647 h 323"/>
              <a:gd name="T64" fmla="*/ 2147483647 w 387"/>
              <a:gd name="T65" fmla="*/ 2147483647 h 323"/>
              <a:gd name="T66" fmla="*/ 2147483647 w 387"/>
              <a:gd name="T67" fmla="*/ 2147483647 h 323"/>
              <a:gd name="T68" fmla="*/ 2147483647 w 387"/>
              <a:gd name="T69" fmla="*/ 2147483647 h 323"/>
              <a:gd name="T70" fmla="*/ 2147483647 w 387"/>
              <a:gd name="T71" fmla="*/ 2147483647 h 323"/>
              <a:gd name="T72" fmla="*/ 2147483647 w 387"/>
              <a:gd name="T73" fmla="*/ 2147483647 h 323"/>
              <a:gd name="T74" fmla="*/ 2147483647 w 387"/>
              <a:gd name="T75" fmla="*/ 2147483647 h 323"/>
              <a:gd name="T76" fmla="*/ 2147483647 w 387"/>
              <a:gd name="T77" fmla="*/ 2147483647 h 323"/>
              <a:gd name="T78" fmla="*/ 2147483647 w 387"/>
              <a:gd name="T79" fmla="*/ 2147483647 h 323"/>
              <a:gd name="T80" fmla="*/ 2147483647 w 387"/>
              <a:gd name="T81" fmla="*/ 2147483647 h 323"/>
              <a:gd name="T82" fmla="*/ 2147483647 w 387"/>
              <a:gd name="T83" fmla="*/ 2147483647 h 323"/>
              <a:gd name="T84" fmla="*/ 2147483647 w 387"/>
              <a:gd name="T85" fmla="*/ 2147483647 h 323"/>
              <a:gd name="T86" fmla="*/ 2147483647 w 387"/>
              <a:gd name="T87" fmla="*/ 2147483647 h 3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7"/>
              <a:gd name="T133" fmla="*/ 0 h 323"/>
              <a:gd name="T134" fmla="*/ 387 w 387"/>
              <a:gd name="T135" fmla="*/ 323 h 3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7" h="323">
                <a:moveTo>
                  <a:pt x="301" y="322"/>
                </a:moveTo>
                <a:lnTo>
                  <a:pt x="305" y="317"/>
                </a:lnTo>
                <a:lnTo>
                  <a:pt x="310" y="313"/>
                </a:lnTo>
                <a:lnTo>
                  <a:pt x="314" y="308"/>
                </a:lnTo>
                <a:lnTo>
                  <a:pt x="319" y="302"/>
                </a:lnTo>
                <a:lnTo>
                  <a:pt x="346" y="316"/>
                </a:lnTo>
                <a:lnTo>
                  <a:pt x="362" y="290"/>
                </a:lnTo>
                <a:lnTo>
                  <a:pt x="340" y="270"/>
                </a:lnTo>
                <a:lnTo>
                  <a:pt x="343" y="264"/>
                </a:lnTo>
                <a:lnTo>
                  <a:pt x="346" y="258"/>
                </a:lnTo>
                <a:lnTo>
                  <a:pt x="347" y="253"/>
                </a:lnTo>
                <a:lnTo>
                  <a:pt x="350" y="247"/>
                </a:lnTo>
                <a:lnTo>
                  <a:pt x="380" y="249"/>
                </a:lnTo>
                <a:lnTo>
                  <a:pt x="387" y="219"/>
                </a:lnTo>
                <a:lnTo>
                  <a:pt x="357" y="207"/>
                </a:lnTo>
                <a:lnTo>
                  <a:pt x="359" y="201"/>
                </a:lnTo>
                <a:lnTo>
                  <a:pt x="359" y="195"/>
                </a:lnTo>
                <a:lnTo>
                  <a:pt x="359" y="189"/>
                </a:lnTo>
                <a:lnTo>
                  <a:pt x="357" y="183"/>
                </a:lnTo>
                <a:lnTo>
                  <a:pt x="387" y="173"/>
                </a:lnTo>
                <a:lnTo>
                  <a:pt x="381" y="143"/>
                </a:lnTo>
                <a:lnTo>
                  <a:pt x="351" y="143"/>
                </a:lnTo>
                <a:lnTo>
                  <a:pt x="350" y="137"/>
                </a:lnTo>
                <a:lnTo>
                  <a:pt x="347" y="131"/>
                </a:lnTo>
                <a:lnTo>
                  <a:pt x="346" y="127"/>
                </a:lnTo>
                <a:lnTo>
                  <a:pt x="343" y="121"/>
                </a:lnTo>
                <a:lnTo>
                  <a:pt x="365" y="100"/>
                </a:lnTo>
                <a:lnTo>
                  <a:pt x="348" y="75"/>
                </a:lnTo>
                <a:lnTo>
                  <a:pt x="320" y="86"/>
                </a:lnTo>
                <a:lnTo>
                  <a:pt x="317" y="82"/>
                </a:lnTo>
                <a:lnTo>
                  <a:pt x="313" y="78"/>
                </a:lnTo>
                <a:lnTo>
                  <a:pt x="308" y="73"/>
                </a:lnTo>
                <a:lnTo>
                  <a:pt x="304" y="69"/>
                </a:lnTo>
                <a:lnTo>
                  <a:pt x="316" y="42"/>
                </a:lnTo>
                <a:lnTo>
                  <a:pt x="290" y="25"/>
                </a:lnTo>
                <a:lnTo>
                  <a:pt x="271" y="46"/>
                </a:lnTo>
                <a:lnTo>
                  <a:pt x="265" y="43"/>
                </a:lnTo>
                <a:lnTo>
                  <a:pt x="259" y="40"/>
                </a:lnTo>
                <a:lnTo>
                  <a:pt x="253" y="37"/>
                </a:lnTo>
                <a:lnTo>
                  <a:pt x="247" y="34"/>
                </a:lnTo>
                <a:lnTo>
                  <a:pt x="249" y="6"/>
                </a:lnTo>
                <a:lnTo>
                  <a:pt x="219" y="0"/>
                </a:lnTo>
                <a:lnTo>
                  <a:pt x="209" y="25"/>
                </a:lnTo>
                <a:lnTo>
                  <a:pt x="207" y="25"/>
                </a:lnTo>
                <a:lnTo>
                  <a:pt x="204" y="25"/>
                </a:lnTo>
                <a:lnTo>
                  <a:pt x="203" y="25"/>
                </a:lnTo>
                <a:lnTo>
                  <a:pt x="200" y="25"/>
                </a:lnTo>
                <a:lnTo>
                  <a:pt x="197" y="109"/>
                </a:lnTo>
                <a:lnTo>
                  <a:pt x="210" y="112"/>
                </a:lnTo>
                <a:lnTo>
                  <a:pt x="223" y="116"/>
                </a:lnTo>
                <a:lnTo>
                  <a:pt x="235" y="122"/>
                </a:lnTo>
                <a:lnTo>
                  <a:pt x="246" y="130"/>
                </a:lnTo>
                <a:lnTo>
                  <a:pt x="255" y="140"/>
                </a:lnTo>
                <a:lnTo>
                  <a:pt x="262" y="152"/>
                </a:lnTo>
                <a:lnTo>
                  <a:pt x="268" y="165"/>
                </a:lnTo>
                <a:lnTo>
                  <a:pt x="273" y="179"/>
                </a:lnTo>
                <a:lnTo>
                  <a:pt x="274" y="195"/>
                </a:lnTo>
                <a:lnTo>
                  <a:pt x="273" y="211"/>
                </a:lnTo>
                <a:lnTo>
                  <a:pt x="267" y="226"/>
                </a:lnTo>
                <a:lnTo>
                  <a:pt x="259" y="241"/>
                </a:lnTo>
                <a:lnTo>
                  <a:pt x="249" y="253"/>
                </a:lnTo>
                <a:lnTo>
                  <a:pt x="235" y="264"/>
                </a:lnTo>
                <a:lnTo>
                  <a:pt x="221" y="272"/>
                </a:lnTo>
                <a:lnTo>
                  <a:pt x="204" y="277"/>
                </a:lnTo>
                <a:lnTo>
                  <a:pt x="188" y="278"/>
                </a:lnTo>
                <a:lnTo>
                  <a:pt x="171" y="277"/>
                </a:lnTo>
                <a:lnTo>
                  <a:pt x="157" y="271"/>
                </a:lnTo>
                <a:lnTo>
                  <a:pt x="142" y="264"/>
                </a:lnTo>
                <a:lnTo>
                  <a:pt x="130" y="253"/>
                </a:lnTo>
                <a:lnTo>
                  <a:pt x="119" y="240"/>
                </a:lnTo>
                <a:lnTo>
                  <a:pt x="110" y="225"/>
                </a:lnTo>
                <a:lnTo>
                  <a:pt x="106" y="209"/>
                </a:lnTo>
                <a:lnTo>
                  <a:pt x="104" y="192"/>
                </a:lnTo>
                <a:lnTo>
                  <a:pt x="106" y="176"/>
                </a:lnTo>
                <a:lnTo>
                  <a:pt x="112" y="161"/>
                </a:lnTo>
                <a:lnTo>
                  <a:pt x="119" y="146"/>
                </a:lnTo>
                <a:lnTo>
                  <a:pt x="130" y="134"/>
                </a:lnTo>
                <a:lnTo>
                  <a:pt x="143" y="124"/>
                </a:lnTo>
                <a:lnTo>
                  <a:pt x="158" y="115"/>
                </a:lnTo>
                <a:lnTo>
                  <a:pt x="174" y="110"/>
                </a:lnTo>
                <a:lnTo>
                  <a:pt x="179" y="109"/>
                </a:lnTo>
                <a:lnTo>
                  <a:pt x="183" y="109"/>
                </a:lnTo>
                <a:lnTo>
                  <a:pt x="188" y="109"/>
                </a:lnTo>
                <a:lnTo>
                  <a:pt x="194" y="109"/>
                </a:lnTo>
                <a:lnTo>
                  <a:pt x="192" y="25"/>
                </a:lnTo>
                <a:lnTo>
                  <a:pt x="189" y="24"/>
                </a:lnTo>
                <a:lnTo>
                  <a:pt x="188" y="24"/>
                </a:lnTo>
                <a:lnTo>
                  <a:pt x="185" y="24"/>
                </a:lnTo>
                <a:lnTo>
                  <a:pt x="182" y="25"/>
                </a:lnTo>
                <a:lnTo>
                  <a:pt x="173" y="0"/>
                </a:lnTo>
                <a:lnTo>
                  <a:pt x="143" y="6"/>
                </a:lnTo>
                <a:lnTo>
                  <a:pt x="145" y="31"/>
                </a:lnTo>
                <a:lnTo>
                  <a:pt x="137" y="33"/>
                </a:lnTo>
                <a:lnTo>
                  <a:pt x="130" y="36"/>
                </a:lnTo>
                <a:lnTo>
                  <a:pt x="124" y="37"/>
                </a:lnTo>
                <a:lnTo>
                  <a:pt x="118" y="40"/>
                </a:lnTo>
                <a:lnTo>
                  <a:pt x="100" y="22"/>
                </a:lnTo>
                <a:lnTo>
                  <a:pt x="76" y="39"/>
                </a:lnTo>
                <a:lnTo>
                  <a:pt x="85" y="61"/>
                </a:lnTo>
                <a:lnTo>
                  <a:pt x="79" y="66"/>
                </a:lnTo>
                <a:lnTo>
                  <a:pt x="75" y="70"/>
                </a:lnTo>
                <a:lnTo>
                  <a:pt x="69" y="75"/>
                </a:lnTo>
                <a:lnTo>
                  <a:pt x="63" y="81"/>
                </a:lnTo>
                <a:lnTo>
                  <a:pt x="42" y="72"/>
                </a:lnTo>
                <a:lnTo>
                  <a:pt x="26" y="95"/>
                </a:lnTo>
                <a:lnTo>
                  <a:pt x="42" y="112"/>
                </a:lnTo>
                <a:lnTo>
                  <a:pt x="37" y="119"/>
                </a:lnTo>
                <a:lnTo>
                  <a:pt x="35" y="125"/>
                </a:lnTo>
                <a:lnTo>
                  <a:pt x="32" y="133"/>
                </a:lnTo>
                <a:lnTo>
                  <a:pt x="29" y="140"/>
                </a:lnTo>
                <a:lnTo>
                  <a:pt x="8" y="139"/>
                </a:lnTo>
                <a:lnTo>
                  <a:pt x="0" y="168"/>
                </a:lnTo>
                <a:lnTo>
                  <a:pt x="21" y="176"/>
                </a:lnTo>
                <a:lnTo>
                  <a:pt x="20" y="183"/>
                </a:lnTo>
                <a:lnTo>
                  <a:pt x="20" y="191"/>
                </a:lnTo>
                <a:lnTo>
                  <a:pt x="20" y="200"/>
                </a:lnTo>
                <a:lnTo>
                  <a:pt x="21" y="207"/>
                </a:lnTo>
                <a:lnTo>
                  <a:pt x="0" y="214"/>
                </a:lnTo>
                <a:lnTo>
                  <a:pt x="6" y="243"/>
                </a:lnTo>
                <a:lnTo>
                  <a:pt x="27" y="243"/>
                </a:lnTo>
                <a:lnTo>
                  <a:pt x="30" y="250"/>
                </a:lnTo>
                <a:lnTo>
                  <a:pt x="33" y="258"/>
                </a:lnTo>
                <a:lnTo>
                  <a:pt x="36" y="264"/>
                </a:lnTo>
                <a:lnTo>
                  <a:pt x="39" y="271"/>
                </a:lnTo>
                <a:lnTo>
                  <a:pt x="23" y="286"/>
                </a:lnTo>
                <a:lnTo>
                  <a:pt x="39" y="311"/>
                </a:lnTo>
                <a:lnTo>
                  <a:pt x="60" y="302"/>
                </a:lnTo>
                <a:lnTo>
                  <a:pt x="64" y="308"/>
                </a:lnTo>
                <a:lnTo>
                  <a:pt x="70" y="313"/>
                </a:lnTo>
                <a:lnTo>
                  <a:pt x="75" y="319"/>
                </a:lnTo>
                <a:lnTo>
                  <a:pt x="81" y="323"/>
                </a:lnTo>
                <a:lnTo>
                  <a:pt x="301" y="323"/>
                </a:lnTo>
                <a:lnTo>
                  <a:pt x="301" y="3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7" name="Freeform 72"/>
          <p:cNvSpPr>
            <a:spLocks/>
          </p:cNvSpPr>
          <p:nvPr/>
        </p:nvSpPr>
        <p:spPr bwMode="auto">
          <a:xfrm>
            <a:off x="2868613" y="2185988"/>
            <a:ext cx="660400" cy="498475"/>
          </a:xfrm>
          <a:custGeom>
            <a:avLst/>
            <a:gdLst>
              <a:gd name="T0" fmla="*/ 2147483647 w 555"/>
              <a:gd name="T1" fmla="*/ 2147483647 h 421"/>
              <a:gd name="T2" fmla="*/ 2147483647 w 555"/>
              <a:gd name="T3" fmla="*/ 2147483647 h 421"/>
              <a:gd name="T4" fmla="*/ 2147483647 w 555"/>
              <a:gd name="T5" fmla="*/ 2147483647 h 421"/>
              <a:gd name="T6" fmla="*/ 2147483647 w 555"/>
              <a:gd name="T7" fmla="*/ 2147483647 h 421"/>
              <a:gd name="T8" fmla="*/ 2147483647 w 555"/>
              <a:gd name="T9" fmla="*/ 2147483647 h 421"/>
              <a:gd name="T10" fmla="*/ 2147483647 w 555"/>
              <a:gd name="T11" fmla="*/ 2147483647 h 421"/>
              <a:gd name="T12" fmla="*/ 2147483647 w 555"/>
              <a:gd name="T13" fmla="*/ 2147483647 h 421"/>
              <a:gd name="T14" fmla="*/ 2147483647 w 555"/>
              <a:gd name="T15" fmla="*/ 2147483647 h 421"/>
              <a:gd name="T16" fmla="*/ 2147483647 w 555"/>
              <a:gd name="T17" fmla="*/ 2147483647 h 421"/>
              <a:gd name="T18" fmla="*/ 2147483647 w 555"/>
              <a:gd name="T19" fmla="*/ 2147483647 h 421"/>
              <a:gd name="T20" fmla="*/ 2147483647 w 555"/>
              <a:gd name="T21" fmla="*/ 2147483647 h 421"/>
              <a:gd name="T22" fmla="*/ 2147483647 w 555"/>
              <a:gd name="T23" fmla="*/ 2147483647 h 421"/>
              <a:gd name="T24" fmla="*/ 2147483647 w 555"/>
              <a:gd name="T25" fmla="*/ 2147483647 h 421"/>
              <a:gd name="T26" fmla="*/ 2147483647 w 555"/>
              <a:gd name="T27" fmla="*/ 2147483647 h 421"/>
              <a:gd name="T28" fmla="*/ 2147483647 w 555"/>
              <a:gd name="T29" fmla="*/ 2147483647 h 421"/>
              <a:gd name="T30" fmla="*/ 2147483647 w 555"/>
              <a:gd name="T31" fmla="*/ 2147483647 h 421"/>
              <a:gd name="T32" fmla="*/ 2147483647 w 555"/>
              <a:gd name="T33" fmla="*/ 2147483647 h 421"/>
              <a:gd name="T34" fmla="*/ 2147483647 w 555"/>
              <a:gd name="T35" fmla="*/ 2147483647 h 421"/>
              <a:gd name="T36" fmla="*/ 2147483647 w 555"/>
              <a:gd name="T37" fmla="*/ 2147483647 h 421"/>
              <a:gd name="T38" fmla="*/ 2147483647 w 555"/>
              <a:gd name="T39" fmla="*/ 2147483647 h 421"/>
              <a:gd name="T40" fmla="*/ 2147483647 w 555"/>
              <a:gd name="T41" fmla="*/ 2147483647 h 421"/>
              <a:gd name="T42" fmla="*/ 2147483647 w 555"/>
              <a:gd name="T43" fmla="*/ 2147483647 h 421"/>
              <a:gd name="T44" fmla="*/ 2147483647 w 555"/>
              <a:gd name="T45" fmla="*/ 2147483647 h 421"/>
              <a:gd name="T46" fmla="*/ 2147483647 w 555"/>
              <a:gd name="T47" fmla="*/ 2147483647 h 421"/>
              <a:gd name="T48" fmla="*/ 2147483647 w 555"/>
              <a:gd name="T49" fmla="*/ 2147483647 h 421"/>
              <a:gd name="T50" fmla="*/ 2147483647 w 555"/>
              <a:gd name="T51" fmla="*/ 2147483647 h 421"/>
              <a:gd name="T52" fmla="*/ 2147483647 w 555"/>
              <a:gd name="T53" fmla="*/ 2147483647 h 421"/>
              <a:gd name="T54" fmla="*/ 2147483647 w 555"/>
              <a:gd name="T55" fmla="*/ 2147483647 h 421"/>
              <a:gd name="T56" fmla="*/ 2147483647 w 555"/>
              <a:gd name="T57" fmla="*/ 2147483647 h 421"/>
              <a:gd name="T58" fmla="*/ 2147483647 w 555"/>
              <a:gd name="T59" fmla="*/ 2147483647 h 421"/>
              <a:gd name="T60" fmla="*/ 2147483647 w 555"/>
              <a:gd name="T61" fmla="*/ 2147483647 h 421"/>
              <a:gd name="T62" fmla="*/ 2147483647 w 555"/>
              <a:gd name="T63" fmla="*/ 2147483647 h 421"/>
              <a:gd name="T64" fmla="*/ 2147483647 w 555"/>
              <a:gd name="T65" fmla="*/ 2147483647 h 421"/>
              <a:gd name="T66" fmla="*/ 2147483647 w 555"/>
              <a:gd name="T67" fmla="*/ 2147483647 h 421"/>
              <a:gd name="T68" fmla="*/ 2147483647 w 555"/>
              <a:gd name="T69" fmla="*/ 2147483647 h 421"/>
              <a:gd name="T70" fmla="*/ 2147483647 w 555"/>
              <a:gd name="T71" fmla="*/ 2147483647 h 421"/>
              <a:gd name="T72" fmla="*/ 2147483647 w 555"/>
              <a:gd name="T73" fmla="*/ 2147483647 h 421"/>
              <a:gd name="T74" fmla="*/ 2147483647 w 555"/>
              <a:gd name="T75" fmla="*/ 0 h 421"/>
              <a:gd name="T76" fmla="*/ 2147483647 w 555"/>
              <a:gd name="T77" fmla="*/ 2147483647 h 421"/>
              <a:gd name="T78" fmla="*/ 2147483647 w 555"/>
              <a:gd name="T79" fmla="*/ 2147483647 h 421"/>
              <a:gd name="T80" fmla="*/ 2147483647 w 555"/>
              <a:gd name="T81" fmla="*/ 2147483647 h 421"/>
              <a:gd name="T82" fmla="*/ 2147483647 w 555"/>
              <a:gd name="T83" fmla="*/ 2147483647 h 421"/>
              <a:gd name="T84" fmla="*/ 2147483647 w 555"/>
              <a:gd name="T85" fmla="*/ 2147483647 h 421"/>
              <a:gd name="T86" fmla="*/ 2147483647 w 555"/>
              <a:gd name="T87" fmla="*/ 2147483647 h 421"/>
              <a:gd name="T88" fmla="*/ 2147483647 w 555"/>
              <a:gd name="T89" fmla="*/ 2147483647 h 421"/>
              <a:gd name="T90" fmla="*/ 2147483647 w 555"/>
              <a:gd name="T91" fmla="*/ 2147483647 h 421"/>
              <a:gd name="T92" fmla="*/ 2147483647 w 555"/>
              <a:gd name="T93" fmla="*/ 2147483647 h 421"/>
              <a:gd name="T94" fmla="*/ 2147483647 w 555"/>
              <a:gd name="T95" fmla="*/ 2147483647 h 421"/>
              <a:gd name="T96" fmla="*/ 2147483647 w 555"/>
              <a:gd name="T97" fmla="*/ 2147483647 h 421"/>
              <a:gd name="T98" fmla="*/ 2147483647 w 555"/>
              <a:gd name="T99" fmla="*/ 2147483647 h 421"/>
              <a:gd name="T100" fmla="*/ 2147483647 w 555"/>
              <a:gd name="T101" fmla="*/ 2147483647 h 421"/>
              <a:gd name="T102" fmla="*/ 2147483647 w 555"/>
              <a:gd name="T103" fmla="*/ 2147483647 h 421"/>
              <a:gd name="T104" fmla="*/ 2147483647 w 555"/>
              <a:gd name="T105" fmla="*/ 2147483647 h 421"/>
              <a:gd name="T106" fmla="*/ 2147483647 w 555"/>
              <a:gd name="T107" fmla="*/ 2147483647 h 421"/>
              <a:gd name="T108" fmla="*/ 2147483647 w 555"/>
              <a:gd name="T109" fmla="*/ 2147483647 h 421"/>
              <a:gd name="T110" fmla="*/ 2147483647 w 555"/>
              <a:gd name="T111" fmla="*/ 2147483647 h 421"/>
              <a:gd name="T112" fmla="*/ 2147483647 w 555"/>
              <a:gd name="T113" fmla="*/ 2147483647 h 421"/>
              <a:gd name="T114" fmla="*/ 2147483647 w 555"/>
              <a:gd name="T115" fmla="*/ 0 h 421"/>
              <a:gd name="T116" fmla="*/ 2147483647 w 555"/>
              <a:gd name="T117" fmla="*/ 0 h 421"/>
              <a:gd name="T118" fmla="*/ 2147483647 w 555"/>
              <a:gd name="T119" fmla="*/ 0 h 421"/>
              <a:gd name="T120" fmla="*/ 2147483647 w 555"/>
              <a:gd name="T121" fmla="*/ 0 h 421"/>
              <a:gd name="T122" fmla="*/ 2147483647 w 555"/>
              <a:gd name="T123" fmla="*/ 214748364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5"/>
              <a:gd name="T187" fmla="*/ 0 h 421"/>
              <a:gd name="T188" fmla="*/ 555 w 555"/>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5" h="421">
                <a:moveTo>
                  <a:pt x="51" y="46"/>
                </a:moveTo>
                <a:lnTo>
                  <a:pt x="46" y="57"/>
                </a:lnTo>
                <a:lnTo>
                  <a:pt x="43" y="67"/>
                </a:lnTo>
                <a:lnTo>
                  <a:pt x="39" y="77"/>
                </a:lnTo>
                <a:lnTo>
                  <a:pt x="36" y="88"/>
                </a:lnTo>
                <a:lnTo>
                  <a:pt x="4" y="89"/>
                </a:lnTo>
                <a:lnTo>
                  <a:pt x="0" y="133"/>
                </a:lnTo>
                <a:lnTo>
                  <a:pt x="30" y="141"/>
                </a:lnTo>
                <a:lnTo>
                  <a:pt x="30" y="152"/>
                </a:lnTo>
                <a:lnTo>
                  <a:pt x="30" y="162"/>
                </a:lnTo>
                <a:lnTo>
                  <a:pt x="31" y="174"/>
                </a:lnTo>
                <a:lnTo>
                  <a:pt x="33" y="185"/>
                </a:lnTo>
                <a:lnTo>
                  <a:pt x="4" y="198"/>
                </a:lnTo>
                <a:lnTo>
                  <a:pt x="16" y="240"/>
                </a:lnTo>
                <a:lnTo>
                  <a:pt x="48" y="235"/>
                </a:lnTo>
                <a:lnTo>
                  <a:pt x="52" y="246"/>
                </a:lnTo>
                <a:lnTo>
                  <a:pt x="56" y="256"/>
                </a:lnTo>
                <a:lnTo>
                  <a:pt x="61" y="265"/>
                </a:lnTo>
                <a:lnTo>
                  <a:pt x="67" y="274"/>
                </a:lnTo>
                <a:lnTo>
                  <a:pt x="46" y="298"/>
                </a:lnTo>
                <a:lnTo>
                  <a:pt x="73" y="332"/>
                </a:lnTo>
                <a:lnTo>
                  <a:pt x="101" y="316"/>
                </a:lnTo>
                <a:lnTo>
                  <a:pt x="109" y="323"/>
                </a:lnTo>
                <a:lnTo>
                  <a:pt x="117" y="330"/>
                </a:lnTo>
                <a:lnTo>
                  <a:pt x="125" y="336"/>
                </a:lnTo>
                <a:lnTo>
                  <a:pt x="134" y="344"/>
                </a:lnTo>
                <a:lnTo>
                  <a:pt x="123" y="375"/>
                </a:lnTo>
                <a:lnTo>
                  <a:pt x="161" y="396"/>
                </a:lnTo>
                <a:lnTo>
                  <a:pt x="181" y="369"/>
                </a:lnTo>
                <a:lnTo>
                  <a:pt x="192" y="372"/>
                </a:lnTo>
                <a:lnTo>
                  <a:pt x="202" y="375"/>
                </a:lnTo>
                <a:lnTo>
                  <a:pt x="211" y="378"/>
                </a:lnTo>
                <a:lnTo>
                  <a:pt x="222" y="381"/>
                </a:lnTo>
                <a:lnTo>
                  <a:pt x="223" y="417"/>
                </a:lnTo>
                <a:lnTo>
                  <a:pt x="266" y="421"/>
                </a:lnTo>
                <a:lnTo>
                  <a:pt x="277" y="386"/>
                </a:lnTo>
                <a:lnTo>
                  <a:pt x="286" y="386"/>
                </a:lnTo>
                <a:lnTo>
                  <a:pt x="296" y="384"/>
                </a:lnTo>
                <a:lnTo>
                  <a:pt x="305" y="384"/>
                </a:lnTo>
                <a:lnTo>
                  <a:pt x="315" y="383"/>
                </a:lnTo>
                <a:lnTo>
                  <a:pt x="332" y="415"/>
                </a:lnTo>
                <a:lnTo>
                  <a:pt x="373" y="405"/>
                </a:lnTo>
                <a:lnTo>
                  <a:pt x="369" y="365"/>
                </a:lnTo>
                <a:lnTo>
                  <a:pt x="378" y="362"/>
                </a:lnTo>
                <a:lnTo>
                  <a:pt x="385" y="357"/>
                </a:lnTo>
                <a:lnTo>
                  <a:pt x="394" y="353"/>
                </a:lnTo>
                <a:lnTo>
                  <a:pt x="402" y="347"/>
                </a:lnTo>
                <a:lnTo>
                  <a:pt x="431" y="375"/>
                </a:lnTo>
                <a:lnTo>
                  <a:pt x="466" y="348"/>
                </a:lnTo>
                <a:lnTo>
                  <a:pt x="445" y="311"/>
                </a:lnTo>
                <a:lnTo>
                  <a:pt x="451" y="304"/>
                </a:lnTo>
                <a:lnTo>
                  <a:pt x="457" y="298"/>
                </a:lnTo>
                <a:lnTo>
                  <a:pt x="463" y="290"/>
                </a:lnTo>
                <a:lnTo>
                  <a:pt x="469" y="283"/>
                </a:lnTo>
                <a:lnTo>
                  <a:pt x="509" y="298"/>
                </a:lnTo>
                <a:lnTo>
                  <a:pt x="530" y="261"/>
                </a:lnTo>
                <a:lnTo>
                  <a:pt x="495" y="234"/>
                </a:lnTo>
                <a:lnTo>
                  <a:pt x="498" y="225"/>
                </a:lnTo>
                <a:lnTo>
                  <a:pt x="501" y="216"/>
                </a:lnTo>
                <a:lnTo>
                  <a:pt x="503" y="208"/>
                </a:lnTo>
                <a:lnTo>
                  <a:pt x="506" y="199"/>
                </a:lnTo>
                <a:lnTo>
                  <a:pt x="549" y="198"/>
                </a:lnTo>
                <a:lnTo>
                  <a:pt x="555" y="155"/>
                </a:lnTo>
                <a:lnTo>
                  <a:pt x="512" y="143"/>
                </a:lnTo>
                <a:lnTo>
                  <a:pt x="512" y="134"/>
                </a:lnTo>
                <a:lnTo>
                  <a:pt x="512" y="125"/>
                </a:lnTo>
                <a:lnTo>
                  <a:pt x="512" y="116"/>
                </a:lnTo>
                <a:lnTo>
                  <a:pt x="510" y="109"/>
                </a:lnTo>
                <a:lnTo>
                  <a:pt x="549" y="89"/>
                </a:lnTo>
                <a:lnTo>
                  <a:pt x="539" y="48"/>
                </a:lnTo>
                <a:lnTo>
                  <a:pt x="494" y="52"/>
                </a:lnTo>
                <a:lnTo>
                  <a:pt x="491" y="45"/>
                </a:lnTo>
                <a:lnTo>
                  <a:pt x="487" y="36"/>
                </a:lnTo>
                <a:lnTo>
                  <a:pt x="484" y="28"/>
                </a:lnTo>
                <a:lnTo>
                  <a:pt x="479" y="21"/>
                </a:lnTo>
                <a:lnTo>
                  <a:pt x="498" y="0"/>
                </a:lnTo>
                <a:lnTo>
                  <a:pt x="269" y="0"/>
                </a:lnTo>
                <a:lnTo>
                  <a:pt x="271" y="24"/>
                </a:lnTo>
                <a:lnTo>
                  <a:pt x="290" y="25"/>
                </a:lnTo>
                <a:lnTo>
                  <a:pt x="309" y="30"/>
                </a:lnTo>
                <a:lnTo>
                  <a:pt x="326" y="37"/>
                </a:lnTo>
                <a:lnTo>
                  <a:pt x="342" y="48"/>
                </a:lnTo>
                <a:lnTo>
                  <a:pt x="357" y="61"/>
                </a:lnTo>
                <a:lnTo>
                  <a:pt x="370" y="76"/>
                </a:lnTo>
                <a:lnTo>
                  <a:pt x="379" y="92"/>
                </a:lnTo>
                <a:lnTo>
                  <a:pt x="387" y="112"/>
                </a:lnTo>
                <a:lnTo>
                  <a:pt x="391" y="136"/>
                </a:lnTo>
                <a:lnTo>
                  <a:pt x="390" y="159"/>
                </a:lnTo>
                <a:lnTo>
                  <a:pt x="385" y="182"/>
                </a:lnTo>
                <a:lnTo>
                  <a:pt x="376" y="204"/>
                </a:lnTo>
                <a:lnTo>
                  <a:pt x="363" y="222"/>
                </a:lnTo>
                <a:lnTo>
                  <a:pt x="347" y="238"/>
                </a:lnTo>
                <a:lnTo>
                  <a:pt x="326" y="252"/>
                </a:lnTo>
                <a:lnTo>
                  <a:pt x="303" y="261"/>
                </a:lnTo>
                <a:lnTo>
                  <a:pt x="280" y="265"/>
                </a:lnTo>
                <a:lnTo>
                  <a:pt x="256" y="263"/>
                </a:lnTo>
                <a:lnTo>
                  <a:pt x="234" y="259"/>
                </a:lnTo>
                <a:lnTo>
                  <a:pt x="211" y="250"/>
                </a:lnTo>
                <a:lnTo>
                  <a:pt x="193" y="237"/>
                </a:lnTo>
                <a:lnTo>
                  <a:pt x="177" y="220"/>
                </a:lnTo>
                <a:lnTo>
                  <a:pt x="164" y="199"/>
                </a:lnTo>
                <a:lnTo>
                  <a:pt x="155" y="177"/>
                </a:lnTo>
                <a:lnTo>
                  <a:pt x="150" y="153"/>
                </a:lnTo>
                <a:lnTo>
                  <a:pt x="152" y="130"/>
                </a:lnTo>
                <a:lnTo>
                  <a:pt x="156" y="107"/>
                </a:lnTo>
                <a:lnTo>
                  <a:pt x="165" y="85"/>
                </a:lnTo>
                <a:lnTo>
                  <a:pt x="178" y="67"/>
                </a:lnTo>
                <a:lnTo>
                  <a:pt x="195" y="51"/>
                </a:lnTo>
                <a:lnTo>
                  <a:pt x="216" y="37"/>
                </a:lnTo>
                <a:lnTo>
                  <a:pt x="238" y="28"/>
                </a:lnTo>
                <a:lnTo>
                  <a:pt x="245" y="27"/>
                </a:lnTo>
                <a:lnTo>
                  <a:pt x="253" y="25"/>
                </a:lnTo>
                <a:lnTo>
                  <a:pt x="259" y="24"/>
                </a:lnTo>
                <a:lnTo>
                  <a:pt x="266" y="24"/>
                </a:lnTo>
                <a:lnTo>
                  <a:pt x="263" y="0"/>
                </a:lnTo>
                <a:lnTo>
                  <a:pt x="77" y="0"/>
                </a:lnTo>
                <a:lnTo>
                  <a:pt x="74" y="0"/>
                </a:lnTo>
                <a:lnTo>
                  <a:pt x="40" y="0"/>
                </a:lnTo>
                <a:lnTo>
                  <a:pt x="25" y="27"/>
                </a:lnTo>
                <a:lnTo>
                  <a:pt x="51" y="4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8" name="Freeform 74"/>
          <p:cNvSpPr>
            <a:spLocks/>
          </p:cNvSpPr>
          <p:nvPr/>
        </p:nvSpPr>
        <p:spPr bwMode="auto">
          <a:xfrm>
            <a:off x="3563938" y="2185988"/>
            <a:ext cx="284162" cy="77787"/>
          </a:xfrm>
          <a:custGeom>
            <a:avLst/>
            <a:gdLst>
              <a:gd name="T0" fmla="*/ 0 w 239"/>
              <a:gd name="T1" fmla="*/ 2147483647 h 64"/>
              <a:gd name="T2" fmla="*/ 2147483647 w 239"/>
              <a:gd name="T3" fmla="*/ 2147483647 h 64"/>
              <a:gd name="T4" fmla="*/ 2147483647 w 239"/>
              <a:gd name="T5" fmla="*/ 2147483647 h 64"/>
              <a:gd name="T6" fmla="*/ 2147483647 w 239"/>
              <a:gd name="T7" fmla="*/ 2147483647 h 64"/>
              <a:gd name="T8" fmla="*/ 2147483647 w 239"/>
              <a:gd name="T9" fmla="*/ 2147483647 h 64"/>
              <a:gd name="T10" fmla="*/ 2147483647 w 239"/>
              <a:gd name="T11" fmla="*/ 2147483647 h 64"/>
              <a:gd name="T12" fmla="*/ 2147483647 w 239"/>
              <a:gd name="T13" fmla="*/ 2147483647 h 64"/>
              <a:gd name="T14" fmla="*/ 2147483647 w 239"/>
              <a:gd name="T15" fmla="*/ 2147483647 h 64"/>
              <a:gd name="T16" fmla="*/ 2147483647 w 239"/>
              <a:gd name="T17" fmla="*/ 2147483647 h 64"/>
              <a:gd name="T18" fmla="*/ 2147483647 w 239"/>
              <a:gd name="T19" fmla="*/ 2147483647 h 64"/>
              <a:gd name="T20" fmla="*/ 2147483647 w 239"/>
              <a:gd name="T21" fmla="*/ 2147483647 h 64"/>
              <a:gd name="T22" fmla="*/ 2147483647 w 239"/>
              <a:gd name="T23" fmla="*/ 2147483647 h 64"/>
              <a:gd name="T24" fmla="*/ 2147483647 w 239"/>
              <a:gd name="T25" fmla="*/ 2147483647 h 64"/>
              <a:gd name="T26" fmla="*/ 2147483647 w 239"/>
              <a:gd name="T27" fmla="*/ 2147483647 h 64"/>
              <a:gd name="T28" fmla="*/ 2147483647 w 239"/>
              <a:gd name="T29" fmla="*/ 2147483647 h 64"/>
              <a:gd name="T30" fmla="*/ 2147483647 w 239"/>
              <a:gd name="T31" fmla="*/ 2147483647 h 64"/>
              <a:gd name="T32" fmla="*/ 2147483647 w 239"/>
              <a:gd name="T33" fmla="*/ 2147483647 h 64"/>
              <a:gd name="T34" fmla="*/ 2147483647 w 239"/>
              <a:gd name="T35" fmla="*/ 2147483647 h 64"/>
              <a:gd name="T36" fmla="*/ 2147483647 w 239"/>
              <a:gd name="T37" fmla="*/ 2147483647 h 64"/>
              <a:gd name="T38" fmla="*/ 2147483647 w 239"/>
              <a:gd name="T39" fmla="*/ 2147483647 h 64"/>
              <a:gd name="T40" fmla="*/ 2147483647 w 239"/>
              <a:gd name="T41" fmla="*/ 2147483647 h 64"/>
              <a:gd name="T42" fmla="*/ 2147483647 w 239"/>
              <a:gd name="T43" fmla="*/ 2147483647 h 64"/>
              <a:gd name="T44" fmla="*/ 2147483647 w 239"/>
              <a:gd name="T45" fmla="*/ 2147483647 h 64"/>
              <a:gd name="T46" fmla="*/ 2147483647 w 239"/>
              <a:gd name="T47" fmla="*/ 0 h 64"/>
              <a:gd name="T48" fmla="*/ 2147483647 w 239"/>
              <a:gd name="T49" fmla="*/ 0 h 64"/>
              <a:gd name="T50" fmla="*/ 2147483647 w 239"/>
              <a:gd name="T51" fmla="*/ 0 h 64"/>
              <a:gd name="T52" fmla="*/ 2147483647 w 239"/>
              <a:gd name="T53" fmla="*/ 0 h 64"/>
              <a:gd name="T54" fmla="*/ 2147483647 w 239"/>
              <a:gd name="T55" fmla="*/ 0 h 64"/>
              <a:gd name="T56" fmla="*/ 2147483647 w 239"/>
              <a:gd name="T57" fmla="*/ 0 h 64"/>
              <a:gd name="T58" fmla="*/ 0 w 239"/>
              <a:gd name="T59" fmla="*/ 2147483647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9"/>
              <a:gd name="T91" fmla="*/ 0 h 64"/>
              <a:gd name="T92" fmla="*/ 239 w 239"/>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9" h="64">
                <a:moveTo>
                  <a:pt x="0" y="21"/>
                </a:moveTo>
                <a:lnTo>
                  <a:pt x="25" y="39"/>
                </a:lnTo>
                <a:lnTo>
                  <a:pt x="41" y="21"/>
                </a:lnTo>
                <a:lnTo>
                  <a:pt x="49" y="24"/>
                </a:lnTo>
                <a:lnTo>
                  <a:pt x="55" y="27"/>
                </a:lnTo>
                <a:lnTo>
                  <a:pt x="62" y="30"/>
                </a:lnTo>
                <a:lnTo>
                  <a:pt x="68" y="33"/>
                </a:lnTo>
                <a:lnTo>
                  <a:pt x="67" y="57"/>
                </a:lnTo>
                <a:lnTo>
                  <a:pt x="96" y="63"/>
                </a:lnTo>
                <a:lnTo>
                  <a:pt x="105" y="39"/>
                </a:lnTo>
                <a:lnTo>
                  <a:pt x="113" y="40"/>
                </a:lnTo>
                <a:lnTo>
                  <a:pt x="120" y="40"/>
                </a:lnTo>
                <a:lnTo>
                  <a:pt x="126" y="40"/>
                </a:lnTo>
                <a:lnTo>
                  <a:pt x="134" y="39"/>
                </a:lnTo>
                <a:lnTo>
                  <a:pt x="143" y="64"/>
                </a:lnTo>
                <a:lnTo>
                  <a:pt x="172" y="58"/>
                </a:lnTo>
                <a:lnTo>
                  <a:pt x="171" y="31"/>
                </a:lnTo>
                <a:lnTo>
                  <a:pt x="177" y="28"/>
                </a:lnTo>
                <a:lnTo>
                  <a:pt x="184" y="25"/>
                </a:lnTo>
                <a:lnTo>
                  <a:pt x="190" y="24"/>
                </a:lnTo>
                <a:lnTo>
                  <a:pt x="196" y="21"/>
                </a:lnTo>
                <a:lnTo>
                  <a:pt x="215" y="40"/>
                </a:lnTo>
                <a:lnTo>
                  <a:pt x="239" y="25"/>
                </a:lnTo>
                <a:lnTo>
                  <a:pt x="229" y="0"/>
                </a:lnTo>
                <a:lnTo>
                  <a:pt x="9" y="0"/>
                </a:lnTo>
                <a:lnTo>
                  <a:pt x="0" y="2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3819" name="Group 82"/>
          <p:cNvGrpSpPr>
            <a:grpSpLocks/>
          </p:cNvGrpSpPr>
          <p:nvPr/>
        </p:nvGrpSpPr>
        <p:grpSpPr bwMode="auto">
          <a:xfrm>
            <a:off x="6605588" y="4746625"/>
            <a:ext cx="3160712" cy="1500188"/>
            <a:chOff x="4161" y="2801"/>
            <a:chExt cx="1991" cy="945"/>
          </a:xfrm>
        </p:grpSpPr>
        <p:grpSp>
          <p:nvGrpSpPr>
            <p:cNvPr id="33826" name="Group 83"/>
            <p:cNvGrpSpPr>
              <a:grpSpLocks/>
            </p:cNvGrpSpPr>
            <p:nvPr/>
          </p:nvGrpSpPr>
          <p:grpSpPr bwMode="auto">
            <a:xfrm>
              <a:off x="4609" y="2801"/>
              <a:ext cx="589" cy="587"/>
              <a:chOff x="4609" y="2801"/>
              <a:chExt cx="589" cy="587"/>
            </a:xfrm>
          </p:grpSpPr>
          <p:sp>
            <p:nvSpPr>
              <p:cNvPr id="33956" name="AutoShape 84"/>
              <p:cNvSpPr>
                <a:spLocks noChangeAspect="1" noChangeArrowheads="1" noTextEdit="1"/>
              </p:cNvSpPr>
              <p:nvPr/>
            </p:nvSpPr>
            <p:spPr bwMode="auto">
              <a:xfrm>
                <a:off x="4609" y="2801"/>
                <a:ext cx="589"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957" name="Freeform 85"/>
              <p:cNvSpPr>
                <a:spLocks/>
              </p:cNvSpPr>
              <p:nvPr/>
            </p:nvSpPr>
            <p:spPr bwMode="auto">
              <a:xfrm>
                <a:off x="4613" y="3287"/>
                <a:ext cx="193" cy="7"/>
              </a:xfrm>
              <a:custGeom>
                <a:avLst/>
                <a:gdLst>
                  <a:gd name="T0" fmla="*/ 0 w 772"/>
                  <a:gd name="T1" fmla="*/ 0 h 27"/>
                  <a:gd name="T2" fmla="*/ 0 w 772"/>
                  <a:gd name="T3" fmla="*/ 0 h 27"/>
                  <a:gd name="T4" fmla="*/ 0 w 772"/>
                  <a:gd name="T5" fmla="*/ 0 h 27"/>
                  <a:gd name="T6" fmla="*/ 0 w 772"/>
                  <a:gd name="T7" fmla="*/ 0 h 27"/>
                  <a:gd name="T8" fmla="*/ 0 60000 65536"/>
                  <a:gd name="T9" fmla="*/ 0 60000 65536"/>
                  <a:gd name="T10" fmla="*/ 0 60000 65536"/>
                  <a:gd name="T11" fmla="*/ 0 60000 65536"/>
                  <a:gd name="T12" fmla="*/ 0 w 772"/>
                  <a:gd name="T13" fmla="*/ 0 h 27"/>
                  <a:gd name="T14" fmla="*/ 772 w 772"/>
                  <a:gd name="T15" fmla="*/ 27 h 27"/>
                </a:gdLst>
                <a:ahLst/>
                <a:cxnLst>
                  <a:cxn ang="T8">
                    <a:pos x="T0" y="T1"/>
                  </a:cxn>
                  <a:cxn ang="T9">
                    <a:pos x="T2" y="T3"/>
                  </a:cxn>
                  <a:cxn ang="T10">
                    <a:pos x="T4" y="T5"/>
                  </a:cxn>
                  <a:cxn ang="T11">
                    <a:pos x="T6" y="T7"/>
                  </a:cxn>
                </a:cxnLst>
                <a:rect l="T12" t="T13" r="T14" b="T15"/>
                <a:pathLst>
                  <a:path w="772" h="27">
                    <a:moveTo>
                      <a:pt x="0" y="16"/>
                    </a:moveTo>
                    <a:lnTo>
                      <a:pt x="772" y="0"/>
                    </a:lnTo>
                    <a:lnTo>
                      <a:pt x="772" y="27"/>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27" name="Group 86"/>
            <p:cNvGrpSpPr>
              <a:grpSpLocks/>
            </p:cNvGrpSpPr>
            <p:nvPr/>
          </p:nvGrpSpPr>
          <p:grpSpPr bwMode="auto">
            <a:xfrm>
              <a:off x="4614" y="2830"/>
              <a:ext cx="584" cy="563"/>
              <a:chOff x="4614" y="2830"/>
              <a:chExt cx="584" cy="563"/>
            </a:xfrm>
          </p:grpSpPr>
          <p:sp>
            <p:nvSpPr>
              <p:cNvPr id="33896" name="Freeform 87"/>
              <p:cNvSpPr>
                <a:spLocks/>
              </p:cNvSpPr>
              <p:nvPr/>
            </p:nvSpPr>
            <p:spPr bwMode="auto">
              <a:xfrm>
                <a:off x="4711" y="3234"/>
                <a:ext cx="7" cy="58"/>
              </a:xfrm>
              <a:custGeom>
                <a:avLst/>
                <a:gdLst>
                  <a:gd name="T0" fmla="*/ 0 w 26"/>
                  <a:gd name="T1" fmla="*/ 0 h 235"/>
                  <a:gd name="T2" fmla="*/ 0 w 26"/>
                  <a:gd name="T3" fmla="*/ 0 h 235"/>
                  <a:gd name="T4" fmla="*/ 0 w 26"/>
                  <a:gd name="T5" fmla="*/ 0 h 235"/>
                  <a:gd name="T6" fmla="*/ 0 w 26"/>
                  <a:gd name="T7" fmla="*/ 0 h 235"/>
                  <a:gd name="T8" fmla="*/ 0 w 26"/>
                  <a:gd name="T9" fmla="*/ 0 h 235"/>
                  <a:gd name="T10" fmla="*/ 0 w 26"/>
                  <a:gd name="T11" fmla="*/ 0 h 235"/>
                  <a:gd name="T12" fmla="*/ 0 w 26"/>
                  <a:gd name="T13" fmla="*/ 0 h 235"/>
                  <a:gd name="T14" fmla="*/ 0 w 26"/>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5"/>
                  <a:gd name="T26" fmla="*/ 26 w 26"/>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5">
                    <a:moveTo>
                      <a:pt x="26" y="0"/>
                    </a:moveTo>
                    <a:lnTo>
                      <a:pt x="3" y="9"/>
                    </a:lnTo>
                    <a:lnTo>
                      <a:pt x="0" y="228"/>
                    </a:lnTo>
                    <a:lnTo>
                      <a:pt x="2" y="229"/>
                    </a:lnTo>
                    <a:lnTo>
                      <a:pt x="6" y="232"/>
                    </a:lnTo>
                    <a:lnTo>
                      <a:pt x="8" y="233"/>
                    </a:lnTo>
                    <a:lnTo>
                      <a:pt x="11" y="235"/>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7" name="Freeform 88"/>
              <p:cNvSpPr>
                <a:spLocks/>
              </p:cNvSpPr>
              <p:nvPr/>
            </p:nvSpPr>
            <p:spPr bwMode="auto">
              <a:xfrm>
                <a:off x="4652" y="3357"/>
                <a:ext cx="30" cy="36"/>
              </a:xfrm>
              <a:custGeom>
                <a:avLst/>
                <a:gdLst>
                  <a:gd name="T0" fmla="*/ 0 w 121"/>
                  <a:gd name="T1" fmla="*/ 0 h 141"/>
                  <a:gd name="T2" fmla="*/ 0 w 121"/>
                  <a:gd name="T3" fmla="*/ 0 h 141"/>
                  <a:gd name="T4" fmla="*/ 0 w 121"/>
                  <a:gd name="T5" fmla="*/ 0 h 141"/>
                  <a:gd name="T6" fmla="*/ 0 w 121"/>
                  <a:gd name="T7" fmla="*/ 0 h 141"/>
                  <a:gd name="T8" fmla="*/ 0 w 121"/>
                  <a:gd name="T9" fmla="*/ 0 h 141"/>
                  <a:gd name="T10" fmla="*/ 0 w 121"/>
                  <a:gd name="T11" fmla="*/ 0 h 141"/>
                  <a:gd name="T12" fmla="*/ 0 w 121"/>
                  <a:gd name="T13" fmla="*/ 0 h 141"/>
                  <a:gd name="T14" fmla="*/ 0 w 121"/>
                  <a:gd name="T15" fmla="*/ 0 h 141"/>
                  <a:gd name="T16" fmla="*/ 0 w 121"/>
                  <a:gd name="T17" fmla="*/ 0 h 141"/>
                  <a:gd name="T18" fmla="*/ 0 w 121"/>
                  <a:gd name="T19" fmla="*/ 0 h 141"/>
                  <a:gd name="T20" fmla="*/ 0 w 121"/>
                  <a:gd name="T21" fmla="*/ 0 h 141"/>
                  <a:gd name="T22" fmla="*/ 0 w 121"/>
                  <a:gd name="T23" fmla="*/ 0 h 141"/>
                  <a:gd name="T24" fmla="*/ 0 w 121"/>
                  <a:gd name="T25" fmla="*/ 0 h 141"/>
                  <a:gd name="T26" fmla="*/ 0 w 121"/>
                  <a:gd name="T27" fmla="*/ 0 h 141"/>
                  <a:gd name="T28" fmla="*/ 0 w 121"/>
                  <a:gd name="T29" fmla="*/ 0 h 141"/>
                  <a:gd name="T30" fmla="*/ 0 w 121"/>
                  <a:gd name="T31" fmla="*/ 0 h 141"/>
                  <a:gd name="T32" fmla="*/ 0 w 121"/>
                  <a:gd name="T33" fmla="*/ 0 h 141"/>
                  <a:gd name="T34" fmla="*/ 0 w 121"/>
                  <a:gd name="T35" fmla="*/ 0 h 141"/>
                  <a:gd name="T36" fmla="*/ 0 w 121"/>
                  <a:gd name="T37" fmla="*/ 0 h 141"/>
                  <a:gd name="T38" fmla="*/ 0 w 121"/>
                  <a:gd name="T39" fmla="*/ 0 h 141"/>
                  <a:gd name="T40" fmla="*/ 0 w 121"/>
                  <a:gd name="T41" fmla="*/ 0 h 141"/>
                  <a:gd name="T42" fmla="*/ 0 w 121"/>
                  <a:gd name="T43" fmla="*/ 0 h 141"/>
                  <a:gd name="T44" fmla="*/ 0 w 121"/>
                  <a:gd name="T45" fmla="*/ 0 h 141"/>
                  <a:gd name="T46" fmla="*/ 0 w 121"/>
                  <a:gd name="T47" fmla="*/ 0 h 141"/>
                  <a:gd name="T48" fmla="*/ 0 w 121"/>
                  <a:gd name="T49" fmla="*/ 0 h 141"/>
                  <a:gd name="T50" fmla="*/ 0 w 121"/>
                  <a:gd name="T51" fmla="*/ 0 h 141"/>
                  <a:gd name="T52" fmla="*/ 0 w 121"/>
                  <a:gd name="T53" fmla="*/ 0 h 141"/>
                  <a:gd name="T54" fmla="*/ 0 w 121"/>
                  <a:gd name="T55" fmla="*/ 0 h 141"/>
                  <a:gd name="T56" fmla="*/ 0 w 121"/>
                  <a:gd name="T57" fmla="*/ 0 h 141"/>
                  <a:gd name="T58" fmla="*/ 0 w 121"/>
                  <a:gd name="T59" fmla="*/ 0 h 141"/>
                  <a:gd name="T60" fmla="*/ 0 w 121"/>
                  <a:gd name="T61" fmla="*/ 0 h 141"/>
                  <a:gd name="T62" fmla="*/ 0 w 121"/>
                  <a:gd name="T63" fmla="*/ 0 h 141"/>
                  <a:gd name="T64" fmla="*/ 0 w 121"/>
                  <a:gd name="T65" fmla="*/ 0 h 141"/>
                  <a:gd name="T66" fmla="*/ 0 w 121"/>
                  <a:gd name="T67" fmla="*/ 0 h 141"/>
                  <a:gd name="T68" fmla="*/ 0 w 121"/>
                  <a:gd name="T69" fmla="*/ 0 h 141"/>
                  <a:gd name="T70" fmla="*/ 0 w 121"/>
                  <a:gd name="T71" fmla="*/ 0 h 141"/>
                  <a:gd name="T72" fmla="*/ 0 w 121"/>
                  <a:gd name="T73" fmla="*/ 0 h 141"/>
                  <a:gd name="T74" fmla="*/ 0 w 121"/>
                  <a:gd name="T75" fmla="*/ 0 h 141"/>
                  <a:gd name="T76" fmla="*/ 0 w 121"/>
                  <a:gd name="T77" fmla="*/ 0 h 141"/>
                  <a:gd name="T78" fmla="*/ 0 w 121"/>
                  <a:gd name="T79" fmla="*/ 0 h 141"/>
                  <a:gd name="T80" fmla="*/ 0 w 121"/>
                  <a:gd name="T81" fmla="*/ 0 h 141"/>
                  <a:gd name="T82" fmla="*/ 0 w 121"/>
                  <a:gd name="T83" fmla="*/ 0 h 141"/>
                  <a:gd name="T84" fmla="*/ 0 w 121"/>
                  <a:gd name="T85" fmla="*/ 0 h 141"/>
                  <a:gd name="T86" fmla="*/ 0 w 121"/>
                  <a:gd name="T87" fmla="*/ 0 h 141"/>
                  <a:gd name="T88" fmla="*/ 0 w 121"/>
                  <a:gd name="T89" fmla="*/ 0 h 141"/>
                  <a:gd name="T90" fmla="*/ 0 w 121"/>
                  <a:gd name="T91" fmla="*/ 0 h 141"/>
                  <a:gd name="T92" fmla="*/ 0 w 121"/>
                  <a:gd name="T93" fmla="*/ 0 h 141"/>
                  <a:gd name="T94" fmla="*/ 0 w 121"/>
                  <a:gd name="T95" fmla="*/ 0 h 141"/>
                  <a:gd name="T96" fmla="*/ 0 w 121"/>
                  <a:gd name="T97" fmla="*/ 0 h 141"/>
                  <a:gd name="T98" fmla="*/ 0 w 121"/>
                  <a:gd name="T99" fmla="*/ 0 h 141"/>
                  <a:gd name="T100" fmla="*/ 0 w 121"/>
                  <a:gd name="T101" fmla="*/ 0 h 141"/>
                  <a:gd name="T102" fmla="*/ 0 w 121"/>
                  <a:gd name="T103" fmla="*/ 0 h 141"/>
                  <a:gd name="T104" fmla="*/ 0 w 121"/>
                  <a:gd name="T105" fmla="*/ 0 h 141"/>
                  <a:gd name="T106" fmla="*/ 0 w 121"/>
                  <a:gd name="T107" fmla="*/ 0 h 141"/>
                  <a:gd name="T108" fmla="*/ 0 w 121"/>
                  <a:gd name="T109" fmla="*/ 0 h 141"/>
                  <a:gd name="T110" fmla="*/ 0 w 121"/>
                  <a:gd name="T111" fmla="*/ 0 h 141"/>
                  <a:gd name="T112" fmla="*/ 0 w 121"/>
                  <a:gd name="T113" fmla="*/ 0 h 141"/>
                  <a:gd name="T114" fmla="*/ 0 w 121"/>
                  <a:gd name="T115" fmla="*/ 0 h 141"/>
                  <a:gd name="T116" fmla="*/ 0 w 121"/>
                  <a:gd name="T117" fmla="*/ 0 h 141"/>
                  <a:gd name="T118" fmla="*/ 0 w 121"/>
                  <a:gd name="T119" fmla="*/ 0 h 141"/>
                  <a:gd name="T120" fmla="*/ 0 w 121"/>
                  <a:gd name="T121" fmla="*/ 0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
                  <a:gd name="T184" fmla="*/ 0 h 141"/>
                  <a:gd name="T185" fmla="*/ 121 w 121"/>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 h="141">
                    <a:moveTo>
                      <a:pt x="50" y="16"/>
                    </a:moveTo>
                    <a:lnTo>
                      <a:pt x="44" y="27"/>
                    </a:lnTo>
                    <a:lnTo>
                      <a:pt x="40" y="37"/>
                    </a:lnTo>
                    <a:lnTo>
                      <a:pt x="40" y="47"/>
                    </a:lnTo>
                    <a:lnTo>
                      <a:pt x="45" y="55"/>
                    </a:lnTo>
                    <a:lnTo>
                      <a:pt x="46" y="55"/>
                    </a:lnTo>
                    <a:lnTo>
                      <a:pt x="46" y="56"/>
                    </a:lnTo>
                    <a:lnTo>
                      <a:pt x="41" y="63"/>
                    </a:lnTo>
                    <a:lnTo>
                      <a:pt x="35" y="70"/>
                    </a:lnTo>
                    <a:lnTo>
                      <a:pt x="30" y="77"/>
                    </a:lnTo>
                    <a:lnTo>
                      <a:pt x="24" y="83"/>
                    </a:lnTo>
                    <a:lnTo>
                      <a:pt x="19" y="90"/>
                    </a:lnTo>
                    <a:lnTo>
                      <a:pt x="12" y="96"/>
                    </a:lnTo>
                    <a:lnTo>
                      <a:pt x="7" y="103"/>
                    </a:lnTo>
                    <a:lnTo>
                      <a:pt x="1" y="110"/>
                    </a:lnTo>
                    <a:lnTo>
                      <a:pt x="0" y="117"/>
                    </a:lnTo>
                    <a:lnTo>
                      <a:pt x="0" y="125"/>
                    </a:lnTo>
                    <a:lnTo>
                      <a:pt x="0" y="133"/>
                    </a:lnTo>
                    <a:lnTo>
                      <a:pt x="0" y="141"/>
                    </a:lnTo>
                    <a:lnTo>
                      <a:pt x="9" y="133"/>
                    </a:lnTo>
                    <a:lnTo>
                      <a:pt x="17" y="126"/>
                    </a:lnTo>
                    <a:lnTo>
                      <a:pt x="26" y="118"/>
                    </a:lnTo>
                    <a:lnTo>
                      <a:pt x="36" y="110"/>
                    </a:lnTo>
                    <a:lnTo>
                      <a:pt x="45" y="102"/>
                    </a:lnTo>
                    <a:lnTo>
                      <a:pt x="54" y="93"/>
                    </a:lnTo>
                    <a:lnTo>
                      <a:pt x="64" y="86"/>
                    </a:lnTo>
                    <a:lnTo>
                      <a:pt x="72" y="77"/>
                    </a:lnTo>
                    <a:lnTo>
                      <a:pt x="74" y="78"/>
                    </a:lnTo>
                    <a:lnTo>
                      <a:pt x="77" y="81"/>
                    </a:lnTo>
                    <a:lnTo>
                      <a:pt x="82" y="82"/>
                    </a:lnTo>
                    <a:lnTo>
                      <a:pt x="87" y="82"/>
                    </a:lnTo>
                    <a:lnTo>
                      <a:pt x="92" y="81"/>
                    </a:lnTo>
                    <a:lnTo>
                      <a:pt x="97" y="78"/>
                    </a:lnTo>
                    <a:lnTo>
                      <a:pt x="102" y="75"/>
                    </a:lnTo>
                    <a:lnTo>
                      <a:pt x="106" y="71"/>
                    </a:lnTo>
                    <a:lnTo>
                      <a:pt x="111" y="66"/>
                    </a:lnTo>
                    <a:lnTo>
                      <a:pt x="119" y="53"/>
                    </a:lnTo>
                    <a:lnTo>
                      <a:pt x="121" y="42"/>
                    </a:lnTo>
                    <a:lnTo>
                      <a:pt x="121" y="32"/>
                    </a:lnTo>
                    <a:lnTo>
                      <a:pt x="116" y="25"/>
                    </a:lnTo>
                    <a:lnTo>
                      <a:pt x="111" y="22"/>
                    </a:lnTo>
                    <a:lnTo>
                      <a:pt x="105" y="22"/>
                    </a:lnTo>
                    <a:lnTo>
                      <a:pt x="99" y="23"/>
                    </a:lnTo>
                    <a:lnTo>
                      <a:pt x="92" y="26"/>
                    </a:lnTo>
                    <a:lnTo>
                      <a:pt x="94" y="18"/>
                    </a:lnTo>
                    <a:lnTo>
                      <a:pt x="94" y="12"/>
                    </a:lnTo>
                    <a:lnTo>
                      <a:pt x="91" y="7"/>
                    </a:lnTo>
                    <a:lnTo>
                      <a:pt x="87" y="3"/>
                    </a:lnTo>
                    <a:lnTo>
                      <a:pt x="84" y="1"/>
                    </a:lnTo>
                    <a:lnTo>
                      <a:pt x="80" y="0"/>
                    </a:lnTo>
                    <a:lnTo>
                      <a:pt x="75" y="1"/>
                    </a:lnTo>
                    <a:lnTo>
                      <a:pt x="70" y="2"/>
                    </a:lnTo>
                    <a:lnTo>
                      <a:pt x="65" y="3"/>
                    </a:lnTo>
                    <a:lnTo>
                      <a:pt x="60" y="7"/>
                    </a:lnTo>
                    <a:lnTo>
                      <a:pt x="55" y="11"/>
                    </a:lnTo>
                    <a:lnTo>
                      <a:pt x="5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8" name="Freeform 89"/>
              <p:cNvSpPr>
                <a:spLocks/>
              </p:cNvSpPr>
              <p:nvPr/>
            </p:nvSpPr>
            <p:spPr bwMode="auto">
              <a:xfrm>
                <a:off x="4614" y="2830"/>
                <a:ext cx="584" cy="558"/>
              </a:xfrm>
              <a:custGeom>
                <a:avLst/>
                <a:gdLst>
                  <a:gd name="T0" fmla="*/ 0 w 2336"/>
                  <a:gd name="T1" fmla="*/ 0 h 2231"/>
                  <a:gd name="T2" fmla="*/ 0 w 2336"/>
                  <a:gd name="T3" fmla="*/ 0 h 2231"/>
                  <a:gd name="T4" fmla="*/ 0 w 2336"/>
                  <a:gd name="T5" fmla="*/ 0 h 2231"/>
                  <a:gd name="T6" fmla="*/ 0 w 2336"/>
                  <a:gd name="T7" fmla="*/ 0 h 2231"/>
                  <a:gd name="T8" fmla="*/ 0 w 2336"/>
                  <a:gd name="T9" fmla="*/ 0 h 2231"/>
                  <a:gd name="T10" fmla="*/ 0 60000 65536"/>
                  <a:gd name="T11" fmla="*/ 0 60000 65536"/>
                  <a:gd name="T12" fmla="*/ 0 60000 65536"/>
                  <a:gd name="T13" fmla="*/ 0 60000 65536"/>
                  <a:gd name="T14" fmla="*/ 0 60000 65536"/>
                  <a:gd name="T15" fmla="*/ 0 w 2336"/>
                  <a:gd name="T16" fmla="*/ 0 h 2231"/>
                  <a:gd name="T17" fmla="*/ 2336 w 2336"/>
                  <a:gd name="T18" fmla="*/ 2231 h 2231"/>
                </a:gdLst>
                <a:ahLst/>
                <a:cxnLst>
                  <a:cxn ang="T10">
                    <a:pos x="T0" y="T1"/>
                  </a:cxn>
                  <a:cxn ang="T11">
                    <a:pos x="T2" y="T3"/>
                  </a:cxn>
                  <a:cxn ang="T12">
                    <a:pos x="T4" y="T5"/>
                  </a:cxn>
                  <a:cxn ang="T13">
                    <a:pos x="T6" y="T7"/>
                  </a:cxn>
                  <a:cxn ang="T14">
                    <a:pos x="T8" y="T9"/>
                  </a:cxn>
                </a:cxnLst>
                <a:rect l="T15" t="T16" r="T17" b="T18"/>
                <a:pathLst>
                  <a:path w="2336" h="2231">
                    <a:moveTo>
                      <a:pt x="0" y="1890"/>
                    </a:moveTo>
                    <a:lnTo>
                      <a:pt x="238" y="342"/>
                    </a:lnTo>
                    <a:lnTo>
                      <a:pt x="2109" y="0"/>
                    </a:lnTo>
                    <a:lnTo>
                      <a:pt x="2336" y="2231"/>
                    </a:lnTo>
                    <a:lnTo>
                      <a:pt x="0" y="1890"/>
                    </a:lnTo>
                    <a:close/>
                  </a:path>
                </a:pathLst>
              </a:custGeom>
              <a:solidFill>
                <a:srgbClr val="A5C4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9" name="Freeform 90"/>
              <p:cNvSpPr>
                <a:spLocks/>
              </p:cNvSpPr>
              <p:nvPr/>
            </p:nvSpPr>
            <p:spPr bwMode="auto">
              <a:xfrm>
                <a:off x="4915" y="2894"/>
                <a:ext cx="115" cy="59"/>
              </a:xfrm>
              <a:custGeom>
                <a:avLst/>
                <a:gdLst>
                  <a:gd name="T0" fmla="*/ 0 w 965"/>
                  <a:gd name="T1" fmla="*/ 0 h 493"/>
                  <a:gd name="T2" fmla="*/ 0 w 965"/>
                  <a:gd name="T3" fmla="*/ 0 h 493"/>
                  <a:gd name="T4" fmla="*/ 0 w 965"/>
                  <a:gd name="T5" fmla="*/ 0 h 493"/>
                  <a:gd name="T6" fmla="*/ 0 w 965"/>
                  <a:gd name="T7" fmla="*/ 0 h 493"/>
                  <a:gd name="T8" fmla="*/ 0 w 965"/>
                  <a:gd name="T9" fmla="*/ 0 h 493"/>
                  <a:gd name="T10" fmla="*/ 0 w 965"/>
                  <a:gd name="T11" fmla="*/ 0 h 493"/>
                  <a:gd name="T12" fmla="*/ 0 w 965"/>
                  <a:gd name="T13" fmla="*/ 0 h 493"/>
                  <a:gd name="T14" fmla="*/ 0 w 965"/>
                  <a:gd name="T15" fmla="*/ 0 h 493"/>
                  <a:gd name="T16" fmla="*/ 0 w 965"/>
                  <a:gd name="T17" fmla="*/ 0 h 493"/>
                  <a:gd name="T18" fmla="*/ 0 w 965"/>
                  <a:gd name="T19" fmla="*/ 0 h 493"/>
                  <a:gd name="T20" fmla="*/ 0 w 965"/>
                  <a:gd name="T21" fmla="*/ 0 h 493"/>
                  <a:gd name="T22" fmla="*/ 0 w 965"/>
                  <a:gd name="T23" fmla="*/ 0 h 493"/>
                  <a:gd name="T24" fmla="*/ 0 w 965"/>
                  <a:gd name="T25" fmla="*/ 0 h 493"/>
                  <a:gd name="T26" fmla="*/ 0 w 965"/>
                  <a:gd name="T27" fmla="*/ 0 h 493"/>
                  <a:gd name="T28" fmla="*/ 0 w 965"/>
                  <a:gd name="T29" fmla="*/ 0 h 493"/>
                  <a:gd name="T30" fmla="*/ 0 w 965"/>
                  <a:gd name="T31" fmla="*/ 0 h 493"/>
                  <a:gd name="T32" fmla="*/ 0 w 965"/>
                  <a:gd name="T33" fmla="*/ 0 h 493"/>
                  <a:gd name="T34" fmla="*/ 0 w 965"/>
                  <a:gd name="T35" fmla="*/ 0 h 493"/>
                  <a:gd name="T36" fmla="*/ 0 w 965"/>
                  <a:gd name="T37" fmla="*/ 0 h 493"/>
                  <a:gd name="T38" fmla="*/ 0 w 965"/>
                  <a:gd name="T39" fmla="*/ 0 h 493"/>
                  <a:gd name="T40" fmla="*/ 0 w 965"/>
                  <a:gd name="T41" fmla="*/ 0 h 493"/>
                  <a:gd name="T42" fmla="*/ 0 w 965"/>
                  <a:gd name="T43" fmla="*/ 0 h 493"/>
                  <a:gd name="T44" fmla="*/ 0 w 965"/>
                  <a:gd name="T45" fmla="*/ 0 h 493"/>
                  <a:gd name="T46" fmla="*/ 0 w 965"/>
                  <a:gd name="T47" fmla="*/ 0 h 493"/>
                  <a:gd name="T48" fmla="*/ 0 w 965"/>
                  <a:gd name="T49" fmla="*/ 0 h 493"/>
                  <a:gd name="T50" fmla="*/ 0 w 965"/>
                  <a:gd name="T51" fmla="*/ 0 h 493"/>
                  <a:gd name="T52" fmla="*/ 0 w 965"/>
                  <a:gd name="T53" fmla="*/ 0 h 493"/>
                  <a:gd name="T54" fmla="*/ 0 w 965"/>
                  <a:gd name="T55" fmla="*/ 0 h 493"/>
                  <a:gd name="T56" fmla="*/ 0 w 965"/>
                  <a:gd name="T57" fmla="*/ 0 h 493"/>
                  <a:gd name="T58" fmla="*/ 0 w 965"/>
                  <a:gd name="T59" fmla="*/ 0 h 493"/>
                  <a:gd name="T60" fmla="*/ 0 w 965"/>
                  <a:gd name="T61" fmla="*/ 0 h 493"/>
                  <a:gd name="T62" fmla="*/ 0 w 965"/>
                  <a:gd name="T63" fmla="*/ 0 h 493"/>
                  <a:gd name="T64" fmla="*/ 0 w 965"/>
                  <a:gd name="T65" fmla="*/ 0 h 493"/>
                  <a:gd name="T66" fmla="*/ 0 w 965"/>
                  <a:gd name="T67" fmla="*/ 0 h 493"/>
                  <a:gd name="T68" fmla="*/ 0 w 965"/>
                  <a:gd name="T69" fmla="*/ 0 h 493"/>
                  <a:gd name="T70" fmla="*/ 0 w 965"/>
                  <a:gd name="T71" fmla="*/ 0 h 493"/>
                  <a:gd name="T72" fmla="*/ 0 w 965"/>
                  <a:gd name="T73" fmla="*/ 0 h 493"/>
                  <a:gd name="T74" fmla="*/ 0 w 965"/>
                  <a:gd name="T75" fmla="*/ 0 h 493"/>
                  <a:gd name="T76" fmla="*/ 0 w 965"/>
                  <a:gd name="T77" fmla="*/ 0 h 493"/>
                  <a:gd name="T78" fmla="*/ 0 w 965"/>
                  <a:gd name="T79" fmla="*/ 0 h 493"/>
                  <a:gd name="T80" fmla="*/ 0 w 965"/>
                  <a:gd name="T81" fmla="*/ 0 h 493"/>
                  <a:gd name="T82" fmla="*/ 0 w 965"/>
                  <a:gd name="T83" fmla="*/ 0 h 493"/>
                  <a:gd name="T84" fmla="*/ 0 w 965"/>
                  <a:gd name="T85" fmla="*/ 0 h 493"/>
                  <a:gd name="T86" fmla="*/ 0 w 965"/>
                  <a:gd name="T87" fmla="*/ 0 h 493"/>
                  <a:gd name="T88" fmla="*/ 0 w 965"/>
                  <a:gd name="T89" fmla="*/ 0 h 493"/>
                  <a:gd name="T90" fmla="*/ 0 w 965"/>
                  <a:gd name="T91" fmla="*/ 0 h 493"/>
                  <a:gd name="T92" fmla="*/ 0 w 965"/>
                  <a:gd name="T93" fmla="*/ 0 h 493"/>
                  <a:gd name="T94" fmla="*/ 0 w 965"/>
                  <a:gd name="T95" fmla="*/ 0 h 493"/>
                  <a:gd name="T96" fmla="*/ 0 w 965"/>
                  <a:gd name="T97" fmla="*/ 0 h 493"/>
                  <a:gd name="T98" fmla="*/ 0 w 965"/>
                  <a:gd name="T99" fmla="*/ 0 h 493"/>
                  <a:gd name="T100" fmla="*/ 0 w 965"/>
                  <a:gd name="T101" fmla="*/ 0 h 493"/>
                  <a:gd name="T102" fmla="*/ 0 w 965"/>
                  <a:gd name="T103" fmla="*/ 0 h 493"/>
                  <a:gd name="T104" fmla="*/ 0 w 965"/>
                  <a:gd name="T105" fmla="*/ 0 h 493"/>
                  <a:gd name="T106" fmla="*/ 0 w 965"/>
                  <a:gd name="T107" fmla="*/ 0 h 493"/>
                  <a:gd name="T108" fmla="*/ 0 w 965"/>
                  <a:gd name="T109" fmla="*/ 0 h 493"/>
                  <a:gd name="T110" fmla="*/ 0 w 965"/>
                  <a:gd name="T111" fmla="*/ 0 h 493"/>
                  <a:gd name="T112" fmla="*/ 0 w 965"/>
                  <a:gd name="T113" fmla="*/ 0 h 4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5"/>
                  <a:gd name="T172" fmla="*/ 0 h 493"/>
                  <a:gd name="T173" fmla="*/ 965 w 965"/>
                  <a:gd name="T174" fmla="*/ 493 h 4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5" h="493">
                    <a:moveTo>
                      <a:pt x="79" y="331"/>
                    </a:moveTo>
                    <a:lnTo>
                      <a:pt x="93" y="324"/>
                    </a:lnTo>
                    <a:lnTo>
                      <a:pt x="108" y="318"/>
                    </a:lnTo>
                    <a:lnTo>
                      <a:pt x="124" y="312"/>
                    </a:lnTo>
                    <a:lnTo>
                      <a:pt x="139" y="307"/>
                    </a:lnTo>
                    <a:lnTo>
                      <a:pt x="156" y="304"/>
                    </a:lnTo>
                    <a:lnTo>
                      <a:pt x="171" y="301"/>
                    </a:lnTo>
                    <a:lnTo>
                      <a:pt x="188" y="299"/>
                    </a:lnTo>
                    <a:lnTo>
                      <a:pt x="204" y="299"/>
                    </a:lnTo>
                    <a:lnTo>
                      <a:pt x="225" y="300"/>
                    </a:lnTo>
                    <a:lnTo>
                      <a:pt x="247" y="302"/>
                    </a:lnTo>
                    <a:lnTo>
                      <a:pt x="267" y="307"/>
                    </a:lnTo>
                    <a:lnTo>
                      <a:pt x="286" y="313"/>
                    </a:lnTo>
                    <a:lnTo>
                      <a:pt x="304" y="321"/>
                    </a:lnTo>
                    <a:lnTo>
                      <a:pt x="321" y="331"/>
                    </a:lnTo>
                    <a:lnTo>
                      <a:pt x="337" y="341"/>
                    </a:lnTo>
                    <a:lnTo>
                      <a:pt x="352" y="353"/>
                    </a:lnTo>
                    <a:lnTo>
                      <a:pt x="365" y="366"/>
                    </a:lnTo>
                    <a:lnTo>
                      <a:pt x="377" y="380"/>
                    </a:lnTo>
                    <a:lnTo>
                      <a:pt x="388" y="397"/>
                    </a:lnTo>
                    <a:lnTo>
                      <a:pt x="397" y="414"/>
                    </a:lnTo>
                    <a:lnTo>
                      <a:pt x="405" y="430"/>
                    </a:lnTo>
                    <a:lnTo>
                      <a:pt x="411" y="449"/>
                    </a:lnTo>
                    <a:lnTo>
                      <a:pt x="416" y="468"/>
                    </a:lnTo>
                    <a:lnTo>
                      <a:pt x="418" y="488"/>
                    </a:lnTo>
                    <a:lnTo>
                      <a:pt x="424" y="487"/>
                    </a:lnTo>
                    <a:lnTo>
                      <a:pt x="431" y="486"/>
                    </a:lnTo>
                    <a:lnTo>
                      <a:pt x="437" y="485"/>
                    </a:lnTo>
                    <a:lnTo>
                      <a:pt x="444" y="483"/>
                    </a:lnTo>
                    <a:lnTo>
                      <a:pt x="450" y="483"/>
                    </a:lnTo>
                    <a:lnTo>
                      <a:pt x="457" y="482"/>
                    </a:lnTo>
                    <a:lnTo>
                      <a:pt x="463" y="482"/>
                    </a:lnTo>
                    <a:lnTo>
                      <a:pt x="470" y="482"/>
                    </a:lnTo>
                    <a:lnTo>
                      <a:pt x="479" y="482"/>
                    </a:lnTo>
                    <a:lnTo>
                      <a:pt x="488" y="483"/>
                    </a:lnTo>
                    <a:lnTo>
                      <a:pt x="497" y="483"/>
                    </a:lnTo>
                    <a:lnTo>
                      <a:pt x="505" y="485"/>
                    </a:lnTo>
                    <a:lnTo>
                      <a:pt x="513" y="487"/>
                    </a:lnTo>
                    <a:lnTo>
                      <a:pt x="520" y="488"/>
                    </a:lnTo>
                    <a:lnTo>
                      <a:pt x="528" y="490"/>
                    </a:lnTo>
                    <a:lnTo>
                      <a:pt x="536" y="493"/>
                    </a:lnTo>
                    <a:lnTo>
                      <a:pt x="965" y="493"/>
                    </a:lnTo>
                    <a:lnTo>
                      <a:pt x="959" y="464"/>
                    </a:lnTo>
                    <a:lnTo>
                      <a:pt x="950" y="440"/>
                    </a:lnTo>
                    <a:lnTo>
                      <a:pt x="936" y="418"/>
                    </a:lnTo>
                    <a:lnTo>
                      <a:pt x="920" y="401"/>
                    </a:lnTo>
                    <a:lnTo>
                      <a:pt x="900" y="388"/>
                    </a:lnTo>
                    <a:lnTo>
                      <a:pt x="879" y="378"/>
                    </a:lnTo>
                    <a:lnTo>
                      <a:pt x="855" y="372"/>
                    </a:lnTo>
                    <a:lnTo>
                      <a:pt x="829" y="370"/>
                    </a:lnTo>
                    <a:lnTo>
                      <a:pt x="824" y="370"/>
                    </a:lnTo>
                    <a:lnTo>
                      <a:pt x="819" y="370"/>
                    </a:lnTo>
                    <a:lnTo>
                      <a:pt x="814" y="370"/>
                    </a:lnTo>
                    <a:lnTo>
                      <a:pt x="808" y="371"/>
                    </a:lnTo>
                    <a:lnTo>
                      <a:pt x="803" y="371"/>
                    </a:lnTo>
                    <a:lnTo>
                      <a:pt x="797" y="372"/>
                    </a:lnTo>
                    <a:lnTo>
                      <a:pt x="792" y="373"/>
                    </a:lnTo>
                    <a:lnTo>
                      <a:pt x="788" y="375"/>
                    </a:lnTo>
                    <a:lnTo>
                      <a:pt x="782" y="344"/>
                    </a:lnTo>
                    <a:lnTo>
                      <a:pt x="771" y="314"/>
                    </a:lnTo>
                    <a:lnTo>
                      <a:pt x="756" y="288"/>
                    </a:lnTo>
                    <a:lnTo>
                      <a:pt x="736" y="267"/>
                    </a:lnTo>
                    <a:lnTo>
                      <a:pt x="711" y="248"/>
                    </a:lnTo>
                    <a:lnTo>
                      <a:pt x="684" y="235"/>
                    </a:lnTo>
                    <a:lnTo>
                      <a:pt x="653" y="227"/>
                    </a:lnTo>
                    <a:lnTo>
                      <a:pt x="618" y="223"/>
                    </a:lnTo>
                    <a:lnTo>
                      <a:pt x="605" y="223"/>
                    </a:lnTo>
                    <a:lnTo>
                      <a:pt x="592" y="224"/>
                    </a:lnTo>
                    <a:lnTo>
                      <a:pt x="581" y="227"/>
                    </a:lnTo>
                    <a:lnTo>
                      <a:pt x="568" y="230"/>
                    </a:lnTo>
                    <a:lnTo>
                      <a:pt x="556" y="234"/>
                    </a:lnTo>
                    <a:lnTo>
                      <a:pt x="544" y="238"/>
                    </a:lnTo>
                    <a:lnTo>
                      <a:pt x="532" y="243"/>
                    </a:lnTo>
                    <a:lnTo>
                      <a:pt x="521" y="249"/>
                    </a:lnTo>
                    <a:lnTo>
                      <a:pt x="521" y="223"/>
                    </a:lnTo>
                    <a:lnTo>
                      <a:pt x="518" y="198"/>
                    </a:lnTo>
                    <a:lnTo>
                      <a:pt x="512" y="175"/>
                    </a:lnTo>
                    <a:lnTo>
                      <a:pt x="505" y="151"/>
                    </a:lnTo>
                    <a:lnTo>
                      <a:pt x="494" y="130"/>
                    </a:lnTo>
                    <a:lnTo>
                      <a:pt x="481" y="108"/>
                    </a:lnTo>
                    <a:lnTo>
                      <a:pt x="467" y="89"/>
                    </a:lnTo>
                    <a:lnTo>
                      <a:pt x="450" y="72"/>
                    </a:lnTo>
                    <a:lnTo>
                      <a:pt x="433" y="56"/>
                    </a:lnTo>
                    <a:lnTo>
                      <a:pt x="412" y="42"/>
                    </a:lnTo>
                    <a:lnTo>
                      <a:pt x="390" y="29"/>
                    </a:lnTo>
                    <a:lnTo>
                      <a:pt x="367" y="18"/>
                    </a:lnTo>
                    <a:lnTo>
                      <a:pt x="343" y="10"/>
                    </a:lnTo>
                    <a:lnTo>
                      <a:pt x="317" y="4"/>
                    </a:lnTo>
                    <a:lnTo>
                      <a:pt x="289" y="1"/>
                    </a:lnTo>
                    <a:lnTo>
                      <a:pt x="261" y="0"/>
                    </a:lnTo>
                    <a:lnTo>
                      <a:pt x="242" y="0"/>
                    </a:lnTo>
                    <a:lnTo>
                      <a:pt x="223" y="2"/>
                    </a:lnTo>
                    <a:lnTo>
                      <a:pt x="204" y="4"/>
                    </a:lnTo>
                    <a:lnTo>
                      <a:pt x="186" y="8"/>
                    </a:lnTo>
                    <a:lnTo>
                      <a:pt x="169" y="13"/>
                    </a:lnTo>
                    <a:lnTo>
                      <a:pt x="151" y="18"/>
                    </a:lnTo>
                    <a:lnTo>
                      <a:pt x="133" y="26"/>
                    </a:lnTo>
                    <a:lnTo>
                      <a:pt x="116" y="33"/>
                    </a:lnTo>
                    <a:lnTo>
                      <a:pt x="100" y="41"/>
                    </a:lnTo>
                    <a:lnTo>
                      <a:pt x="83" y="50"/>
                    </a:lnTo>
                    <a:lnTo>
                      <a:pt x="68" y="60"/>
                    </a:lnTo>
                    <a:lnTo>
                      <a:pt x="54" y="71"/>
                    </a:lnTo>
                    <a:lnTo>
                      <a:pt x="40" y="82"/>
                    </a:lnTo>
                    <a:lnTo>
                      <a:pt x="25" y="94"/>
                    </a:lnTo>
                    <a:lnTo>
                      <a:pt x="12" y="107"/>
                    </a:lnTo>
                    <a:lnTo>
                      <a:pt x="0" y="120"/>
                    </a:lnTo>
                    <a:lnTo>
                      <a:pt x="19" y="142"/>
                    </a:lnTo>
                    <a:lnTo>
                      <a:pt x="35" y="165"/>
                    </a:lnTo>
                    <a:lnTo>
                      <a:pt x="49" y="190"/>
                    </a:lnTo>
                    <a:lnTo>
                      <a:pt x="61" y="216"/>
                    </a:lnTo>
                    <a:lnTo>
                      <a:pt x="69" y="243"/>
                    </a:lnTo>
                    <a:lnTo>
                      <a:pt x="75" y="272"/>
                    </a:lnTo>
                    <a:lnTo>
                      <a:pt x="79" y="300"/>
                    </a:lnTo>
                    <a:lnTo>
                      <a:pt x="79" y="331"/>
                    </a:lnTo>
                    <a:close/>
                  </a:path>
                </a:pathLst>
              </a:custGeom>
              <a:solidFill>
                <a:srgbClr val="607F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0" name="Freeform 91"/>
              <p:cNvSpPr>
                <a:spLocks/>
              </p:cNvSpPr>
              <p:nvPr/>
            </p:nvSpPr>
            <p:spPr bwMode="auto">
              <a:xfrm>
                <a:off x="4626" y="2949"/>
                <a:ext cx="571" cy="343"/>
              </a:xfrm>
              <a:custGeom>
                <a:avLst/>
                <a:gdLst>
                  <a:gd name="T0" fmla="*/ 0 w 2280"/>
                  <a:gd name="T1" fmla="*/ 0 h 1373"/>
                  <a:gd name="T2" fmla="*/ 0 w 2280"/>
                  <a:gd name="T3" fmla="*/ 0 h 1373"/>
                  <a:gd name="T4" fmla="*/ 0 w 2280"/>
                  <a:gd name="T5" fmla="*/ 0 h 1373"/>
                  <a:gd name="T6" fmla="*/ 0 w 2280"/>
                  <a:gd name="T7" fmla="*/ 0 h 1373"/>
                  <a:gd name="T8" fmla="*/ 0 w 2280"/>
                  <a:gd name="T9" fmla="*/ 0 h 1373"/>
                  <a:gd name="T10" fmla="*/ 0 w 2280"/>
                  <a:gd name="T11" fmla="*/ 0 h 1373"/>
                  <a:gd name="T12" fmla="*/ 0 w 2280"/>
                  <a:gd name="T13" fmla="*/ 0 h 1373"/>
                  <a:gd name="T14" fmla="*/ 0 w 2280"/>
                  <a:gd name="T15" fmla="*/ 0 h 1373"/>
                  <a:gd name="T16" fmla="*/ 0 w 2280"/>
                  <a:gd name="T17" fmla="*/ 0 h 1373"/>
                  <a:gd name="T18" fmla="*/ 0 w 2280"/>
                  <a:gd name="T19" fmla="*/ 0 h 1373"/>
                  <a:gd name="T20" fmla="*/ 0 w 2280"/>
                  <a:gd name="T21" fmla="*/ 0 h 1373"/>
                  <a:gd name="T22" fmla="*/ 0 w 2280"/>
                  <a:gd name="T23" fmla="*/ 0 h 1373"/>
                  <a:gd name="T24" fmla="*/ 0 w 2280"/>
                  <a:gd name="T25" fmla="*/ 0 h 1373"/>
                  <a:gd name="T26" fmla="*/ 0 w 2280"/>
                  <a:gd name="T27" fmla="*/ 0 h 1373"/>
                  <a:gd name="T28" fmla="*/ 0 w 2280"/>
                  <a:gd name="T29" fmla="*/ 0 h 1373"/>
                  <a:gd name="T30" fmla="*/ 0 w 2280"/>
                  <a:gd name="T31" fmla="*/ 0 h 1373"/>
                  <a:gd name="T32" fmla="*/ 0 w 2280"/>
                  <a:gd name="T33" fmla="*/ 0 h 1373"/>
                  <a:gd name="T34" fmla="*/ 0 w 2280"/>
                  <a:gd name="T35" fmla="*/ 0 h 1373"/>
                  <a:gd name="T36" fmla="*/ 0 w 2280"/>
                  <a:gd name="T37" fmla="*/ 0 h 1373"/>
                  <a:gd name="T38" fmla="*/ 0 w 2280"/>
                  <a:gd name="T39" fmla="*/ 0 h 1373"/>
                  <a:gd name="T40" fmla="*/ 0 w 2280"/>
                  <a:gd name="T41" fmla="*/ 0 h 1373"/>
                  <a:gd name="T42" fmla="*/ 0 w 2280"/>
                  <a:gd name="T43" fmla="*/ 0 h 1373"/>
                  <a:gd name="T44" fmla="*/ 0 w 2280"/>
                  <a:gd name="T45" fmla="*/ 0 h 1373"/>
                  <a:gd name="T46" fmla="*/ 0 w 2280"/>
                  <a:gd name="T47" fmla="*/ 0 h 1373"/>
                  <a:gd name="T48" fmla="*/ 0 w 2280"/>
                  <a:gd name="T49" fmla="*/ 0 h 1373"/>
                  <a:gd name="T50" fmla="*/ 0 w 2280"/>
                  <a:gd name="T51" fmla="*/ 0 h 1373"/>
                  <a:gd name="T52" fmla="*/ 0 w 2280"/>
                  <a:gd name="T53" fmla="*/ 0 h 1373"/>
                  <a:gd name="T54" fmla="*/ 0 w 2280"/>
                  <a:gd name="T55" fmla="*/ 0 h 1373"/>
                  <a:gd name="T56" fmla="*/ 0 w 2280"/>
                  <a:gd name="T57" fmla="*/ 0 h 1373"/>
                  <a:gd name="T58" fmla="*/ 0 w 2280"/>
                  <a:gd name="T59" fmla="*/ 0 h 1373"/>
                  <a:gd name="T60" fmla="*/ 0 w 2280"/>
                  <a:gd name="T61" fmla="*/ 0 h 1373"/>
                  <a:gd name="T62" fmla="*/ 0 w 2280"/>
                  <a:gd name="T63" fmla="*/ 0 h 13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80"/>
                  <a:gd name="T97" fmla="*/ 0 h 1373"/>
                  <a:gd name="T98" fmla="*/ 2280 w 2280"/>
                  <a:gd name="T99" fmla="*/ 1373 h 13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80" h="1373">
                    <a:moveTo>
                      <a:pt x="1970" y="981"/>
                    </a:moveTo>
                    <a:lnTo>
                      <a:pt x="1960" y="695"/>
                    </a:lnTo>
                    <a:lnTo>
                      <a:pt x="1759" y="695"/>
                    </a:lnTo>
                    <a:lnTo>
                      <a:pt x="1747" y="0"/>
                    </a:lnTo>
                    <a:lnTo>
                      <a:pt x="1596" y="0"/>
                    </a:lnTo>
                    <a:lnTo>
                      <a:pt x="1606" y="658"/>
                    </a:lnTo>
                    <a:lnTo>
                      <a:pt x="1486" y="658"/>
                    </a:lnTo>
                    <a:lnTo>
                      <a:pt x="1479" y="77"/>
                    </a:lnTo>
                    <a:lnTo>
                      <a:pt x="1300" y="77"/>
                    </a:lnTo>
                    <a:lnTo>
                      <a:pt x="1300" y="703"/>
                    </a:lnTo>
                    <a:lnTo>
                      <a:pt x="503" y="703"/>
                    </a:lnTo>
                    <a:lnTo>
                      <a:pt x="508" y="437"/>
                    </a:lnTo>
                    <a:lnTo>
                      <a:pt x="315" y="437"/>
                    </a:lnTo>
                    <a:lnTo>
                      <a:pt x="316" y="611"/>
                    </a:lnTo>
                    <a:lnTo>
                      <a:pt x="153" y="611"/>
                    </a:lnTo>
                    <a:lnTo>
                      <a:pt x="154" y="1145"/>
                    </a:lnTo>
                    <a:lnTo>
                      <a:pt x="0" y="1145"/>
                    </a:lnTo>
                    <a:lnTo>
                      <a:pt x="0" y="1373"/>
                    </a:lnTo>
                    <a:lnTo>
                      <a:pt x="292" y="1373"/>
                    </a:lnTo>
                    <a:lnTo>
                      <a:pt x="292" y="1329"/>
                    </a:lnTo>
                    <a:lnTo>
                      <a:pt x="865" y="1329"/>
                    </a:lnTo>
                    <a:lnTo>
                      <a:pt x="865" y="1305"/>
                    </a:lnTo>
                    <a:lnTo>
                      <a:pt x="876" y="1290"/>
                    </a:lnTo>
                    <a:lnTo>
                      <a:pt x="894" y="1279"/>
                    </a:lnTo>
                    <a:lnTo>
                      <a:pt x="914" y="1273"/>
                    </a:lnTo>
                    <a:lnTo>
                      <a:pt x="935" y="1270"/>
                    </a:lnTo>
                    <a:lnTo>
                      <a:pt x="954" y="1270"/>
                    </a:lnTo>
                    <a:lnTo>
                      <a:pt x="968" y="1271"/>
                    </a:lnTo>
                    <a:lnTo>
                      <a:pt x="973" y="1271"/>
                    </a:lnTo>
                    <a:lnTo>
                      <a:pt x="2280" y="1271"/>
                    </a:lnTo>
                    <a:lnTo>
                      <a:pt x="2274" y="981"/>
                    </a:lnTo>
                    <a:lnTo>
                      <a:pt x="1970" y="981"/>
                    </a:lnTo>
                    <a:close/>
                  </a:path>
                </a:pathLst>
              </a:custGeom>
              <a:solidFill>
                <a:srgbClr val="EDED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1" name="Freeform 92"/>
              <p:cNvSpPr>
                <a:spLocks/>
              </p:cNvSpPr>
              <p:nvPr/>
            </p:nvSpPr>
            <p:spPr bwMode="auto">
              <a:xfrm>
                <a:off x="4811" y="2906"/>
                <a:ext cx="169" cy="83"/>
              </a:xfrm>
              <a:custGeom>
                <a:avLst/>
                <a:gdLst>
                  <a:gd name="T0" fmla="*/ 0 w 1429"/>
                  <a:gd name="T1" fmla="*/ 0 h 701"/>
                  <a:gd name="T2" fmla="*/ 0 w 1429"/>
                  <a:gd name="T3" fmla="*/ 0 h 701"/>
                  <a:gd name="T4" fmla="*/ 0 w 1429"/>
                  <a:gd name="T5" fmla="*/ 0 h 701"/>
                  <a:gd name="T6" fmla="*/ 0 w 1429"/>
                  <a:gd name="T7" fmla="*/ 0 h 701"/>
                  <a:gd name="T8" fmla="*/ 0 w 1429"/>
                  <a:gd name="T9" fmla="*/ 0 h 701"/>
                  <a:gd name="T10" fmla="*/ 0 w 1429"/>
                  <a:gd name="T11" fmla="*/ 0 h 701"/>
                  <a:gd name="T12" fmla="*/ 0 w 1429"/>
                  <a:gd name="T13" fmla="*/ 0 h 701"/>
                  <a:gd name="T14" fmla="*/ 0 w 1429"/>
                  <a:gd name="T15" fmla="*/ 0 h 701"/>
                  <a:gd name="T16" fmla="*/ 0 w 1429"/>
                  <a:gd name="T17" fmla="*/ 0 h 701"/>
                  <a:gd name="T18" fmla="*/ 0 w 1429"/>
                  <a:gd name="T19" fmla="*/ 0 h 701"/>
                  <a:gd name="T20" fmla="*/ 0 w 1429"/>
                  <a:gd name="T21" fmla="*/ 0 h 701"/>
                  <a:gd name="T22" fmla="*/ 0 w 1429"/>
                  <a:gd name="T23" fmla="*/ 0 h 701"/>
                  <a:gd name="T24" fmla="*/ 0 w 1429"/>
                  <a:gd name="T25" fmla="*/ 0 h 701"/>
                  <a:gd name="T26" fmla="*/ 0 w 1429"/>
                  <a:gd name="T27" fmla="*/ 0 h 701"/>
                  <a:gd name="T28" fmla="*/ 0 w 1429"/>
                  <a:gd name="T29" fmla="*/ 0 h 701"/>
                  <a:gd name="T30" fmla="*/ 0 w 1429"/>
                  <a:gd name="T31" fmla="*/ 0 h 701"/>
                  <a:gd name="T32" fmla="*/ 0 w 1429"/>
                  <a:gd name="T33" fmla="*/ 0 h 701"/>
                  <a:gd name="T34" fmla="*/ 0 w 1429"/>
                  <a:gd name="T35" fmla="*/ 0 h 701"/>
                  <a:gd name="T36" fmla="*/ 0 w 1429"/>
                  <a:gd name="T37" fmla="*/ 0 h 701"/>
                  <a:gd name="T38" fmla="*/ 0 w 1429"/>
                  <a:gd name="T39" fmla="*/ 0 h 701"/>
                  <a:gd name="T40" fmla="*/ 0 w 1429"/>
                  <a:gd name="T41" fmla="*/ 0 h 701"/>
                  <a:gd name="T42" fmla="*/ 0 w 1429"/>
                  <a:gd name="T43" fmla="*/ 0 h 701"/>
                  <a:gd name="T44" fmla="*/ 0 w 1429"/>
                  <a:gd name="T45" fmla="*/ 0 h 701"/>
                  <a:gd name="T46" fmla="*/ 0 w 1429"/>
                  <a:gd name="T47" fmla="*/ 0 h 701"/>
                  <a:gd name="T48" fmla="*/ 0 w 1429"/>
                  <a:gd name="T49" fmla="*/ 0 h 701"/>
                  <a:gd name="T50" fmla="*/ 0 w 1429"/>
                  <a:gd name="T51" fmla="*/ 0 h 701"/>
                  <a:gd name="T52" fmla="*/ 0 w 1429"/>
                  <a:gd name="T53" fmla="*/ 0 h 701"/>
                  <a:gd name="T54" fmla="*/ 0 w 1429"/>
                  <a:gd name="T55" fmla="*/ 0 h 701"/>
                  <a:gd name="T56" fmla="*/ 0 w 1429"/>
                  <a:gd name="T57" fmla="*/ 0 h 701"/>
                  <a:gd name="T58" fmla="*/ 0 w 1429"/>
                  <a:gd name="T59" fmla="*/ 0 h 701"/>
                  <a:gd name="T60" fmla="*/ 0 w 1429"/>
                  <a:gd name="T61" fmla="*/ 0 h 701"/>
                  <a:gd name="T62" fmla="*/ 0 w 1429"/>
                  <a:gd name="T63" fmla="*/ 0 h 701"/>
                  <a:gd name="T64" fmla="*/ 0 w 1429"/>
                  <a:gd name="T65" fmla="*/ 0 h 701"/>
                  <a:gd name="T66" fmla="*/ 0 w 1429"/>
                  <a:gd name="T67" fmla="*/ 0 h 701"/>
                  <a:gd name="T68" fmla="*/ 0 w 1429"/>
                  <a:gd name="T69" fmla="*/ 0 h 701"/>
                  <a:gd name="T70" fmla="*/ 0 w 1429"/>
                  <a:gd name="T71" fmla="*/ 0 h 701"/>
                  <a:gd name="T72" fmla="*/ 0 w 1429"/>
                  <a:gd name="T73" fmla="*/ 0 h 701"/>
                  <a:gd name="T74" fmla="*/ 0 w 1429"/>
                  <a:gd name="T75" fmla="*/ 0 h 701"/>
                  <a:gd name="T76" fmla="*/ 0 w 1429"/>
                  <a:gd name="T77" fmla="*/ 0 h 701"/>
                  <a:gd name="T78" fmla="*/ 0 w 1429"/>
                  <a:gd name="T79" fmla="*/ 0 h 701"/>
                  <a:gd name="T80" fmla="*/ 0 w 1429"/>
                  <a:gd name="T81" fmla="*/ 0 h 701"/>
                  <a:gd name="T82" fmla="*/ 0 w 1429"/>
                  <a:gd name="T83" fmla="*/ 0 h 701"/>
                  <a:gd name="T84" fmla="*/ 0 w 1429"/>
                  <a:gd name="T85" fmla="*/ 0 h 701"/>
                  <a:gd name="T86" fmla="*/ 0 w 1429"/>
                  <a:gd name="T87" fmla="*/ 0 h 701"/>
                  <a:gd name="T88" fmla="*/ 0 w 1429"/>
                  <a:gd name="T89" fmla="*/ 0 h 701"/>
                  <a:gd name="T90" fmla="*/ 0 w 1429"/>
                  <a:gd name="T91" fmla="*/ 0 h 701"/>
                  <a:gd name="T92" fmla="*/ 0 w 1429"/>
                  <a:gd name="T93" fmla="*/ 0 h 701"/>
                  <a:gd name="T94" fmla="*/ 0 w 1429"/>
                  <a:gd name="T95" fmla="*/ 0 h 701"/>
                  <a:gd name="T96" fmla="*/ 0 w 1429"/>
                  <a:gd name="T97" fmla="*/ 0 h 701"/>
                  <a:gd name="T98" fmla="*/ 0 w 1429"/>
                  <a:gd name="T99" fmla="*/ 0 h 701"/>
                  <a:gd name="T100" fmla="*/ 0 w 1429"/>
                  <a:gd name="T101" fmla="*/ 0 h 7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9"/>
                  <a:gd name="T154" fmla="*/ 0 h 701"/>
                  <a:gd name="T155" fmla="*/ 1429 w 1429"/>
                  <a:gd name="T156" fmla="*/ 701 h 7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9" h="701">
                    <a:moveTo>
                      <a:pt x="541" y="44"/>
                    </a:moveTo>
                    <a:lnTo>
                      <a:pt x="487" y="32"/>
                    </a:lnTo>
                    <a:lnTo>
                      <a:pt x="437" y="27"/>
                    </a:lnTo>
                    <a:lnTo>
                      <a:pt x="386" y="27"/>
                    </a:lnTo>
                    <a:lnTo>
                      <a:pt x="337" y="32"/>
                    </a:lnTo>
                    <a:lnTo>
                      <a:pt x="290" y="41"/>
                    </a:lnTo>
                    <a:lnTo>
                      <a:pt x="245" y="53"/>
                    </a:lnTo>
                    <a:lnTo>
                      <a:pt x="203" y="68"/>
                    </a:lnTo>
                    <a:lnTo>
                      <a:pt x="164" y="84"/>
                    </a:lnTo>
                    <a:lnTo>
                      <a:pt x="129" y="102"/>
                    </a:lnTo>
                    <a:lnTo>
                      <a:pt x="97" y="119"/>
                    </a:lnTo>
                    <a:lnTo>
                      <a:pt x="68" y="136"/>
                    </a:lnTo>
                    <a:lnTo>
                      <a:pt x="45" y="151"/>
                    </a:lnTo>
                    <a:lnTo>
                      <a:pt x="26" y="164"/>
                    </a:lnTo>
                    <a:lnTo>
                      <a:pt x="11" y="175"/>
                    </a:lnTo>
                    <a:lnTo>
                      <a:pt x="3" y="182"/>
                    </a:lnTo>
                    <a:lnTo>
                      <a:pt x="0" y="184"/>
                    </a:lnTo>
                    <a:lnTo>
                      <a:pt x="2" y="182"/>
                    </a:lnTo>
                    <a:lnTo>
                      <a:pt x="9" y="175"/>
                    </a:lnTo>
                    <a:lnTo>
                      <a:pt x="21" y="163"/>
                    </a:lnTo>
                    <a:lnTo>
                      <a:pt x="36" y="149"/>
                    </a:lnTo>
                    <a:lnTo>
                      <a:pt x="58" y="131"/>
                    </a:lnTo>
                    <a:lnTo>
                      <a:pt x="83" y="113"/>
                    </a:lnTo>
                    <a:lnTo>
                      <a:pt x="112" y="93"/>
                    </a:lnTo>
                    <a:lnTo>
                      <a:pt x="145" y="74"/>
                    </a:lnTo>
                    <a:lnTo>
                      <a:pt x="183" y="55"/>
                    </a:lnTo>
                    <a:lnTo>
                      <a:pt x="226" y="38"/>
                    </a:lnTo>
                    <a:lnTo>
                      <a:pt x="272" y="24"/>
                    </a:lnTo>
                    <a:lnTo>
                      <a:pt x="322" y="12"/>
                    </a:lnTo>
                    <a:lnTo>
                      <a:pt x="376" y="3"/>
                    </a:lnTo>
                    <a:lnTo>
                      <a:pt x="434" y="0"/>
                    </a:lnTo>
                    <a:lnTo>
                      <a:pt x="496" y="1"/>
                    </a:lnTo>
                    <a:lnTo>
                      <a:pt x="562" y="9"/>
                    </a:lnTo>
                    <a:lnTo>
                      <a:pt x="589" y="15"/>
                    </a:lnTo>
                    <a:lnTo>
                      <a:pt x="615" y="25"/>
                    </a:lnTo>
                    <a:lnTo>
                      <a:pt x="639" y="37"/>
                    </a:lnTo>
                    <a:lnTo>
                      <a:pt x="661" y="51"/>
                    </a:lnTo>
                    <a:lnTo>
                      <a:pt x="683" y="67"/>
                    </a:lnTo>
                    <a:lnTo>
                      <a:pt x="702" y="86"/>
                    </a:lnTo>
                    <a:lnTo>
                      <a:pt x="721" y="106"/>
                    </a:lnTo>
                    <a:lnTo>
                      <a:pt x="736" y="128"/>
                    </a:lnTo>
                    <a:lnTo>
                      <a:pt x="750" y="151"/>
                    </a:lnTo>
                    <a:lnTo>
                      <a:pt x="763" y="175"/>
                    </a:lnTo>
                    <a:lnTo>
                      <a:pt x="774" y="200"/>
                    </a:lnTo>
                    <a:lnTo>
                      <a:pt x="783" y="225"/>
                    </a:lnTo>
                    <a:lnTo>
                      <a:pt x="791" y="249"/>
                    </a:lnTo>
                    <a:lnTo>
                      <a:pt x="796" y="275"/>
                    </a:lnTo>
                    <a:lnTo>
                      <a:pt x="800" y="300"/>
                    </a:lnTo>
                    <a:lnTo>
                      <a:pt x="801" y="325"/>
                    </a:lnTo>
                    <a:lnTo>
                      <a:pt x="809" y="324"/>
                    </a:lnTo>
                    <a:lnTo>
                      <a:pt x="819" y="324"/>
                    </a:lnTo>
                    <a:lnTo>
                      <a:pt x="828" y="323"/>
                    </a:lnTo>
                    <a:lnTo>
                      <a:pt x="839" y="322"/>
                    </a:lnTo>
                    <a:lnTo>
                      <a:pt x="851" y="320"/>
                    </a:lnTo>
                    <a:lnTo>
                      <a:pt x="863" y="319"/>
                    </a:lnTo>
                    <a:lnTo>
                      <a:pt x="876" y="318"/>
                    </a:lnTo>
                    <a:lnTo>
                      <a:pt x="889" y="318"/>
                    </a:lnTo>
                    <a:lnTo>
                      <a:pt x="902" y="318"/>
                    </a:lnTo>
                    <a:lnTo>
                      <a:pt x="915" y="319"/>
                    </a:lnTo>
                    <a:lnTo>
                      <a:pt x="928" y="320"/>
                    </a:lnTo>
                    <a:lnTo>
                      <a:pt x="941" y="322"/>
                    </a:lnTo>
                    <a:lnTo>
                      <a:pt x="954" y="324"/>
                    </a:lnTo>
                    <a:lnTo>
                      <a:pt x="967" y="328"/>
                    </a:lnTo>
                    <a:lnTo>
                      <a:pt x="980" y="332"/>
                    </a:lnTo>
                    <a:lnTo>
                      <a:pt x="992" y="337"/>
                    </a:lnTo>
                    <a:lnTo>
                      <a:pt x="1018" y="351"/>
                    </a:lnTo>
                    <a:lnTo>
                      <a:pt x="1038" y="365"/>
                    </a:lnTo>
                    <a:lnTo>
                      <a:pt x="1052" y="381"/>
                    </a:lnTo>
                    <a:lnTo>
                      <a:pt x="1064" y="396"/>
                    </a:lnTo>
                    <a:lnTo>
                      <a:pt x="1072" y="414"/>
                    </a:lnTo>
                    <a:lnTo>
                      <a:pt x="1079" y="434"/>
                    </a:lnTo>
                    <a:lnTo>
                      <a:pt x="1085" y="456"/>
                    </a:lnTo>
                    <a:lnTo>
                      <a:pt x="1094" y="481"/>
                    </a:lnTo>
                    <a:lnTo>
                      <a:pt x="1107" y="473"/>
                    </a:lnTo>
                    <a:lnTo>
                      <a:pt x="1120" y="466"/>
                    </a:lnTo>
                    <a:lnTo>
                      <a:pt x="1134" y="459"/>
                    </a:lnTo>
                    <a:lnTo>
                      <a:pt x="1149" y="452"/>
                    </a:lnTo>
                    <a:lnTo>
                      <a:pt x="1165" y="446"/>
                    </a:lnTo>
                    <a:lnTo>
                      <a:pt x="1181" y="440"/>
                    </a:lnTo>
                    <a:lnTo>
                      <a:pt x="1198" y="434"/>
                    </a:lnTo>
                    <a:lnTo>
                      <a:pt x="1214" y="429"/>
                    </a:lnTo>
                    <a:lnTo>
                      <a:pt x="1231" y="426"/>
                    </a:lnTo>
                    <a:lnTo>
                      <a:pt x="1247" y="423"/>
                    </a:lnTo>
                    <a:lnTo>
                      <a:pt x="1264" y="421"/>
                    </a:lnTo>
                    <a:lnTo>
                      <a:pt x="1281" y="420"/>
                    </a:lnTo>
                    <a:lnTo>
                      <a:pt x="1296" y="420"/>
                    </a:lnTo>
                    <a:lnTo>
                      <a:pt x="1310" y="421"/>
                    </a:lnTo>
                    <a:lnTo>
                      <a:pt x="1324" y="423"/>
                    </a:lnTo>
                    <a:lnTo>
                      <a:pt x="1337" y="427"/>
                    </a:lnTo>
                    <a:lnTo>
                      <a:pt x="1388" y="454"/>
                    </a:lnTo>
                    <a:lnTo>
                      <a:pt x="1417" y="493"/>
                    </a:lnTo>
                    <a:lnTo>
                      <a:pt x="1429" y="538"/>
                    </a:lnTo>
                    <a:lnTo>
                      <a:pt x="1427" y="584"/>
                    </a:lnTo>
                    <a:lnTo>
                      <a:pt x="1419" y="629"/>
                    </a:lnTo>
                    <a:lnTo>
                      <a:pt x="1407" y="666"/>
                    </a:lnTo>
                    <a:lnTo>
                      <a:pt x="1398" y="692"/>
                    </a:lnTo>
                    <a:lnTo>
                      <a:pt x="1393" y="701"/>
                    </a:lnTo>
                    <a:lnTo>
                      <a:pt x="1395" y="693"/>
                    </a:lnTo>
                    <a:lnTo>
                      <a:pt x="1400" y="671"/>
                    </a:lnTo>
                    <a:lnTo>
                      <a:pt x="1405" y="637"/>
                    </a:lnTo>
                    <a:lnTo>
                      <a:pt x="1405" y="600"/>
                    </a:lnTo>
                    <a:lnTo>
                      <a:pt x="1397" y="559"/>
                    </a:lnTo>
                    <a:lnTo>
                      <a:pt x="1378" y="523"/>
                    </a:lnTo>
                    <a:lnTo>
                      <a:pt x="1346" y="492"/>
                    </a:lnTo>
                    <a:lnTo>
                      <a:pt x="1295" y="473"/>
                    </a:lnTo>
                    <a:lnTo>
                      <a:pt x="1282" y="471"/>
                    </a:lnTo>
                    <a:lnTo>
                      <a:pt x="1269" y="469"/>
                    </a:lnTo>
                    <a:lnTo>
                      <a:pt x="1255" y="468"/>
                    </a:lnTo>
                    <a:lnTo>
                      <a:pt x="1242" y="468"/>
                    </a:lnTo>
                    <a:lnTo>
                      <a:pt x="1227" y="468"/>
                    </a:lnTo>
                    <a:lnTo>
                      <a:pt x="1214" y="469"/>
                    </a:lnTo>
                    <a:lnTo>
                      <a:pt x="1201" y="471"/>
                    </a:lnTo>
                    <a:lnTo>
                      <a:pt x="1187" y="473"/>
                    </a:lnTo>
                    <a:lnTo>
                      <a:pt x="1174" y="477"/>
                    </a:lnTo>
                    <a:lnTo>
                      <a:pt x="1160" y="480"/>
                    </a:lnTo>
                    <a:lnTo>
                      <a:pt x="1147" y="485"/>
                    </a:lnTo>
                    <a:lnTo>
                      <a:pt x="1134" y="490"/>
                    </a:lnTo>
                    <a:lnTo>
                      <a:pt x="1121" y="495"/>
                    </a:lnTo>
                    <a:lnTo>
                      <a:pt x="1109" y="503"/>
                    </a:lnTo>
                    <a:lnTo>
                      <a:pt x="1096" y="510"/>
                    </a:lnTo>
                    <a:lnTo>
                      <a:pt x="1084" y="517"/>
                    </a:lnTo>
                    <a:lnTo>
                      <a:pt x="1073" y="491"/>
                    </a:lnTo>
                    <a:lnTo>
                      <a:pt x="1060" y="467"/>
                    </a:lnTo>
                    <a:lnTo>
                      <a:pt x="1043" y="445"/>
                    </a:lnTo>
                    <a:lnTo>
                      <a:pt x="1024" y="425"/>
                    </a:lnTo>
                    <a:lnTo>
                      <a:pt x="1000" y="407"/>
                    </a:lnTo>
                    <a:lnTo>
                      <a:pt x="975" y="391"/>
                    </a:lnTo>
                    <a:lnTo>
                      <a:pt x="947" y="378"/>
                    </a:lnTo>
                    <a:lnTo>
                      <a:pt x="915" y="369"/>
                    </a:lnTo>
                    <a:lnTo>
                      <a:pt x="899" y="365"/>
                    </a:lnTo>
                    <a:lnTo>
                      <a:pt x="880" y="363"/>
                    </a:lnTo>
                    <a:lnTo>
                      <a:pt x="862" y="361"/>
                    </a:lnTo>
                    <a:lnTo>
                      <a:pt x="841" y="359"/>
                    </a:lnTo>
                    <a:lnTo>
                      <a:pt x="820" y="359"/>
                    </a:lnTo>
                    <a:lnTo>
                      <a:pt x="800" y="359"/>
                    </a:lnTo>
                    <a:lnTo>
                      <a:pt x="781" y="359"/>
                    </a:lnTo>
                    <a:lnTo>
                      <a:pt x="764" y="361"/>
                    </a:lnTo>
                    <a:lnTo>
                      <a:pt x="763" y="354"/>
                    </a:lnTo>
                    <a:lnTo>
                      <a:pt x="760" y="333"/>
                    </a:lnTo>
                    <a:lnTo>
                      <a:pt x="753" y="304"/>
                    </a:lnTo>
                    <a:lnTo>
                      <a:pt x="743" y="267"/>
                    </a:lnTo>
                    <a:lnTo>
                      <a:pt x="730" y="227"/>
                    </a:lnTo>
                    <a:lnTo>
                      <a:pt x="714" y="188"/>
                    </a:lnTo>
                    <a:lnTo>
                      <a:pt x="693" y="150"/>
                    </a:lnTo>
                    <a:lnTo>
                      <a:pt x="670" y="119"/>
                    </a:lnTo>
                    <a:lnTo>
                      <a:pt x="653" y="104"/>
                    </a:lnTo>
                    <a:lnTo>
                      <a:pt x="633" y="90"/>
                    </a:lnTo>
                    <a:lnTo>
                      <a:pt x="612" y="77"/>
                    </a:lnTo>
                    <a:lnTo>
                      <a:pt x="590" y="66"/>
                    </a:lnTo>
                    <a:lnTo>
                      <a:pt x="571" y="57"/>
                    </a:lnTo>
                    <a:lnTo>
                      <a:pt x="555" y="50"/>
                    </a:lnTo>
                    <a:lnTo>
                      <a:pt x="544" y="45"/>
                    </a:lnTo>
                    <a:lnTo>
                      <a:pt x="541"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2" name="Freeform 93"/>
              <p:cNvSpPr>
                <a:spLocks/>
              </p:cNvSpPr>
              <p:nvPr/>
            </p:nvSpPr>
            <p:spPr bwMode="auto">
              <a:xfrm>
                <a:off x="4958" y="2878"/>
                <a:ext cx="113" cy="64"/>
              </a:xfrm>
              <a:custGeom>
                <a:avLst/>
                <a:gdLst>
                  <a:gd name="T0" fmla="*/ 0 w 950"/>
                  <a:gd name="T1" fmla="*/ 0 h 541"/>
                  <a:gd name="T2" fmla="*/ 0 w 950"/>
                  <a:gd name="T3" fmla="*/ 0 h 541"/>
                  <a:gd name="T4" fmla="*/ 0 w 950"/>
                  <a:gd name="T5" fmla="*/ 0 h 541"/>
                  <a:gd name="T6" fmla="*/ 0 w 950"/>
                  <a:gd name="T7" fmla="*/ 0 h 541"/>
                  <a:gd name="T8" fmla="*/ 0 w 950"/>
                  <a:gd name="T9" fmla="*/ 0 h 541"/>
                  <a:gd name="T10" fmla="*/ 0 w 950"/>
                  <a:gd name="T11" fmla="*/ 0 h 541"/>
                  <a:gd name="T12" fmla="*/ 0 w 950"/>
                  <a:gd name="T13" fmla="*/ 0 h 541"/>
                  <a:gd name="T14" fmla="*/ 0 w 950"/>
                  <a:gd name="T15" fmla="*/ 0 h 541"/>
                  <a:gd name="T16" fmla="*/ 0 w 950"/>
                  <a:gd name="T17" fmla="*/ 0 h 541"/>
                  <a:gd name="T18" fmla="*/ 0 w 950"/>
                  <a:gd name="T19" fmla="*/ 0 h 541"/>
                  <a:gd name="T20" fmla="*/ 0 w 950"/>
                  <a:gd name="T21" fmla="*/ 0 h 541"/>
                  <a:gd name="T22" fmla="*/ 0 w 950"/>
                  <a:gd name="T23" fmla="*/ 0 h 541"/>
                  <a:gd name="T24" fmla="*/ 0 w 950"/>
                  <a:gd name="T25" fmla="*/ 0 h 541"/>
                  <a:gd name="T26" fmla="*/ 0 w 950"/>
                  <a:gd name="T27" fmla="*/ 0 h 541"/>
                  <a:gd name="T28" fmla="*/ 0 w 950"/>
                  <a:gd name="T29" fmla="*/ 0 h 541"/>
                  <a:gd name="T30" fmla="*/ 0 w 950"/>
                  <a:gd name="T31" fmla="*/ 0 h 541"/>
                  <a:gd name="T32" fmla="*/ 0 w 950"/>
                  <a:gd name="T33" fmla="*/ 0 h 541"/>
                  <a:gd name="T34" fmla="*/ 0 w 950"/>
                  <a:gd name="T35" fmla="*/ 0 h 541"/>
                  <a:gd name="T36" fmla="*/ 0 w 950"/>
                  <a:gd name="T37" fmla="*/ 0 h 541"/>
                  <a:gd name="T38" fmla="*/ 0 w 950"/>
                  <a:gd name="T39" fmla="*/ 0 h 541"/>
                  <a:gd name="T40" fmla="*/ 0 w 950"/>
                  <a:gd name="T41" fmla="*/ 0 h 541"/>
                  <a:gd name="T42" fmla="*/ 0 w 950"/>
                  <a:gd name="T43" fmla="*/ 0 h 541"/>
                  <a:gd name="T44" fmla="*/ 0 w 950"/>
                  <a:gd name="T45" fmla="*/ 0 h 541"/>
                  <a:gd name="T46" fmla="*/ 0 w 950"/>
                  <a:gd name="T47" fmla="*/ 0 h 541"/>
                  <a:gd name="T48" fmla="*/ 0 w 950"/>
                  <a:gd name="T49" fmla="*/ 0 h 541"/>
                  <a:gd name="T50" fmla="*/ 0 w 950"/>
                  <a:gd name="T51" fmla="*/ 0 h 541"/>
                  <a:gd name="T52" fmla="*/ 0 w 950"/>
                  <a:gd name="T53" fmla="*/ 0 h 541"/>
                  <a:gd name="T54" fmla="*/ 0 w 950"/>
                  <a:gd name="T55" fmla="*/ 0 h 541"/>
                  <a:gd name="T56" fmla="*/ 0 w 950"/>
                  <a:gd name="T57" fmla="*/ 0 h 541"/>
                  <a:gd name="T58" fmla="*/ 0 w 950"/>
                  <a:gd name="T59" fmla="*/ 0 h 541"/>
                  <a:gd name="T60" fmla="*/ 0 w 950"/>
                  <a:gd name="T61" fmla="*/ 0 h 541"/>
                  <a:gd name="T62" fmla="*/ 0 w 950"/>
                  <a:gd name="T63" fmla="*/ 0 h 541"/>
                  <a:gd name="T64" fmla="*/ 0 w 950"/>
                  <a:gd name="T65" fmla="*/ 0 h 541"/>
                  <a:gd name="T66" fmla="*/ 0 w 950"/>
                  <a:gd name="T67" fmla="*/ 0 h 541"/>
                  <a:gd name="T68" fmla="*/ 0 w 950"/>
                  <a:gd name="T69" fmla="*/ 0 h 541"/>
                  <a:gd name="T70" fmla="*/ 0 w 950"/>
                  <a:gd name="T71" fmla="*/ 0 h 541"/>
                  <a:gd name="T72" fmla="*/ 0 w 950"/>
                  <a:gd name="T73" fmla="*/ 0 h 541"/>
                  <a:gd name="T74" fmla="*/ 0 w 950"/>
                  <a:gd name="T75" fmla="*/ 0 h 541"/>
                  <a:gd name="T76" fmla="*/ 0 w 950"/>
                  <a:gd name="T77" fmla="*/ 0 h 541"/>
                  <a:gd name="T78" fmla="*/ 0 w 950"/>
                  <a:gd name="T79" fmla="*/ 0 h 541"/>
                  <a:gd name="T80" fmla="*/ 0 w 950"/>
                  <a:gd name="T81" fmla="*/ 0 h 541"/>
                  <a:gd name="T82" fmla="*/ 0 w 950"/>
                  <a:gd name="T83" fmla="*/ 0 h 541"/>
                  <a:gd name="T84" fmla="*/ 0 w 950"/>
                  <a:gd name="T85" fmla="*/ 0 h 5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50"/>
                  <a:gd name="T130" fmla="*/ 0 h 541"/>
                  <a:gd name="T131" fmla="*/ 950 w 950"/>
                  <a:gd name="T132" fmla="*/ 541 h 5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50" h="541">
                    <a:moveTo>
                      <a:pt x="903" y="345"/>
                    </a:moveTo>
                    <a:lnTo>
                      <a:pt x="892" y="343"/>
                    </a:lnTo>
                    <a:lnTo>
                      <a:pt x="880" y="343"/>
                    </a:lnTo>
                    <a:lnTo>
                      <a:pt x="868" y="342"/>
                    </a:lnTo>
                    <a:lnTo>
                      <a:pt x="854" y="343"/>
                    </a:lnTo>
                    <a:lnTo>
                      <a:pt x="840" y="344"/>
                    </a:lnTo>
                    <a:lnTo>
                      <a:pt x="824" y="346"/>
                    </a:lnTo>
                    <a:lnTo>
                      <a:pt x="809" y="350"/>
                    </a:lnTo>
                    <a:lnTo>
                      <a:pt x="794" y="353"/>
                    </a:lnTo>
                    <a:lnTo>
                      <a:pt x="777" y="358"/>
                    </a:lnTo>
                    <a:lnTo>
                      <a:pt x="762" y="363"/>
                    </a:lnTo>
                    <a:lnTo>
                      <a:pt x="746" y="369"/>
                    </a:lnTo>
                    <a:lnTo>
                      <a:pt x="731" y="375"/>
                    </a:lnTo>
                    <a:lnTo>
                      <a:pt x="717" y="382"/>
                    </a:lnTo>
                    <a:lnTo>
                      <a:pt x="704" y="388"/>
                    </a:lnTo>
                    <a:lnTo>
                      <a:pt x="691" y="396"/>
                    </a:lnTo>
                    <a:lnTo>
                      <a:pt x="679" y="403"/>
                    </a:lnTo>
                    <a:lnTo>
                      <a:pt x="676" y="379"/>
                    </a:lnTo>
                    <a:lnTo>
                      <a:pt x="674" y="358"/>
                    </a:lnTo>
                    <a:lnTo>
                      <a:pt x="672" y="338"/>
                    </a:lnTo>
                    <a:lnTo>
                      <a:pt x="667" y="320"/>
                    </a:lnTo>
                    <a:lnTo>
                      <a:pt x="660" y="304"/>
                    </a:lnTo>
                    <a:lnTo>
                      <a:pt x="648" y="289"/>
                    </a:lnTo>
                    <a:lnTo>
                      <a:pt x="633" y="278"/>
                    </a:lnTo>
                    <a:lnTo>
                      <a:pt x="611" y="267"/>
                    </a:lnTo>
                    <a:lnTo>
                      <a:pt x="594" y="262"/>
                    </a:lnTo>
                    <a:lnTo>
                      <a:pt x="575" y="259"/>
                    </a:lnTo>
                    <a:lnTo>
                      <a:pt x="554" y="258"/>
                    </a:lnTo>
                    <a:lnTo>
                      <a:pt x="536" y="259"/>
                    </a:lnTo>
                    <a:lnTo>
                      <a:pt x="515" y="261"/>
                    </a:lnTo>
                    <a:lnTo>
                      <a:pt x="498" y="263"/>
                    </a:lnTo>
                    <a:lnTo>
                      <a:pt x="481" y="266"/>
                    </a:lnTo>
                    <a:lnTo>
                      <a:pt x="467" y="268"/>
                    </a:lnTo>
                    <a:lnTo>
                      <a:pt x="472" y="222"/>
                    </a:lnTo>
                    <a:lnTo>
                      <a:pt x="470" y="178"/>
                    </a:lnTo>
                    <a:lnTo>
                      <a:pt x="465" y="136"/>
                    </a:lnTo>
                    <a:lnTo>
                      <a:pt x="450" y="98"/>
                    </a:lnTo>
                    <a:lnTo>
                      <a:pt x="430" y="65"/>
                    </a:lnTo>
                    <a:lnTo>
                      <a:pt x="402" y="36"/>
                    </a:lnTo>
                    <a:lnTo>
                      <a:pt x="364" y="16"/>
                    </a:lnTo>
                    <a:lnTo>
                      <a:pt x="317" y="3"/>
                    </a:lnTo>
                    <a:lnTo>
                      <a:pt x="292" y="1"/>
                    </a:lnTo>
                    <a:lnTo>
                      <a:pt x="266" y="0"/>
                    </a:lnTo>
                    <a:lnTo>
                      <a:pt x="240" y="2"/>
                    </a:lnTo>
                    <a:lnTo>
                      <a:pt x="212" y="4"/>
                    </a:lnTo>
                    <a:lnTo>
                      <a:pt x="186" y="9"/>
                    </a:lnTo>
                    <a:lnTo>
                      <a:pt x="160" y="15"/>
                    </a:lnTo>
                    <a:lnTo>
                      <a:pt x="134" y="22"/>
                    </a:lnTo>
                    <a:lnTo>
                      <a:pt x="111" y="29"/>
                    </a:lnTo>
                    <a:lnTo>
                      <a:pt x="87" y="36"/>
                    </a:lnTo>
                    <a:lnTo>
                      <a:pt x="67" y="43"/>
                    </a:lnTo>
                    <a:lnTo>
                      <a:pt x="48" y="51"/>
                    </a:lnTo>
                    <a:lnTo>
                      <a:pt x="31" y="58"/>
                    </a:lnTo>
                    <a:lnTo>
                      <a:pt x="18" y="62"/>
                    </a:lnTo>
                    <a:lnTo>
                      <a:pt x="9" y="67"/>
                    </a:lnTo>
                    <a:lnTo>
                      <a:pt x="3" y="69"/>
                    </a:lnTo>
                    <a:lnTo>
                      <a:pt x="0" y="71"/>
                    </a:lnTo>
                    <a:lnTo>
                      <a:pt x="3" y="69"/>
                    </a:lnTo>
                    <a:lnTo>
                      <a:pt x="9" y="68"/>
                    </a:lnTo>
                    <a:lnTo>
                      <a:pt x="19" y="65"/>
                    </a:lnTo>
                    <a:lnTo>
                      <a:pt x="32" y="61"/>
                    </a:lnTo>
                    <a:lnTo>
                      <a:pt x="48" y="58"/>
                    </a:lnTo>
                    <a:lnTo>
                      <a:pt x="67" y="53"/>
                    </a:lnTo>
                    <a:lnTo>
                      <a:pt x="88" y="48"/>
                    </a:lnTo>
                    <a:lnTo>
                      <a:pt x="111" y="43"/>
                    </a:lnTo>
                    <a:lnTo>
                      <a:pt x="134" y="40"/>
                    </a:lnTo>
                    <a:lnTo>
                      <a:pt x="159" y="36"/>
                    </a:lnTo>
                    <a:lnTo>
                      <a:pt x="184" y="33"/>
                    </a:lnTo>
                    <a:lnTo>
                      <a:pt x="209" y="32"/>
                    </a:lnTo>
                    <a:lnTo>
                      <a:pt x="234" y="30"/>
                    </a:lnTo>
                    <a:lnTo>
                      <a:pt x="259" y="32"/>
                    </a:lnTo>
                    <a:lnTo>
                      <a:pt x="282" y="34"/>
                    </a:lnTo>
                    <a:lnTo>
                      <a:pt x="303" y="38"/>
                    </a:lnTo>
                    <a:lnTo>
                      <a:pt x="307" y="40"/>
                    </a:lnTo>
                    <a:lnTo>
                      <a:pt x="315" y="45"/>
                    </a:lnTo>
                    <a:lnTo>
                      <a:pt x="328" y="52"/>
                    </a:lnTo>
                    <a:lnTo>
                      <a:pt x="345" y="62"/>
                    </a:lnTo>
                    <a:lnTo>
                      <a:pt x="362" y="74"/>
                    </a:lnTo>
                    <a:lnTo>
                      <a:pt x="378" y="88"/>
                    </a:lnTo>
                    <a:lnTo>
                      <a:pt x="393" y="103"/>
                    </a:lnTo>
                    <a:lnTo>
                      <a:pt x="405" y="117"/>
                    </a:lnTo>
                    <a:lnTo>
                      <a:pt x="418" y="144"/>
                    </a:lnTo>
                    <a:lnTo>
                      <a:pt x="428" y="174"/>
                    </a:lnTo>
                    <a:lnTo>
                      <a:pt x="433" y="204"/>
                    </a:lnTo>
                    <a:lnTo>
                      <a:pt x="435" y="234"/>
                    </a:lnTo>
                    <a:lnTo>
                      <a:pt x="435" y="261"/>
                    </a:lnTo>
                    <a:lnTo>
                      <a:pt x="434" y="282"/>
                    </a:lnTo>
                    <a:lnTo>
                      <a:pt x="433" y="298"/>
                    </a:lnTo>
                    <a:lnTo>
                      <a:pt x="431" y="302"/>
                    </a:lnTo>
                    <a:lnTo>
                      <a:pt x="446" y="301"/>
                    </a:lnTo>
                    <a:lnTo>
                      <a:pt x="461" y="300"/>
                    </a:lnTo>
                    <a:lnTo>
                      <a:pt x="478" y="299"/>
                    </a:lnTo>
                    <a:lnTo>
                      <a:pt x="494" y="299"/>
                    </a:lnTo>
                    <a:lnTo>
                      <a:pt x="509" y="299"/>
                    </a:lnTo>
                    <a:lnTo>
                      <a:pt x="525" y="300"/>
                    </a:lnTo>
                    <a:lnTo>
                      <a:pt x="539" y="302"/>
                    </a:lnTo>
                    <a:lnTo>
                      <a:pt x="552" y="305"/>
                    </a:lnTo>
                    <a:lnTo>
                      <a:pt x="576" y="313"/>
                    </a:lnTo>
                    <a:lnTo>
                      <a:pt x="597" y="324"/>
                    </a:lnTo>
                    <a:lnTo>
                      <a:pt x="616" y="338"/>
                    </a:lnTo>
                    <a:lnTo>
                      <a:pt x="631" y="353"/>
                    </a:lnTo>
                    <a:lnTo>
                      <a:pt x="644" y="371"/>
                    </a:lnTo>
                    <a:lnTo>
                      <a:pt x="654" y="391"/>
                    </a:lnTo>
                    <a:lnTo>
                      <a:pt x="661" y="414"/>
                    </a:lnTo>
                    <a:lnTo>
                      <a:pt x="666" y="437"/>
                    </a:lnTo>
                    <a:lnTo>
                      <a:pt x="688" y="423"/>
                    </a:lnTo>
                    <a:lnTo>
                      <a:pt x="712" y="410"/>
                    </a:lnTo>
                    <a:lnTo>
                      <a:pt x="734" y="399"/>
                    </a:lnTo>
                    <a:lnTo>
                      <a:pt x="758" y="392"/>
                    </a:lnTo>
                    <a:lnTo>
                      <a:pt x="781" y="386"/>
                    </a:lnTo>
                    <a:lnTo>
                      <a:pt x="803" y="384"/>
                    </a:lnTo>
                    <a:lnTo>
                      <a:pt x="824" y="385"/>
                    </a:lnTo>
                    <a:lnTo>
                      <a:pt x="845" y="389"/>
                    </a:lnTo>
                    <a:lnTo>
                      <a:pt x="867" y="397"/>
                    </a:lnTo>
                    <a:lnTo>
                      <a:pt x="885" y="409"/>
                    </a:lnTo>
                    <a:lnTo>
                      <a:pt x="900" y="424"/>
                    </a:lnTo>
                    <a:lnTo>
                      <a:pt x="910" y="443"/>
                    </a:lnTo>
                    <a:lnTo>
                      <a:pt x="917" y="465"/>
                    </a:lnTo>
                    <a:lnTo>
                      <a:pt x="919" y="488"/>
                    </a:lnTo>
                    <a:lnTo>
                      <a:pt x="917" y="514"/>
                    </a:lnTo>
                    <a:lnTo>
                      <a:pt x="911" y="541"/>
                    </a:lnTo>
                    <a:lnTo>
                      <a:pt x="925" y="508"/>
                    </a:lnTo>
                    <a:lnTo>
                      <a:pt x="938" y="476"/>
                    </a:lnTo>
                    <a:lnTo>
                      <a:pt x="946" y="446"/>
                    </a:lnTo>
                    <a:lnTo>
                      <a:pt x="950" y="417"/>
                    </a:lnTo>
                    <a:lnTo>
                      <a:pt x="949" y="392"/>
                    </a:lnTo>
                    <a:lnTo>
                      <a:pt x="942" y="371"/>
                    </a:lnTo>
                    <a:lnTo>
                      <a:pt x="926" y="356"/>
                    </a:lnTo>
                    <a:lnTo>
                      <a:pt x="903" y="3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3" name="Freeform 94"/>
              <p:cNvSpPr>
                <a:spLocks/>
              </p:cNvSpPr>
              <p:nvPr/>
            </p:nvSpPr>
            <p:spPr bwMode="auto">
              <a:xfrm>
                <a:off x="4662" y="3250"/>
                <a:ext cx="112" cy="7"/>
              </a:xfrm>
              <a:custGeom>
                <a:avLst/>
                <a:gdLst>
                  <a:gd name="T0" fmla="*/ 0 w 450"/>
                  <a:gd name="T1" fmla="*/ 0 h 28"/>
                  <a:gd name="T2" fmla="*/ 0 w 450"/>
                  <a:gd name="T3" fmla="*/ 0 h 28"/>
                  <a:gd name="T4" fmla="*/ 0 w 450"/>
                  <a:gd name="T5" fmla="*/ 0 h 28"/>
                  <a:gd name="T6" fmla="*/ 0 w 450"/>
                  <a:gd name="T7" fmla="*/ 0 h 28"/>
                  <a:gd name="T8" fmla="*/ 0 60000 65536"/>
                  <a:gd name="T9" fmla="*/ 0 60000 65536"/>
                  <a:gd name="T10" fmla="*/ 0 60000 65536"/>
                  <a:gd name="T11" fmla="*/ 0 60000 65536"/>
                  <a:gd name="T12" fmla="*/ 0 w 450"/>
                  <a:gd name="T13" fmla="*/ 0 h 28"/>
                  <a:gd name="T14" fmla="*/ 450 w 450"/>
                  <a:gd name="T15" fmla="*/ 28 h 28"/>
                </a:gdLst>
                <a:ahLst/>
                <a:cxnLst>
                  <a:cxn ang="T8">
                    <a:pos x="T0" y="T1"/>
                  </a:cxn>
                  <a:cxn ang="T9">
                    <a:pos x="T2" y="T3"/>
                  </a:cxn>
                  <a:cxn ang="T10">
                    <a:pos x="T4" y="T5"/>
                  </a:cxn>
                  <a:cxn ang="T11">
                    <a:pos x="T6" y="T7"/>
                  </a:cxn>
                </a:cxnLst>
                <a:rect l="T12" t="T13" r="T14" b="T15"/>
                <a:pathLst>
                  <a:path w="450" h="28">
                    <a:moveTo>
                      <a:pt x="0" y="7"/>
                    </a:moveTo>
                    <a:lnTo>
                      <a:pt x="449" y="0"/>
                    </a:lnTo>
                    <a:lnTo>
                      <a:pt x="450" y="28"/>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4" name="Freeform 95"/>
              <p:cNvSpPr>
                <a:spLocks/>
              </p:cNvSpPr>
              <p:nvPr/>
            </p:nvSpPr>
            <p:spPr bwMode="auto">
              <a:xfrm>
                <a:off x="4727" y="3310"/>
                <a:ext cx="133" cy="7"/>
              </a:xfrm>
              <a:custGeom>
                <a:avLst/>
                <a:gdLst>
                  <a:gd name="T0" fmla="*/ 0 w 529"/>
                  <a:gd name="T1" fmla="*/ 0 h 28"/>
                  <a:gd name="T2" fmla="*/ 0 w 529"/>
                  <a:gd name="T3" fmla="*/ 0 h 28"/>
                  <a:gd name="T4" fmla="*/ 0 w 529"/>
                  <a:gd name="T5" fmla="*/ 0 h 28"/>
                  <a:gd name="T6" fmla="*/ 0 w 529"/>
                  <a:gd name="T7" fmla="*/ 0 h 28"/>
                  <a:gd name="T8" fmla="*/ 0 60000 65536"/>
                  <a:gd name="T9" fmla="*/ 0 60000 65536"/>
                  <a:gd name="T10" fmla="*/ 0 60000 65536"/>
                  <a:gd name="T11" fmla="*/ 0 60000 65536"/>
                  <a:gd name="T12" fmla="*/ 0 w 529"/>
                  <a:gd name="T13" fmla="*/ 0 h 28"/>
                  <a:gd name="T14" fmla="*/ 529 w 529"/>
                  <a:gd name="T15" fmla="*/ 28 h 28"/>
                </a:gdLst>
                <a:ahLst/>
                <a:cxnLst>
                  <a:cxn ang="T8">
                    <a:pos x="T0" y="T1"/>
                  </a:cxn>
                  <a:cxn ang="T9">
                    <a:pos x="T2" y="T3"/>
                  </a:cxn>
                  <a:cxn ang="T10">
                    <a:pos x="T4" y="T5"/>
                  </a:cxn>
                  <a:cxn ang="T11">
                    <a:pos x="T6" y="T7"/>
                  </a:cxn>
                </a:cxnLst>
                <a:rect l="T12" t="T13" r="T14" b="T15"/>
                <a:pathLst>
                  <a:path w="529" h="28">
                    <a:moveTo>
                      <a:pt x="0" y="16"/>
                    </a:moveTo>
                    <a:lnTo>
                      <a:pt x="528" y="0"/>
                    </a:lnTo>
                    <a:lnTo>
                      <a:pt x="529" y="28"/>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5" name="Freeform 96"/>
              <p:cNvSpPr>
                <a:spLocks/>
              </p:cNvSpPr>
              <p:nvPr/>
            </p:nvSpPr>
            <p:spPr bwMode="auto">
              <a:xfrm>
                <a:off x="4631" y="3325"/>
                <a:ext cx="525" cy="7"/>
              </a:xfrm>
              <a:custGeom>
                <a:avLst/>
                <a:gdLst>
                  <a:gd name="T0" fmla="*/ 0 w 2101"/>
                  <a:gd name="T1" fmla="*/ 0 h 29"/>
                  <a:gd name="T2" fmla="*/ 0 w 2101"/>
                  <a:gd name="T3" fmla="*/ 0 h 29"/>
                  <a:gd name="T4" fmla="*/ 0 w 2101"/>
                  <a:gd name="T5" fmla="*/ 0 h 29"/>
                  <a:gd name="T6" fmla="*/ 0 w 2101"/>
                  <a:gd name="T7" fmla="*/ 0 h 29"/>
                  <a:gd name="T8" fmla="*/ 0 60000 65536"/>
                  <a:gd name="T9" fmla="*/ 0 60000 65536"/>
                  <a:gd name="T10" fmla="*/ 0 60000 65536"/>
                  <a:gd name="T11" fmla="*/ 0 60000 65536"/>
                  <a:gd name="T12" fmla="*/ 0 w 2101"/>
                  <a:gd name="T13" fmla="*/ 0 h 29"/>
                  <a:gd name="T14" fmla="*/ 2101 w 2101"/>
                  <a:gd name="T15" fmla="*/ 29 h 29"/>
                </a:gdLst>
                <a:ahLst/>
                <a:cxnLst>
                  <a:cxn ang="T8">
                    <a:pos x="T0" y="T1"/>
                  </a:cxn>
                  <a:cxn ang="T9">
                    <a:pos x="T2" y="T3"/>
                  </a:cxn>
                  <a:cxn ang="T10">
                    <a:pos x="T4" y="T5"/>
                  </a:cxn>
                  <a:cxn ang="T11">
                    <a:pos x="T6" y="T7"/>
                  </a:cxn>
                </a:cxnLst>
                <a:rect l="T12" t="T13" r="T14" b="T15"/>
                <a:pathLst>
                  <a:path w="2101" h="29">
                    <a:moveTo>
                      <a:pt x="0" y="23"/>
                    </a:moveTo>
                    <a:lnTo>
                      <a:pt x="2100" y="0"/>
                    </a:lnTo>
                    <a:lnTo>
                      <a:pt x="2101" y="29"/>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6" name="Freeform 97"/>
              <p:cNvSpPr>
                <a:spLocks/>
              </p:cNvSpPr>
              <p:nvPr/>
            </p:nvSpPr>
            <p:spPr bwMode="auto">
              <a:xfrm>
                <a:off x="4758" y="3212"/>
                <a:ext cx="439" cy="103"/>
              </a:xfrm>
              <a:custGeom>
                <a:avLst/>
                <a:gdLst>
                  <a:gd name="T0" fmla="*/ 0 w 1760"/>
                  <a:gd name="T1" fmla="*/ 0 h 412"/>
                  <a:gd name="T2" fmla="*/ 0 w 1760"/>
                  <a:gd name="T3" fmla="*/ 0 h 412"/>
                  <a:gd name="T4" fmla="*/ 0 w 1760"/>
                  <a:gd name="T5" fmla="*/ 0 h 412"/>
                  <a:gd name="T6" fmla="*/ 0 w 1760"/>
                  <a:gd name="T7" fmla="*/ 0 h 412"/>
                  <a:gd name="T8" fmla="*/ 0 w 1760"/>
                  <a:gd name="T9" fmla="*/ 0 h 412"/>
                  <a:gd name="T10" fmla="*/ 0 w 1760"/>
                  <a:gd name="T11" fmla="*/ 0 h 412"/>
                  <a:gd name="T12" fmla="*/ 0 w 1760"/>
                  <a:gd name="T13" fmla="*/ 0 h 412"/>
                  <a:gd name="T14" fmla="*/ 0 w 1760"/>
                  <a:gd name="T15" fmla="*/ 0 h 412"/>
                  <a:gd name="T16" fmla="*/ 0 w 1760"/>
                  <a:gd name="T17" fmla="*/ 0 h 412"/>
                  <a:gd name="T18" fmla="*/ 0 w 1760"/>
                  <a:gd name="T19" fmla="*/ 0 h 412"/>
                  <a:gd name="T20" fmla="*/ 0 w 1760"/>
                  <a:gd name="T21" fmla="*/ 0 h 412"/>
                  <a:gd name="T22" fmla="*/ 0 w 1760"/>
                  <a:gd name="T23" fmla="*/ 0 h 412"/>
                  <a:gd name="T24" fmla="*/ 0 w 1760"/>
                  <a:gd name="T25" fmla="*/ 0 h 412"/>
                  <a:gd name="T26" fmla="*/ 0 w 1760"/>
                  <a:gd name="T27" fmla="*/ 0 h 412"/>
                  <a:gd name="T28" fmla="*/ 0 w 1760"/>
                  <a:gd name="T29" fmla="*/ 0 h 412"/>
                  <a:gd name="T30" fmla="*/ 0 w 1760"/>
                  <a:gd name="T31" fmla="*/ 0 h 412"/>
                  <a:gd name="T32" fmla="*/ 0 w 1760"/>
                  <a:gd name="T33" fmla="*/ 0 h 412"/>
                  <a:gd name="T34" fmla="*/ 0 w 1760"/>
                  <a:gd name="T35" fmla="*/ 0 h 412"/>
                  <a:gd name="T36" fmla="*/ 0 w 1760"/>
                  <a:gd name="T37" fmla="*/ 0 h 412"/>
                  <a:gd name="T38" fmla="*/ 0 w 1760"/>
                  <a:gd name="T39" fmla="*/ 0 h 412"/>
                  <a:gd name="T40" fmla="*/ 0 w 1760"/>
                  <a:gd name="T41" fmla="*/ 0 h 412"/>
                  <a:gd name="T42" fmla="*/ 0 w 1760"/>
                  <a:gd name="T43" fmla="*/ 0 h 412"/>
                  <a:gd name="T44" fmla="*/ 0 w 1760"/>
                  <a:gd name="T45" fmla="*/ 0 h 412"/>
                  <a:gd name="T46" fmla="*/ 0 w 1760"/>
                  <a:gd name="T47" fmla="*/ 0 h 412"/>
                  <a:gd name="T48" fmla="*/ 0 w 1760"/>
                  <a:gd name="T49" fmla="*/ 0 h 412"/>
                  <a:gd name="T50" fmla="*/ 0 w 1760"/>
                  <a:gd name="T51" fmla="*/ 0 h 412"/>
                  <a:gd name="T52" fmla="*/ 0 w 1760"/>
                  <a:gd name="T53" fmla="*/ 0 h 412"/>
                  <a:gd name="T54" fmla="*/ 0 w 1760"/>
                  <a:gd name="T55" fmla="*/ 0 h 412"/>
                  <a:gd name="T56" fmla="*/ 0 w 1760"/>
                  <a:gd name="T57" fmla="*/ 0 h 412"/>
                  <a:gd name="T58" fmla="*/ 0 w 1760"/>
                  <a:gd name="T59" fmla="*/ 0 h 412"/>
                  <a:gd name="T60" fmla="*/ 0 w 1760"/>
                  <a:gd name="T61" fmla="*/ 0 h 412"/>
                  <a:gd name="T62" fmla="*/ 0 w 1760"/>
                  <a:gd name="T63" fmla="*/ 0 h 412"/>
                  <a:gd name="T64" fmla="*/ 0 w 1760"/>
                  <a:gd name="T65" fmla="*/ 0 h 412"/>
                  <a:gd name="T66" fmla="*/ 0 w 1760"/>
                  <a:gd name="T67" fmla="*/ 0 h 412"/>
                  <a:gd name="T68" fmla="*/ 0 w 1760"/>
                  <a:gd name="T69" fmla="*/ 0 h 412"/>
                  <a:gd name="T70" fmla="*/ 0 w 1760"/>
                  <a:gd name="T71" fmla="*/ 0 h 412"/>
                  <a:gd name="T72" fmla="*/ 0 w 1760"/>
                  <a:gd name="T73" fmla="*/ 0 h 412"/>
                  <a:gd name="T74" fmla="*/ 0 w 1760"/>
                  <a:gd name="T75" fmla="*/ 0 h 412"/>
                  <a:gd name="T76" fmla="*/ 0 w 1760"/>
                  <a:gd name="T77" fmla="*/ 0 h 412"/>
                  <a:gd name="T78" fmla="*/ 0 w 1760"/>
                  <a:gd name="T79" fmla="*/ 0 h 412"/>
                  <a:gd name="T80" fmla="*/ 0 w 1760"/>
                  <a:gd name="T81" fmla="*/ 0 h 412"/>
                  <a:gd name="T82" fmla="*/ 0 w 1760"/>
                  <a:gd name="T83" fmla="*/ 0 h 412"/>
                  <a:gd name="T84" fmla="*/ 0 w 1760"/>
                  <a:gd name="T85" fmla="*/ 0 h 412"/>
                  <a:gd name="T86" fmla="*/ 0 w 1760"/>
                  <a:gd name="T87" fmla="*/ 0 h 412"/>
                  <a:gd name="T88" fmla="*/ 0 w 1760"/>
                  <a:gd name="T89" fmla="*/ 0 h 412"/>
                  <a:gd name="T90" fmla="*/ 0 w 1760"/>
                  <a:gd name="T91" fmla="*/ 0 h 412"/>
                  <a:gd name="T92" fmla="*/ 0 w 1760"/>
                  <a:gd name="T93" fmla="*/ 0 h 412"/>
                  <a:gd name="T94" fmla="*/ 0 w 1760"/>
                  <a:gd name="T95" fmla="*/ 0 h 412"/>
                  <a:gd name="T96" fmla="*/ 0 w 1760"/>
                  <a:gd name="T97" fmla="*/ 0 h 412"/>
                  <a:gd name="T98" fmla="*/ 0 w 1760"/>
                  <a:gd name="T99" fmla="*/ 0 h 412"/>
                  <a:gd name="T100" fmla="*/ 0 w 1760"/>
                  <a:gd name="T101" fmla="*/ 0 h 412"/>
                  <a:gd name="T102" fmla="*/ 0 w 1760"/>
                  <a:gd name="T103" fmla="*/ 0 h 412"/>
                  <a:gd name="T104" fmla="*/ 0 w 1760"/>
                  <a:gd name="T105" fmla="*/ 0 h 412"/>
                  <a:gd name="T106" fmla="*/ 0 w 1760"/>
                  <a:gd name="T107" fmla="*/ 0 h 412"/>
                  <a:gd name="T108" fmla="*/ 0 w 1760"/>
                  <a:gd name="T109" fmla="*/ 0 h 412"/>
                  <a:gd name="T110" fmla="*/ 0 w 1760"/>
                  <a:gd name="T111" fmla="*/ 0 h 412"/>
                  <a:gd name="T112" fmla="*/ 0 w 1760"/>
                  <a:gd name="T113" fmla="*/ 0 h 4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60"/>
                  <a:gd name="T172" fmla="*/ 0 h 412"/>
                  <a:gd name="T173" fmla="*/ 1760 w 1760"/>
                  <a:gd name="T174" fmla="*/ 412 h 4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60" h="412">
                    <a:moveTo>
                      <a:pt x="1760" y="380"/>
                    </a:moveTo>
                    <a:lnTo>
                      <a:pt x="1757" y="380"/>
                    </a:lnTo>
                    <a:lnTo>
                      <a:pt x="1749" y="380"/>
                    </a:lnTo>
                    <a:lnTo>
                      <a:pt x="1736" y="381"/>
                    </a:lnTo>
                    <a:lnTo>
                      <a:pt x="1718" y="381"/>
                    </a:lnTo>
                    <a:lnTo>
                      <a:pt x="1697" y="381"/>
                    </a:lnTo>
                    <a:lnTo>
                      <a:pt x="1672" y="382"/>
                    </a:lnTo>
                    <a:lnTo>
                      <a:pt x="1642" y="383"/>
                    </a:lnTo>
                    <a:lnTo>
                      <a:pt x="1610" y="383"/>
                    </a:lnTo>
                    <a:lnTo>
                      <a:pt x="1576" y="385"/>
                    </a:lnTo>
                    <a:lnTo>
                      <a:pt x="1538" y="386"/>
                    </a:lnTo>
                    <a:lnTo>
                      <a:pt x="1499" y="387"/>
                    </a:lnTo>
                    <a:lnTo>
                      <a:pt x="1458" y="388"/>
                    </a:lnTo>
                    <a:lnTo>
                      <a:pt x="1415" y="389"/>
                    </a:lnTo>
                    <a:lnTo>
                      <a:pt x="1371" y="389"/>
                    </a:lnTo>
                    <a:lnTo>
                      <a:pt x="1328" y="391"/>
                    </a:lnTo>
                    <a:lnTo>
                      <a:pt x="1283" y="392"/>
                    </a:lnTo>
                    <a:lnTo>
                      <a:pt x="1238" y="393"/>
                    </a:lnTo>
                    <a:lnTo>
                      <a:pt x="1194" y="394"/>
                    </a:lnTo>
                    <a:lnTo>
                      <a:pt x="1150" y="395"/>
                    </a:lnTo>
                    <a:lnTo>
                      <a:pt x="1107" y="396"/>
                    </a:lnTo>
                    <a:lnTo>
                      <a:pt x="1066" y="398"/>
                    </a:lnTo>
                    <a:lnTo>
                      <a:pt x="1027" y="399"/>
                    </a:lnTo>
                    <a:lnTo>
                      <a:pt x="989" y="400"/>
                    </a:lnTo>
                    <a:lnTo>
                      <a:pt x="955" y="400"/>
                    </a:lnTo>
                    <a:lnTo>
                      <a:pt x="923" y="401"/>
                    </a:lnTo>
                    <a:lnTo>
                      <a:pt x="893" y="402"/>
                    </a:lnTo>
                    <a:lnTo>
                      <a:pt x="868" y="402"/>
                    </a:lnTo>
                    <a:lnTo>
                      <a:pt x="847" y="402"/>
                    </a:lnTo>
                    <a:lnTo>
                      <a:pt x="829" y="404"/>
                    </a:lnTo>
                    <a:lnTo>
                      <a:pt x="816" y="404"/>
                    </a:lnTo>
                    <a:lnTo>
                      <a:pt x="808" y="404"/>
                    </a:lnTo>
                    <a:lnTo>
                      <a:pt x="805" y="404"/>
                    </a:lnTo>
                    <a:lnTo>
                      <a:pt x="797" y="386"/>
                    </a:lnTo>
                    <a:lnTo>
                      <a:pt x="788" y="368"/>
                    </a:lnTo>
                    <a:lnTo>
                      <a:pt x="777" y="352"/>
                    </a:lnTo>
                    <a:lnTo>
                      <a:pt x="766" y="335"/>
                    </a:lnTo>
                    <a:lnTo>
                      <a:pt x="753" y="320"/>
                    </a:lnTo>
                    <a:lnTo>
                      <a:pt x="741" y="304"/>
                    </a:lnTo>
                    <a:lnTo>
                      <a:pt x="728" y="291"/>
                    </a:lnTo>
                    <a:lnTo>
                      <a:pt x="714" y="278"/>
                    </a:lnTo>
                    <a:lnTo>
                      <a:pt x="700" y="266"/>
                    </a:lnTo>
                    <a:lnTo>
                      <a:pt x="686" y="256"/>
                    </a:lnTo>
                    <a:lnTo>
                      <a:pt x="670" y="247"/>
                    </a:lnTo>
                    <a:lnTo>
                      <a:pt x="655" y="239"/>
                    </a:lnTo>
                    <a:lnTo>
                      <a:pt x="638" y="233"/>
                    </a:lnTo>
                    <a:lnTo>
                      <a:pt x="623" y="228"/>
                    </a:lnTo>
                    <a:lnTo>
                      <a:pt x="606" y="226"/>
                    </a:lnTo>
                    <a:lnTo>
                      <a:pt x="590" y="225"/>
                    </a:lnTo>
                    <a:lnTo>
                      <a:pt x="578" y="225"/>
                    </a:lnTo>
                    <a:lnTo>
                      <a:pt x="565" y="226"/>
                    </a:lnTo>
                    <a:lnTo>
                      <a:pt x="553" y="228"/>
                    </a:lnTo>
                    <a:lnTo>
                      <a:pt x="541" y="232"/>
                    </a:lnTo>
                    <a:lnTo>
                      <a:pt x="530" y="236"/>
                    </a:lnTo>
                    <a:lnTo>
                      <a:pt x="519" y="239"/>
                    </a:lnTo>
                    <a:lnTo>
                      <a:pt x="507" y="244"/>
                    </a:lnTo>
                    <a:lnTo>
                      <a:pt x="496" y="250"/>
                    </a:lnTo>
                    <a:lnTo>
                      <a:pt x="485" y="223"/>
                    </a:lnTo>
                    <a:lnTo>
                      <a:pt x="469" y="197"/>
                    </a:lnTo>
                    <a:lnTo>
                      <a:pt x="453" y="174"/>
                    </a:lnTo>
                    <a:lnTo>
                      <a:pt x="432" y="155"/>
                    </a:lnTo>
                    <a:lnTo>
                      <a:pt x="411" y="140"/>
                    </a:lnTo>
                    <a:lnTo>
                      <a:pt x="389" y="128"/>
                    </a:lnTo>
                    <a:lnTo>
                      <a:pt x="364" y="121"/>
                    </a:lnTo>
                    <a:lnTo>
                      <a:pt x="339" y="118"/>
                    </a:lnTo>
                    <a:lnTo>
                      <a:pt x="331" y="118"/>
                    </a:lnTo>
                    <a:lnTo>
                      <a:pt x="322" y="120"/>
                    </a:lnTo>
                    <a:lnTo>
                      <a:pt x="314" y="121"/>
                    </a:lnTo>
                    <a:lnTo>
                      <a:pt x="306" y="123"/>
                    </a:lnTo>
                    <a:lnTo>
                      <a:pt x="299" y="126"/>
                    </a:lnTo>
                    <a:lnTo>
                      <a:pt x="290" y="128"/>
                    </a:lnTo>
                    <a:lnTo>
                      <a:pt x="283" y="131"/>
                    </a:lnTo>
                    <a:lnTo>
                      <a:pt x="276" y="135"/>
                    </a:lnTo>
                    <a:lnTo>
                      <a:pt x="268" y="120"/>
                    </a:lnTo>
                    <a:lnTo>
                      <a:pt x="258" y="105"/>
                    </a:lnTo>
                    <a:lnTo>
                      <a:pt x="249" y="92"/>
                    </a:lnTo>
                    <a:lnTo>
                      <a:pt x="239" y="79"/>
                    </a:lnTo>
                    <a:lnTo>
                      <a:pt x="229" y="68"/>
                    </a:lnTo>
                    <a:lnTo>
                      <a:pt x="217" y="57"/>
                    </a:lnTo>
                    <a:lnTo>
                      <a:pt x="205" y="46"/>
                    </a:lnTo>
                    <a:lnTo>
                      <a:pt x="193" y="37"/>
                    </a:lnTo>
                    <a:lnTo>
                      <a:pt x="180" y="29"/>
                    </a:lnTo>
                    <a:lnTo>
                      <a:pt x="168" y="21"/>
                    </a:lnTo>
                    <a:lnTo>
                      <a:pt x="154" y="16"/>
                    </a:lnTo>
                    <a:lnTo>
                      <a:pt x="141" y="10"/>
                    </a:lnTo>
                    <a:lnTo>
                      <a:pt x="127" y="6"/>
                    </a:lnTo>
                    <a:lnTo>
                      <a:pt x="113" y="3"/>
                    </a:lnTo>
                    <a:lnTo>
                      <a:pt x="97" y="1"/>
                    </a:lnTo>
                    <a:lnTo>
                      <a:pt x="83" y="0"/>
                    </a:lnTo>
                    <a:lnTo>
                      <a:pt x="73" y="0"/>
                    </a:lnTo>
                    <a:lnTo>
                      <a:pt x="61" y="1"/>
                    </a:lnTo>
                    <a:lnTo>
                      <a:pt x="50" y="3"/>
                    </a:lnTo>
                    <a:lnTo>
                      <a:pt x="41" y="5"/>
                    </a:lnTo>
                    <a:lnTo>
                      <a:pt x="30" y="8"/>
                    </a:lnTo>
                    <a:lnTo>
                      <a:pt x="19" y="12"/>
                    </a:lnTo>
                    <a:lnTo>
                      <a:pt x="10" y="16"/>
                    </a:lnTo>
                    <a:lnTo>
                      <a:pt x="0" y="20"/>
                    </a:lnTo>
                    <a:lnTo>
                      <a:pt x="7" y="19"/>
                    </a:lnTo>
                    <a:lnTo>
                      <a:pt x="15" y="17"/>
                    </a:lnTo>
                    <a:lnTo>
                      <a:pt x="22" y="16"/>
                    </a:lnTo>
                    <a:lnTo>
                      <a:pt x="30" y="16"/>
                    </a:lnTo>
                    <a:lnTo>
                      <a:pt x="37" y="14"/>
                    </a:lnTo>
                    <a:lnTo>
                      <a:pt x="45" y="14"/>
                    </a:lnTo>
                    <a:lnTo>
                      <a:pt x="52" y="14"/>
                    </a:lnTo>
                    <a:lnTo>
                      <a:pt x="61" y="14"/>
                    </a:lnTo>
                    <a:lnTo>
                      <a:pt x="76" y="16"/>
                    </a:lnTo>
                    <a:lnTo>
                      <a:pt x="91" y="18"/>
                    </a:lnTo>
                    <a:lnTo>
                      <a:pt x="107" y="23"/>
                    </a:lnTo>
                    <a:lnTo>
                      <a:pt x="121" y="27"/>
                    </a:lnTo>
                    <a:lnTo>
                      <a:pt x="135" y="33"/>
                    </a:lnTo>
                    <a:lnTo>
                      <a:pt x="150" y="39"/>
                    </a:lnTo>
                    <a:lnTo>
                      <a:pt x="164" y="48"/>
                    </a:lnTo>
                    <a:lnTo>
                      <a:pt x="177" y="56"/>
                    </a:lnTo>
                    <a:lnTo>
                      <a:pt x="189" y="66"/>
                    </a:lnTo>
                    <a:lnTo>
                      <a:pt x="200" y="77"/>
                    </a:lnTo>
                    <a:lnTo>
                      <a:pt x="212" y="88"/>
                    </a:lnTo>
                    <a:lnTo>
                      <a:pt x="223" y="100"/>
                    </a:lnTo>
                    <a:lnTo>
                      <a:pt x="234" y="113"/>
                    </a:lnTo>
                    <a:lnTo>
                      <a:pt x="243" y="127"/>
                    </a:lnTo>
                    <a:lnTo>
                      <a:pt x="251" y="141"/>
                    </a:lnTo>
                    <a:lnTo>
                      <a:pt x="260" y="155"/>
                    </a:lnTo>
                    <a:lnTo>
                      <a:pt x="268" y="153"/>
                    </a:lnTo>
                    <a:lnTo>
                      <a:pt x="276" y="149"/>
                    </a:lnTo>
                    <a:lnTo>
                      <a:pt x="284" y="147"/>
                    </a:lnTo>
                    <a:lnTo>
                      <a:pt x="293" y="146"/>
                    </a:lnTo>
                    <a:lnTo>
                      <a:pt x="301" y="145"/>
                    </a:lnTo>
                    <a:lnTo>
                      <a:pt x="309" y="143"/>
                    </a:lnTo>
                    <a:lnTo>
                      <a:pt x="319" y="143"/>
                    </a:lnTo>
                    <a:lnTo>
                      <a:pt x="327" y="143"/>
                    </a:lnTo>
                    <a:lnTo>
                      <a:pt x="345" y="146"/>
                    </a:lnTo>
                    <a:lnTo>
                      <a:pt x="363" y="150"/>
                    </a:lnTo>
                    <a:lnTo>
                      <a:pt x="379" y="156"/>
                    </a:lnTo>
                    <a:lnTo>
                      <a:pt x="396" y="163"/>
                    </a:lnTo>
                    <a:lnTo>
                      <a:pt x="411" y="173"/>
                    </a:lnTo>
                    <a:lnTo>
                      <a:pt x="425" y="185"/>
                    </a:lnTo>
                    <a:lnTo>
                      <a:pt x="438" y="198"/>
                    </a:lnTo>
                    <a:lnTo>
                      <a:pt x="451" y="212"/>
                    </a:lnTo>
                    <a:lnTo>
                      <a:pt x="457" y="219"/>
                    </a:lnTo>
                    <a:lnTo>
                      <a:pt x="462" y="227"/>
                    </a:lnTo>
                    <a:lnTo>
                      <a:pt x="468" y="234"/>
                    </a:lnTo>
                    <a:lnTo>
                      <a:pt x="473" y="243"/>
                    </a:lnTo>
                    <a:lnTo>
                      <a:pt x="477" y="251"/>
                    </a:lnTo>
                    <a:lnTo>
                      <a:pt x="481" y="260"/>
                    </a:lnTo>
                    <a:lnTo>
                      <a:pt x="485" y="269"/>
                    </a:lnTo>
                    <a:lnTo>
                      <a:pt x="488" y="278"/>
                    </a:lnTo>
                    <a:lnTo>
                      <a:pt x="500" y="273"/>
                    </a:lnTo>
                    <a:lnTo>
                      <a:pt x="512" y="270"/>
                    </a:lnTo>
                    <a:lnTo>
                      <a:pt x="524" y="266"/>
                    </a:lnTo>
                    <a:lnTo>
                      <a:pt x="537" y="264"/>
                    </a:lnTo>
                    <a:lnTo>
                      <a:pt x="550" y="262"/>
                    </a:lnTo>
                    <a:lnTo>
                      <a:pt x="562" y="260"/>
                    </a:lnTo>
                    <a:lnTo>
                      <a:pt x="575" y="260"/>
                    </a:lnTo>
                    <a:lnTo>
                      <a:pt x="588" y="260"/>
                    </a:lnTo>
                    <a:lnTo>
                      <a:pt x="604" y="262"/>
                    </a:lnTo>
                    <a:lnTo>
                      <a:pt x="621" y="265"/>
                    </a:lnTo>
                    <a:lnTo>
                      <a:pt x="637" y="269"/>
                    </a:lnTo>
                    <a:lnTo>
                      <a:pt x="653" y="275"/>
                    </a:lnTo>
                    <a:lnTo>
                      <a:pt x="668" y="281"/>
                    </a:lnTo>
                    <a:lnTo>
                      <a:pt x="682" y="288"/>
                    </a:lnTo>
                    <a:lnTo>
                      <a:pt x="696" y="297"/>
                    </a:lnTo>
                    <a:lnTo>
                      <a:pt x="711" y="305"/>
                    </a:lnTo>
                    <a:lnTo>
                      <a:pt x="724" y="316"/>
                    </a:lnTo>
                    <a:lnTo>
                      <a:pt x="737" y="328"/>
                    </a:lnTo>
                    <a:lnTo>
                      <a:pt x="749" y="340"/>
                    </a:lnTo>
                    <a:lnTo>
                      <a:pt x="760" y="353"/>
                    </a:lnTo>
                    <a:lnTo>
                      <a:pt x="771" y="367"/>
                    </a:lnTo>
                    <a:lnTo>
                      <a:pt x="782" y="381"/>
                    </a:lnTo>
                    <a:lnTo>
                      <a:pt x="791" y="396"/>
                    </a:lnTo>
                    <a:lnTo>
                      <a:pt x="799" y="412"/>
                    </a:lnTo>
                    <a:lnTo>
                      <a:pt x="1755" y="412"/>
                    </a:lnTo>
                    <a:lnTo>
                      <a:pt x="1760" y="3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7" name="Freeform 98"/>
              <p:cNvSpPr>
                <a:spLocks/>
              </p:cNvSpPr>
              <p:nvPr/>
            </p:nvSpPr>
            <p:spPr bwMode="auto">
              <a:xfrm>
                <a:off x="4853" y="3119"/>
                <a:ext cx="246" cy="23"/>
              </a:xfrm>
              <a:custGeom>
                <a:avLst/>
                <a:gdLst>
                  <a:gd name="T0" fmla="*/ 0 w 985"/>
                  <a:gd name="T1" fmla="*/ 0 h 93"/>
                  <a:gd name="T2" fmla="*/ 0 w 985"/>
                  <a:gd name="T3" fmla="*/ 0 h 93"/>
                  <a:gd name="T4" fmla="*/ 0 w 985"/>
                  <a:gd name="T5" fmla="*/ 0 h 93"/>
                  <a:gd name="T6" fmla="*/ 0 w 985"/>
                  <a:gd name="T7" fmla="*/ 0 h 93"/>
                  <a:gd name="T8" fmla="*/ 0 w 985"/>
                  <a:gd name="T9" fmla="*/ 0 h 93"/>
                  <a:gd name="T10" fmla="*/ 0 w 985"/>
                  <a:gd name="T11" fmla="*/ 0 h 93"/>
                  <a:gd name="T12" fmla="*/ 0 w 985"/>
                  <a:gd name="T13" fmla="*/ 0 h 93"/>
                  <a:gd name="T14" fmla="*/ 0 w 985"/>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985"/>
                  <a:gd name="T25" fmla="*/ 0 h 93"/>
                  <a:gd name="T26" fmla="*/ 985 w 985"/>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5" h="93">
                    <a:moveTo>
                      <a:pt x="786" y="69"/>
                    </a:moveTo>
                    <a:lnTo>
                      <a:pt x="785" y="0"/>
                    </a:lnTo>
                    <a:lnTo>
                      <a:pt x="760" y="0"/>
                    </a:lnTo>
                    <a:lnTo>
                      <a:pt x="761" y="69"/>
                    </a:lnTo>
                    <a:lnTo>
                      <a:pt x="0" y="65"/>
                    </a:lnTo>
                    <a:lnTo>
                      <a:pt x="0" y="93"/>
                    </a:lnTo>
                    <a:lnTo>
                      <a:pt x="985" y="70"/>
                    </a:lnTo>
                    <a:lnTo>
                      <a:pt x="786"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8" name="Freeform 99"/>
              <p:cNvSpPr>
                <a:spLocks/>
              </p:cNvSpPr>
              <p:nvPr/>
            </p:nvSpPr>
            <p:spPr bwMode="auto">
              <a:xfrm>
                <a:off x="4933" y="3165"/>
                <a:ext cx="5" cy="41"/>
              </a:xfrm>
              <a:custGeom>
                <a:avLst/>
                <a:gdLst>
                  <a:gd name="T0" fmla="*/ 0 w 24"/>
                  <a:gd name="T1" fmla="*/ 0 h 163"/>
                  <a:gd name="T2" fmla="*/ 0 w 24"/>
                  <a:gd name="T3" fmla="*/ 0 h 163"/>
                  <a:gd name="T4" fmla="*/ 0 w 24"/>
                  <a:gd name="T5" fmla="*/ 0 h 163"/>
                  <a:gd name="T6" fmla="*/ 0 w 24"/>
                  <a:gd name="T7" fmla="*/ 0 h 163"/>
                  <a:gd name="T8" fmla="*/ 0 w 24"/>
                  <a:gd name="T9" fmla="*/ 0 h 163"/>
                  <a:gd name="T10" fmla="*/ 0 60000 65536"/>
                  <a:gd name="T11" fmla="*/ 0 60000 65536"/>
                  <a:gd name="T12" fmla="*/ 0 60000 65536"/>
                  <a:gd name="T13" fmla="*/ 0 60000 65536"/>
                  <a:gd name="T14" fmla="*/ 0 60000 65536"/>
                  <a:gd name="T15" fmla="*/ 0 w 24"/>
                  <a:gd name="T16" fmla="*/ 0 h 163"/>
                  <a:gd name="T17" fmla="*/ 24 w 24"/>
                  <a:gd name="T18" fmla="*/ 163 h 163"/>
                </a:gdLst>
                <a:ahLst/>
                <a:cxnLst>
                  <a:cxn ang="T10">
                    <a:pos x="T0" y="T1"/>
                  </a:cxn>
                  <a:cxn ang="T11">
                    <a:pos x="T2" y="T3"/>
                  </a:cxn>
                  <a:cxn ang="T12">
                    <a:pos x="T4" y="T5"/>
                  </a:cxn>
                  <a:cxn ang="T13">
                    <a:pos x="T6" y="T7"/>
                  </a:cxn>
                  <a:cxn ang="T14">
                    <a:pos x="T8" y="T9"/>
                  </a:cxn>
                </a:cxnLst>
                <a:rect l="T15" t="T16" r="T17" b="T18"/>
                <a:pathLst>
                  <a:path w="24" h="163">
                    <a:moveTo>
                      <a:pt x="0" y="0"/>
                    </a:moveTo>
                    <a:lnTo>
                      <a:pt x="20" y="0"/>
                    </a:lnTo>
                    <a:lnTo>
                      <a:pt x="24" y="163"/>
                    </a:lnTo>
                    <a:lnTo>
                      <a:pt x="2" y="16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9" name="Freeform 100"/>
              <p:cNvSpPr>
                <a:spLocks/>
              </p:cNvSpPr>
              <p:nvPr/>
            </p:nvSpPr>
            <p:spPr bwMode="auto">
              <a:xfrm>
                <a:off x="4923" y="3158"/>
                <a:ext cx="6" cy="63"/>
              </a:xfrm>
              <a:custGeom>
                <a:avLst/>
                <a:gdLst>
                  <a:gd name="T0" fmla="*/ 0 w 25"/>
                  <a:gd name="T1" fmla="*/ 0 h 252"/>
                  <a:gd name="T2" fmla="*/ 0 w 25"/>
                  <a:gd name="T3" fmla="*/ 0 h 252"/>
                  <a:gd name="T4" fmla="*/ 0 w 25"/>
                  <a:gd name="T5" fmla="*/ 0 h 252"/>
                  <a:gd name="T6" fmla="*/ 0 w 25"/>
                  <a:gd name="T7" fmla="*/ 0 h 252"/>
                  <a:gd name="T8" fmla="*/ 0 w 25"/>
                  <a:gd name="T9" fmla="*/ 0 h 252"/>
                  <a:gd name="T10" fmla="*/ 0 60000 65536"/>
                  <a:gd name="T11" fmla="*/ 0 60000 65536"/>
                  <a:gd name="T12" fmla="*/ 0 60000 65536"/>
                  <a:gd name="T13" fmla="*/ 0 60000 65536"/>
                  <a:gd name="T14" fmla="*/ 0 60000 65536"/>
                  <a:gd name="T15" fmla="*/ 0 w 25"/>
                  <a:gd name="T16" fmla="*/ 0 h 252"/>
                  <a:gd name="T17" fmla="*/ 25 w 25"/>
                  <a:gd name="T18" fmla="*/ 252 h 252"/>
                </a:gdLst>
                <a:ahLst/>
                <a:cxnLst>
                  <a:cxn ang="T10">
                    <a:pos x="T0" y="T1"/>
                  </a:cxn>
                  <a:cxn ang="T11">
                    <a:pos x="T2" y="T3"/>
                  </a:cxn>
                  <a:cxn ang="T12">
                    <a:pos x="T4" y="T5"/>
                  </a:cxn>
                  <a:cxn ang="T13">
                    <a:pos x="T6" y="T7"/>
                  </a:cxn>
                  <a:cxn ang="T14">
                    <a:pos x="T8" y="T9"/>
                  </a:cxn>
                </a:cxnLst>
                <a:rect l="T15" t="T16" r="T17" b="T18"/>
                <a:pathLst>
                  <a:path w="25" h="252">
                    <a:moveTo>
                      <a:pt x="0" y="0"/>
                    </a:moveTo>
                    <a:lnTo>
                      <a:pt x="21" y="0"/>
                    </a:lnTo>
                    <a:lnTo>
                      <a:pt x="25" y="252"/>
                    </a:lnTo>
                    <a:lnTo>
                      <a:pt x="4" y="25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0" name="Freeform 101"/>
              <p:cNvSpPr>
                <a:spLocks/>
              </p:cNvSpPr>
              <p:nvPr/>
            </p:nvSpPr>
            <p:spPr bwMode="auto">
              <a:xfrm>
                <a:off x="5041" y="3118"/>
                <a:ext cx="69" cy="4"/>
              </a:xfrm>
              <a:custGeom>
                <a:avLst/>
                <a:gdLst>
                  <a:gd name="T0" fmla="*/ 0 w 276"/>
                  <a:gd name="T1" fmla="*/ 0 h 18"/>
                  <a:gd name="T2" fmla="*/ 0 w 276"/>
                  <a:gd name="T3" fmla="*/ 0 h 18"/>
                  <a:gd name="T4" fmla="*/ 0 w 276"/>
                  <a:gd name="T5" fmla="*/ 0 h 18"/>
                  <a:gd name="T6" fmla="*/ 0 w 276"/>
                  <a:gd name="T7" fmla="*/ 0 h 18"/>
                  <a:gd name="T8" fmla="*/ 0 60000 65536"/>
                  <a:gd name="T9" fmla="*/ 0 60000 65536"/>
                  <a:gd name="T10" fmla="*/ 0 60000 65536"/>
                  <a:gd name="T11" fmla="*/ 0 60000 65536"/>
                  <a:gd name="T12" fmla="*/ 0 w 276"/>
                  <a:gd name="T13" fmla="*/ 0 h 18"/>
                  <a:gd name="T14" fmla="*/ 276 w 276"/>
                  <a:gd name="T15" fmla="*/ 18 h 18"/>
                </a:gdLst>
                <a:ahLst/>
                <a:cxnLst>
                  <a:cxn ang="T8">
                    <a:pos x="T0" y="T1"/>
                  </a:cxn>
                  <a:cxn ang="T9">
                    <a:pos x="T2" y="T3"/>
                  </a:cxn>
                  <a:cxn ang="T10">
                    <a:pos x="T4" y="T5"/>
                  </a:cxn>
                  <a:cxn ang="T11">
                    <a:pos x="T6" y="T7"/>
                  </a:cxn>
                </a:cxnLst>
                <a:rect l="T12" t="T13" r="T14" b="T15"/>
                <a:pathLst>
                  <a:path w="276" h="18">
                    <a:moveTo>
                      <a:pt x="276" y="18"/>
                    </a:moveTo>
                    <a:lnTo>
                      <a:pt x="0" y="6"/>
                    </a:lnTo>
                    <a:lnTo>
                      <a:pt x="276" y="0"/>
                    </a:lnTo>
                    <a:lnTo>
                      <a:pt x="27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1" name="Freeform 102"/>
              <p:cNvSpPr>
                <a:spLocks/>
              </p:cNvSpPr>
              <p:nvPr/>
            </p:nvSpPr>
            <p:spPr bwMode="auto">
              <a:xfrm>
                <a:off x="4852" y="3231"/>
                <a:ext cx="56" cy="4"/>
              </a:xfrm>
              <a:custGeom>
                <a:avLst/>
                <a:gdLst>
                  <a:gd name="T0" fmla="*/ 0 w 225"/>
                  <a:gd name="T1" fmla="*/ 0 h 19"/>
                  <a:gd name="T2" fmla="*/ 0 w 225"/>
                  <a:gd name="T3" fmla="*/ 0 h 19"/>
                  <a:gd name="T4" fmla="*/ 0 w 225"/>
                  <a:gd name="T5" fmla="*/ 0 h 19"/>
                  <a:gd name="T6" fmla="*/ 0 w 225"/>
                  <a:gd name="T7" fmla="*/ 0 h 19"/>
                  <a:gd name="T8" fmla="*/ 0 60000 65536"/>
                  <a:gd name="T9" fmla="*/ 0 60000 65536"/>
                  <a:gd name="T10" fmla="*/ 0 60000 65536"/>
                  <a:gd name="T11" fmla="*/ 0 60000 65536"/>
                  <a:gd name="T12" fmla="*/ 0 w 225"/>
                  <a:gd name="T13" fmla="*/ 0 h 19"/>
                  <a:gd name="T14" fmla="*/ 225 w 225"/>
                  <a:gd name="T15" fmla="*/ 19 h 19"/>
                </a:gdLst>
                <a:ahLst/>
                <a:cxnLst>
                  <a:cxn ang="T8">
                    <a:pos x="T0" y="T1"/>
                  </a:cxn>
                  <a:cxn ang="T9">
                    <a:pos x="T2" y="T3"/>
                  </a:cxn>
                  <a:cxn ang="T10">
                    <a:pos x="T4" y="T5"/>
                  </a:cxn>
                  <a:cxn ang="T11">
                    <a:pos x="T6" y="T7"/>
                  </a:cxn>
                </a:cxnLst>
                <a:rect l="T12" t="T13" r="T14" b="T15"/>
                <a:pathLst>
                  <a:path w="225" h="19">
                    <a:moveTo>
                      <a:pt x="0" y="19"/>
                    </a:moveTo>
                    <a:lnTo>
                      <a:pt x="225" y="14"/>
                    </a:lnTo>
                    <a:lnTo>
                      <a:pt x="0"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2" name="Freeform 103"/>
              <p:cNvSpPr>
                <a:spLocks/>
              </p:cNvSpPr>
              <p:nvPr/>
            </p:nvSpPr>
            <p:spPr bwMode="auto">
              <a:xfrm>
                <a:off x="4894" y="3150"/>
                <a:ext cx="6" cy="93"/>
              </a:xfrm>
              <a:custGeom>
                <a:avLst/>
                <a:gdLst>
                  <a:gd name="T0" fmla="*/ 0 w 22"/>
                  <a:gd name="T1" fmla="*/ 0 h 371"/>
                  <a:gd name="T2" fmla="*/ 0 w 22"/>
                  <a:gd name="T3" fmla="*/ 0 h 371"/>
                  <a:gd name="T4" fmla="*/ 0 w 22"/>
                  <a:gd name="T5" fmla="*/ 0 h 371"/>
                  <a:gd name="T6" fmla="*/ 0 w 22"/>
                  <a:gd name="T7" fmla="*/ 0 h 371"/>
                  <a:gd name="T8" fmla="*/ 0 60000 65536"/>
                  <a:gd name="T9" fmla="*/ 0 60000 65536"/>
                  <a:gd name="T10" fmla="*/ 0 60000 65536"/>
                  <a:gd name="T11" fmla="*/ 0 60000 65536"/>
                  <a:gd name="T12" fmla="*/ 0 w 22"/>
                  <a:gd name="T13" fmla="*/ 0 h 371"/>
                  <a:gd name="T14" fmla="*/ 22 w 22"/>
                  <a:gd name="T15" fmla="*/ 371 h 371"/>
                </a:gdLst>
                <a:ahLst/>
                <a:cxnLst>
                  <a:cxn ang="T8">
                    <a:pos x="T0" y="T1"/>
                  </a:cxn>
                  <a:cxn ang="T9">
                    <a:pos x="T2" y="T3"/>
                  </a:cxn>
                  <a:cxn ang="T10">
                    <a:pos x="T4" y="T5"/>
                  </a:cxn>
                  <a:cxn ang="T11">
                    <a:pos x="T6" y="T7"/>
                  </a:cxn>
                </a:cxnLst>
                <a:rect l="T12" t="T13" r="T14" b="T15"/>
                <a:pathLst>
                  <a:path w="22" h="371">
                    <a:moveTo>
                      <a:pt x="0" y="0"/>
                    </a:moveTo>
                    <a:lnTo>
                      <a:pt x="22" y="0"/>
                    </a:lnTo>
                    <a:lnTo>
                      <a:pt x="19" y="3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3" name="Freeform 104"/>
              <p:cNvSpPr>
                <a:spLocks/>
              </p:cNvSpPr>
              <p:nvPr/>
            </p:nvSpPr>
            <p:spPr bwMode="auto">
              <a:xfrm>
                <a:off x="4811" y="3264"/>
                <a:ext cx="5" cy="52"/>
              </a:xfrm>
              <a:custGeom>
                <a:avLst/>
                <a:gdLst>
                  <a:gd name="T0" fmla="*/ 0 w 22"/>
                  <a:gd name="T1" fmla="*/ 0 h 211"/>
                  <a:gd name="T2" fmla="*/ 0 w 22"/>
                  <a:gd name="T3" fmla="*/ 0 h 211"/>
                  <a:gd name="T4" fmla="*/ 0 w 22"/>
                  <a:gd name="T5" fmla="*/ 0 h 211"/>
                  <a:gd name="T6" fmla="*/ 0 w 22"/>
                  <a:gd name="T7" fmla="*/ 0 h 211"/>
                  <a:gd name="T8" fmla="*/ 0 60000 65536"/>
                  <a:gd name="T9" fmla="*/ 0 60000 65536"/>
                  <a:gd name="T10" fmla="*/ 0 60000 65536"/>
                  <a:gd name="T11" fmla="*/ 0 60000 65536"/>
                  <a:gd name="T12" fmla="*/ 0 w 22"/>
                  <a:gd name="T13" fmla="*/ 0 h 211"/>
                  <a:gd name="T14" fmla="*/ 22 w 22"/>
                  <a:gd name="T15" fmla="*/ 211 h 211"/>
                </a:gdLst>
                <a:ahLst/>
                <a:cxnLst>
                  <a:cxn ang="T8">
                    <a:pos x="T0" y="T1"/>
                  </a:cxn>
                  <a:cxn ang="T9">
                    <a:pos x="T2" y="T3"/>
                  </a:cxn>
                  <a:cxn ang="T10">
                    <a:pos x="T4" y="T5"/>
                  </a:cxn>
                  <a:cxn ang="T11">
                    <a:pos x="T6" y="T7"/>
                  </a:cxn>
                </a:cxnLst>
                <a:rect l="T12" t="T13" r="T14" b="T15"/>
                <a:pathLst>
                  <a:path w="22" h="211">
                    <a:moveTo>
                      <a:pt x="0" y="0"/>
                    </a:moveTo>
                    <a:lnTo>
                      <a:pt x="22" y="0"/>
                    </a:lnTo>
                    <a:lnTo>
                      <a:pt x="15" y="2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4" name="Freeform 105"/>
              <p:cNvSpPr>
                <a:spLocks/>
              </p:cNvSpPr>
              <p:nvPr/>
            </p:nvSpPr>
            <p:spPr bwMode="auto">
              <a:xfrm>
                <a:off x="4826" y="3264"/>
                <a:ext cx="5" cy="52"/>
              </a:xfrm>
              <a:custGeom>
                <a:avLst/>
                <a:gdLst>
                  <a:gd name="T0" fmla="*/ 0 w 21"/>
                  <a:gd name="T1" fmla="*/ 0 h 211"/>
                  <a:gd name="T2" fmla="*/ 0 w 21"/>
                  <a:gd name="T3" fmla="*/ 0 h 211"/>
                  <a:gd name="T4" fmla="*/ 0 w 21"/>
                  <a:gd name="T5" fmla="*/ 0 h 211"/>
                  <a:gd name="T6" fmla="*/ 0 w 21"/>
                  <a:gd name="T7" fmla="*/ 0 h 211"/>
                  <a:gd name="T8" fmla="*/ 0 60000 65536"/>
                  <a:gd name="T9" fmla="*/ 0 60000 65536"/>
                  <a:gd name="T10" fmla="*/ 0 60000 65536"/>
                  <a:gd name="T11" fmla="*/ 0 60000 65536"/>
                  <a:gd name="T12" fmla="*/ 0 w 21"/>
                  <a:gd name="T13" fmla="*/ 0 h 211"/>
                  <a:gd name="T14" fmla="*/ 21 w 21"/>
                  <a:gd name="T15" fmla="*/ 211 h 211"/>
                </a:gdLst>
                <a:ahLst/>
                <a:cxnLst>
                  <a:cxn ang="T8">
                    <a:pos x="T0" y="T1"/>
                  </a:cxn>
                  <a:cxn ang="T9">
                    <a:pos x="T2" y="T3"/>
                  </a:cxn>
                  <a:cxn ang="T10">
                    <a:pos x="T4" y="T5"/>
                  </a:cxn>
                  <a:cxn ang="T11">
                    <a:pos x="T6" y="T7"/>
                  </a:cxn>
                </a:cxnLst>
                <a:rect l="T12" t="T13" r="T14" b="T15"/>
                <a:pathLst>
                  <a:path w="21" h="211">
                    <a:moveTo>
                      <a:pt x="0" y="0"/>
                    </a:moveTo>
                    <a:lnTo>
                      <a:pt x="21" y="0"/>
                    </a:lnTo>
                    <a:lnTo>
                      <a:pt x="14" y="2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5" name="Freeform 106"/>
              <p:cNvSpPr>
                <a:spLocks/>
              </p:cNvSpPr>
              <p:nvPr/>
            </p:nvSpPr>
            <p:spPr bwMode="auto">
              <a:xfrm>
                <a:off x="4840" y="3264"/>
                <a:ext cx="6" cy="52"/>
              </a:xfrm>
              <a:custGeom>
                <a:avLst/>
                <a:gdLst>
                  <a:gd name="T0" fmla="*/ 0 w 21"/>
                  <a:gd name="T1" fmla="*/ 0 h 211"/>
                  <a:gd name="T2" fmla="*/ 0 w 21"/>
                  <a:gd name="T3" fmla="*/ 0 h 211"/>
                  <a:gd name="T4" fmla="*/ 0 w 21"/>
                  <a:gd name="T5" fmla="*/ 0 h 211"/>
                  <a:gd name="T6" fmla="*/ 0 w 21"/>
                  <a:gd name="T7" fmla="*/ 0 h 211"/>
                  <a:gd name="T8" fmla="*/ 0 60000 65536"/>
                  <a:gd name="T9" fmla="*/ 0 60000 65536"/>
                  <a:gd name="T10" fmla="*/ 0 60000 65536"/>
                  <a:gd name="T11" fmla="*/ 0 60000 65536"/>
                  <a:gd name="T12" fmla="*/ 0 w 21"/>
                  <a:gd name="T13" fmla="*/ 0 h 211"/>
                  <a:gd name="T14" fmla="*/ 21 w 21"/>
                  <a:gd name="T15" fmla="*/ 211 h 211"/>
                </a:gdLst>
                <a:ahLst/>
                <a:cxnLst>
                  <a:cxn ang="T8">
                    <a:pos x="T0" y="T1"/>
                  </a:cxn>
                  <a:cxn ang="T9">
                    <a:pos x="T2" y="T3"/>
                  </a:cxn>
                  <a:cxn ang="T10">
                    <a:pos x="T4" y="T5"/>
                  </a:cxn>
                  <a:cxn ang="T11">
                    <a:pos x="T6" y="T7"/>
                  </a:cxn>
                </a:cxnLst>
                <a:rect l="T12" t="T13" r="T14" b="T15"/>
                <a:pathLst>
                  <a:path w="21" h="211">
                    <a:moveTo>
                      <a:pt x="0" y="0"/>
                    </a:moveTo>
                    <a:lnTo>
                      <a:pt x="21" y="0"/>
                    </a:lnTo>
                    <a:lnTo>
                      <a:pt x="15" y="2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6" name="Freeform 107"/>
              <p:cNvSpPr>
                <a:spLocks/>
              </p:cNvSpPr>
              <p:nvPr/>
            </p:nvSpPr>
            <p:spPr bwMode="auto">
              <a:xfrm>
                <a:off x="4856" y="3264"/>
                <a:ext cx="5" cy="52"/>
              </a:xfrm>
              <a:custGeom>
                <a:avLst/>
                <a:gdLst>
                  <a:gd name="T0" fmla="*/ 0 w 22"/>
                  <a:gd name="T1" fmla="*/ 0 h 211"/>
                  <a:gd name="T2" fmla="*/ 0 w 22"/>
                  <a:gd name="T3" fmla="*/ 0 h 211"/>
                  <a:gd name="T4" fmla="*/ 0 w 22"/>
                  <a:gd name="T5" fmla="*/ 0 h 211"/>
                  <a:gd name="T6" fmla="*/ 0 w 22"/>
                  <a:gd name="T7" fmla="*/ 0 h 211"/>
                  <a:gd name="T8" fmla="*/ 0 60000 65536"/>
                  <a:gd name="T9" fmla="*/ 0 60000 65536"/>
                  <a:gd name="T10" fmla="*/ 0 60000 65536"/>
                  <a:gd name="T11" fmla="*/ 0 60000 65536"/>
                  <a:gd name="T12" fmla="*/ 0 w 22"/>
                  <a:gd name="T13" fmla="*/ 0 h 211"/>
                  <a:gd name="T14" fmla="*/ 22 w 22"/>
                  <a:gd name="T15" fmla="*/ 211 h 211"/>
                </a:gdLst>
                <a:ahLst/>
                <a:cxnLst>
                  <a:cxn ang="T8">
                    <a:pos x="T0" y="T1"/>
                  </a:cxn>
                  <a:cxn ang="T9">
                    <a:pos x="T2" y="T3"/>
                  </a:cxn>
                  <a:cxn ang="T10">
                    <a:pos x="T4" y="T5"/>
                  </a:cxn>
                  <a:cxn ang="T11">
                    <a:pos x="T6" y="T7"/>
                  </a:cxn>
                </a:cxnLst>
                <a:rect l="T12" t="T13" r="T14" b="T15"/>
                <a:pathLst>
                  <a:path w="22" h="211">
                    <a:moveTo>
                      <a:pt x="0" y="0"/>
                    </a:moveTo>
                    <a:lnTo>
                      <a:pt x="22" y="0"/>
                    </a:lnTo>
                    <a:lnTo>
                      <a:pt x="14" y="2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7" name="Rectangle 108"/>
              <p:cNvSpPr>
                <a:spLocks noChangeArrowheads="1"/>
              </p:cNvSpPr>
              <p:nvPr/>
            </p:nvSpPr>
            <p:spPr bwMode="auto">
              <a:xfrm>
                <a:off x="4873" y="3163"/>
                <a:ext cx="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3918" name="Rectangle 109"/>
              <p:cNvSpPr>
                <a:spLocks noChangeArrowheads="1"/>
              </p:cNvSpPr>
              <p:nvPr/>
            </p:nvSpPr>
            <p:spPr bwMode="auto">
              <a:xfrm>
                <a:off x="4708" y="3115"/>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3919" name="Rectangle 110"/>
              <p:cNvSpPr>
                <a:spLocks noChangeArrowheads="1"/>
              </p:cNvSpPr>
              <p:nvPr/>
            </p:nvSpPr>
            <p:spPr bwMode="auto">
              <a:xfrm>
                <a:off x="4708" y="3135"/>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3920" name="Rectangle 111"/>
              <p:cNvSpPr>
                <a:spLocks noChangeArrowheads="1"/>
              </p:cNvSpPr>
              <p:nvPr/>
            </p:nvSpPr>
            <p:spPr bwMode="auto">
              <a:xfrm>
                <a:off x="4709" y="3154"/>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3921" name="Rectangle 112"/>
              <p:cNvSpPr>
                <a:spLocks noChangeArrowheads="1"/>
              </p:cNvSpPr>
              <p:nvPr/>
            </p:nvSpPr>
            <p:spPr bwMode="auto">
              <a:xfrm>
                <a:off x="4709" y="3174"/>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3922" name="Rectangle 113"/>
              <p:cNvSpPr>
                <a:spLocks noChangeArrowheads="1"/>
              </p:cNvSpPr>
              <p:nvPr/>
            </p:nvSpPr>
            <p:spPr bwMode="auto">
              <a:xfrm>
                <a:off x="4765" y="3096"/>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3923" name="Rectangle 114"/>
              <p:cNvSpPr>
                <a:spLocks noChangeArrowheads="1"/>
              </p:cNvSpPr>
              <p:nvPr/>
            </p:nvSpPr>
            <p:spPr bwMode="auto">
              <a:xfrm>
                <a:off x="4765" y="3115"/>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3924" name="Freeform 115"/>
              <p:cNvSpPr>
                <a:spLocks/>
              </p:cNvSpPr>
              <p:nvPr/>
            </p:nvSpPr>
            <p:spPr bwMode="auto">
              <a:xfrm>
                <a:off x="4765" y="3135"/>
                <a:ext cx="10" cy="5"/>
              </a:xfrm>
              <a:custGeom>
                <a:avLst/>
                <a:gdLst>
                  <a:gd name="T0" fmla="*/ 0 w 39"/>
                  <a:gd name="T1" fmla="*/ 0 h 19"/>
                  <a:gd name="T2" fmla="*/ 0 w 39"/>
                  <a:gd name="T3" fmla="*/ 0 h 19"/>
                  <a:gd name="T4" fmla="*/ 0 w 39"/>
                  <a:gd name="T5" fmla="*/ 0 h 19"/>
                  <a:gd name="T6" fmla="*/ 0 w 39"/>
                  <a:gd name="T7" fmla="*/ 0 h 19"/>
                  <a:gd name="T8" fmla="*/ 0 w 39"/>
                  <a:gd name="T9" fmla="*/ 0 h 19"/>
                  <a:gd name="T10" fmla="*/ 0 60000 65536"/>
                  <a:gd name="T11" fmla="*/ 0 60000 65536"/>
                  <a:gd name="T12" fmla="*/ 0 60000 65536"/>
                  <a:gd name="T13" fmla="*/ 0 60000 65536"/>
                  <a:gd name="T14" fmla="*/ 0 60000 65536"/>
                  <a:gd name="T15" fmla="*/ 0 w 39"/>
                  <a:gd name="T16" fmla="*/ 0 h 19"/>
                  <a:gd name="T17" fmla="*/ 39 w 39"/>
                  <a:gd name="T18" fmla="*/ 19 h 19"/>
                </a:gdLst>
                <a:ahLst/>
                <a:cxnLst>
                  <a:cxn ang="T10">
                    <a:pos x="T0" y="T1"/>
                  </a:cxn>
                  <a:cxn ang="T11">
                    <a:pos x="T2" y="T3"/>
                  </a:cxn>
                  <a:cxn ang="T12">
                    <a:pos x="T4" y="T5"/>
                  </a:cxn>
                  <a:cxn ang="T13">
                    <a:pos x="T6" y="T7"/>
                  </a:cxn>
                  <a:cxn ang="T14">
                    <a:pos x="T8" y="T9"/>
                  </a:cxn>
                </a:cxnLst>
                <a:rect l="T15" t="T16" r="T17" b="T18"/>
                <a:pathLst>
                  <a:path w="39" h="19">
                    <a:moveTo>
                      <a:pt x="0" y="0"/>
                    </a:moveTo>
                    <a:lnTo>
                      <a:pt x="38" y="0"/>
                    </a:lnTo>
                    <a:lnTo>
                      <a:pt x="39" y="19"/>
                    </a:lnTo>
                    <a:lnTo>
                      <a:pt x="0"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5" name="Rectangle 116"/>
              <p:cNvSpPr>
                <a:spLocks noChangeArrowheads="1"/>
              </p:cNvSpPr>
              <p:nvPr/>
            </p:nvSpPr>
            <p:spPr bwMode="auto">
              <a:xfrm>
                <a:off x="4765" y="3154"/>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3926" name="Rectangle 117"/>
              <p:cNvSpPr>
                <a:spLocks noChangeArrowheads="1"/>
              </p:cNvSpPr>
              <p:nvPr/>
            </p:nvSpPr>
            <p:spPr bwMode="auto">
              <a:xfrm>
                <a:off x="4950" y="3158"/>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3927" name="Rectangle 118"/>
              <p:cNvSpPr>
                <a:spLocks noChangeArrowheads="1"/>
              </p:cNvSpPr>
              <p:nvPr/>
            </p:nvSpPr>
            <p:spPr bwMode="auto">
              <a:xfrm>
                <a:off x="4951" y="3168"/>
                <a:ext cx="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3928" name="Rectangle 119"/>
              <p:cNvSpPr>
                <a:spLocks noChangeArrowheads="1"/>
              </p:cNvSpPr>
              <p:nvPr/>
            </p:nvSpPr>
            <p:spPr bwMode="auto">
              <a:xfrm>
                <a:off x="4703" y="3261"/>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3929" name="Rectangle 120"/>
              <p:cNvSpPr>
                <a:spLocks noChangeArrowheads="1"/>
              </p:cNvSpPr>
              <p:nvPr/>
            </p:nvSpPr>
            <p:spPr bwMode="auto">
              <a:xfrm>
                <a:off x="4684" y="3261"/>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3930" name="Rectangle 121"/>
              <p:cNvSpPr>
                <a:spLocks noChangeArrowheads="1"/>
              </p:cNvSpPr>
              <p:nvPr/>
            </p:nvSpPr>
            <p:spPr bwMode="auto">
              <a:xfrm>
                <a:off x="4874" y="3182"/>
                <a:ext cx="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3931" name="Freeform 122"/>
              <p:cNvSpPr>
                <a:spLocks/>
              </p:cNvSpPr>
              <p:nvPr/>
            </p:nvSpPr>
            <p:spPr bwMode="auto">
              <a:xfrm>
                <a:off x="4874" y="3190"/>
                <a:ext cx="14" cy="5"/>
              </a:xfrm>
              <a:custGeom>
                <a:avLst/>
                <a:gdLst>
                  <a:gd name="T0" fmla="*/ 0 w 56"/>
                  <a:gd name="T1" fmla="*/ 0 h 19"/>
                  <a:gd name="T2" fmla="*/ 0 w 56"/>
                  <a:gd name="T3" fmla="*/ 0 h 19"/>
                  <a:gd name="T4" fmla="*/ 0 w 56"/>
                  <a:gd name="T5" fmla="*/ 0 h 19"/>
                  <a:gd name="T6" fmla="*/ 0 w 56"/>
                  <a:gd name="T7" fmla="*/ 0 h 19"/>
                  <a:gd name="T8" fmla="*/ 0 w 56"/>
                  <a:gd name="T9" fmla="*/ 0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0"/>
                    </a:moveTo>
                    <a:lnTo>
                      <a:pt x="56" y="0"/>
                    </a:lnTo>
                    <a:lnTo>
                      <a:pt x="56" y="19"/>
                    </a:lnTo>
                    <a:lnTo>
                      <a:pt x="2"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2" name="Rectangle 123"/>
              <p:cNvSpPr>
                <a:spLocks noChangeArrowheads="1"/>
              </p:cNvSpPr>
              <p:nvPr/>
            </p:nvSpPr>
            <p:spPr bwMode="auto">
              <a:xfrm>
                <a:off x="4840" y="3172"/>
                <a:ext cx="4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3933" name="Freeform 124"/>
              <p:cNvSpPr>
                <a:spLocks/>
              </p:cNvSpPr>
              <p:nvPr/>
            </p:nvSpPr>
            <p:spPr bwMode="auto">
              <a:xfrm>
                <a:off x="5010" y="3147"/>
                <a:ext cx="21" cy="27"/>
              </a:xfrm>
              <a:custGeom>
                <a:avLst/>
                <a:gdLst>
                  <a:gd name="T0" fmla="*/ 0 w 83"/>
                  <a:gd name="T1" fmla="*/ 0 h 107"/>
                  <a:gd name="T2" fmla="*/ 0 w 83"/>
                  <a:gd name="T3" fmla="*/ 0 h 107"/>
                  <a:gd name="T4" fmla="*/ 0 w 83"/>
                  <a:gd name="T5" fmla="*/ 0 h 107"/>
                  <a:gd name="T6" fmla="*/ 0 w 83"/>
                  <a:gd name="T7" fmla="*/ 0 h 107"/>
                  <a:gd name="T8" fmla="*/ 0 w 83"/>
                  <a:gd name="T9" fmla="*/ 0 h 107"/>
                  <a:gd name="T10" fmla="*/ 0 60000 65536"/>
                  <a:gd name="T11" fmla="*/ 0 60000 65536"/>
                  <a:gd name="T12" fmla="*/ 0 60000 65536"/>
                  <a:gd name="T13" fmla="*/ 0 60000 65536"/>
                  <a:gd name="T14" fmla="*/ 0 60000 65536"/>
                  <a:gd name="T15" fmla="*/ 0 w 83"/>
                  <a:gd name="T16" fmla="*/ 0 h 107"/>
                  <a:gd name="T17" fmla="*/ 83 w 83"/>
                  <a:gd name="T18" fmla="*/ 107 h 107"/>
                </a:gdLst>
                <a:ahLst/>
                <a:cxnLst>
                  <a:cxn ang="T10">
                    <a:pos x="T0" y="T1"/>
                  </a:cxn>
                  <a:cxn ang="T11">
                    <a:pos x="T2" y="T3"/>
                  </a:cxn>
                  <a:cxn ang="T12">
                    <a:pos x="T4" y="T5"/>
                  </a:cxn>
                  <a:cxn ang="T13">
                    <a:pos x="T6" y="T7"/>
                  </a:cxn>
                  <a:cxn ang="T14">
                    <a:pos x="T8" y="T9"/>
                  </a:cxn>
                </a:cxnLst>
                <a:rect l="T15" t="T16" r="T17" b="T18"/>
                <a:pathLst>
                  <a:path w="83" h="107">
                    <a:moveTo>
                      <a:pt x="0" y="0"/>
                    </a:moveTo>
                    <a:lnTo>
                      <a:pt x="81" y="0"/>
                    </a:lnTo>
                    <a:lnTo>
                      <a:pt x="83" y="107"/>
                    </a:lnTo>
                    <a:lnTo>
                      <a:pt x="3" y="10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4" name="Freeform 125"/>
              <p:cNvSpPr>
                <a:spLocks/>
              </p:cNvSpPr>
              <p:nvPr/>
            </p:nvSpPr>
            <p:spPr bwMode="auto">
              <a:xfrm>
                <a:off x="5036" y="3147"/>
                <a:ext cx="6" cy="33"/>
              </a:xfrm>
              <a:custGeom>
                <a:avLst/>
                <a:gdLst>
                  <a:gd name="T0" fmla="*/ 0 w 23"/>
                  <a:gd name="T1" fmla="*/ 0 h 129"/>
                  <a:gd name="T2" fmla="*/ 0 w 23"/>
                  <a:gd name="T3" fmla="*/ 0 h 129"/>
                  <a:gd name="T4" fmla="*/ 0 w 23"/>
                  <a:gd name="T5" fmla="*/ 0 h 129"/>
                  <a:gd name="T6" fmla="*/ 0 w 23"/>
                  <a:gd name="T7" fmla="*/ 0 h 129"/>
                  <a:gd name="T8" fmla="*/ 0 w 23"/>
                  <a:gd name="T9" fmla="*/ 0 h 129"/>
                  <a:gd name="T10" fmla="*/ 0 60000 65536"/>
                  <a:gd name="T11" fmla="*/ 0 60000 65536"/>
                  <a:gd name="T12" fmla="*/ 0 60000 65536"/>
                  <a:gd name="T13" fmla="*/ 0 60000 65536"/>
                  <a:gd name="T14" fmla="*/ 0 60000 65536"/>
                  <a:gd name="T15" fmla="*/ 0 w 23"/>
                  <a:gd name="T16" fmla="*/ 0 h 129"/>
                  <a:gd name="T17" fmla="*/ 23 w 23"/>
                  <a:gd name="T18" fmla="*/ 129 h 129"/>
                </a:gdLst>
                <a:ahLst/>
                <a:cxnLst>
                  <a:cxn ang="T10">
                    <a:pos x="T0" y="T1"/>
                  </a:cxn>
                  <a:cxn ang="T11">
                    <a:pos x="T2" y="T3"/>
                  </a:cxn>
                  <a:cxn ang="T12">
                    <a:pos x="T4" y="T5"/>
                  </a:cxn>
                  <a:cxn ang="T13">
                    <a:pos x="T6" y="T7"/>
                  </a:cxn>
                  <a:cxn ang="T14">
                    <a:pos x="T8" y="T9"/>
                  </a:cxn>
                </a:cxnLst>
                <a:rect l="T15" t="T16" r="T17" b="T18"/>
                <a:pathLst>
                  <a:path w="23" h="129">
                    <a:moveTo>
                      <a:pt x="0" y="0"/>
                    </a:moveTo>
                    <a:lnTo>
                      <a:pt x="21" y="0"/>
                    </a:lnTo>
                    <a:lnTo>
                      <a:pt x="23" y="129"/>
                    </a:lnTo>
                    <a:lnTo>
                      <a:pt x="2" y="1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5" name="Freeform 126"/>
              <p:cNvSpPr>
                <a:spLocks/>
              </p:cNvSpPr>
              <p:nvPr/>
            </p:nvSpPr>
            <p:spPr bwMode="auto">
              <a:xfrm>
                <a:off x="5045" y="3147"/>
                <a:ext cx="6" cy="43"/>
              </a:xfrm>
              <a:custGeom>
                <a:avLst/>
                <a:gdLst>
                  <a:gd name="T0" fmla="*/ 0 w 25"/>
                  <a:gd name="T1" fmla="*/ 0 h 172"/>
                  <a:gd name="T2" fmla="*/ 0 w 25"/>
                  <a:gd name="T3" fmla="*/ 0 h 172"/>
                  <a:gd name="T4" fmla="*/ 0 w 25"/>
                  <a:gd name="T5" fmla="*/ 0 h 172"/>
                  <a:gd name="T6" fmla="*/ 0 w 25"/>
                  <a:gd name="T7" fmla="*/ 0 h 172"/>
                  <a:gd name="T8" fmla="*/ 0 w 25"/>
                  <a:gd name="T9" fmla="*/ 0 h 172"/>
                  <a:gd name="T10" fmla="*/ 0 60000 65536"/>
                  <a:gd name="T11" fmla="*/ 0 60000 65536"/>
                  <a:gd name="T12" fmla="*/ 0 60000 65536"/>
                  <a:gd name="T13" fmla="*/ 0 60000 65536"/>
                  <a:gd name="T14" fmla="*/ 0 60000 65536"/>
                  <a:gd name="T15" fmla="*/ 0 w 25"/>
                  <a:gd name="T16" fmla="*/ 0 h 172"/>
                  <a:gd name="T17" fmla="*/ 25 w 25"/>
                  <a:gd name="T18" fmla="*/ 172 h 172"/>
                </a:gdLst>
                <a:ahLst/>
                <a:cxnLst>
                  <a:cxn ang="T10">
                    <a:pos x="T0" y="T1"/>
                  </a:cxn>
                  <a:cxn ang="T11">
                    <a:pos x="T2" y="T3"/>
                  </a:cxn>
                  <a:cxn ang="T12">
                    <a:pos x="T4" y="T5"/>
                  </a:cxn>
                  <a:cxn ang="T13">
                    <a:pos x="T6" y="T7"/>
                  </a:cxn>
                  <a:cxn ang="T14">
                    <a:pos x="T8" y="T9"/>
                  </a:cxn>
                </a:cxnLst>
                <a:rect l="T15" t="T16" r="T17" b="T18"/>
                <a:pathLst>
                  <a:path w="25" h="172">
                    <a:moveTo>
                      <a:pt x="0" y="0"/>
                    </a:moveTo>
                    <a:lnTo>
                      <a:pt x="21" y="0"/>
                    </a:lnTo>
                    <a:lnTo>
                      <a:pt x="25" y="172"/>
                    </a:lnTo>
                    <a:lnTo>
                      <a:pt x="4" y="1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6" name="Freeform 127"/>
              <p:cNvSpPr>
                <a:spLocks/>
              </p:cNvSpPr>
              <p:nvPr/>
            </p:nvSpPr>
            <p:spPr bwMode="auto">
              <a:xfrm>
                <a:off x="5025" y="3195"/>
                <a:ext cx="7" cy="9"/>
              </a:xfrm>
              <a:custGeom>
                <a:avLst/>
                <a:gdLst>
                  <a:gd name="T0" fmla="*/ 0 w 26"/>
                  <a:gd name="T1" fmla="*/ 0 h 34"/>
                  <a:gd name="T2" fmla="*/ 0 w 26"/>
                  <a:gd name="T3" fmla="*/ 0 h 34"/>
                  <a:gd name="T4" fmla="*/ 0 w 26"/>
                  <a:gd name="T5" fmla="*/ 0 h 34"/>
                  <a:gd name="T6" fmla="*/ 0 w 26"/>
                  <a:gd name="T7" fmla="*/ 0 h 34"/>
                  <a:gd name="T8" fmla="*/ 0 w 26"/>
                  <a:gd name="T9" fmla="*/ 0 h 34"/>
                  <a:gd name="T10" fmla="*/ 0 60000 65536"/>
                  <a:gd name="T11" fmla="*/ 0 60000 65536"/>
                  <a:gd name="T12" fmla="*/ 0 60000 65536"/>
                  <a:gd name="T13" fmla="*/ 0 60000 65536"/>
                  <a:gd name="T14" fmla="*/ 0 60000 65536"/>
                  <a:gd name="T15" fmla="*/ 0 w 26"/>
                  <a:gd name="T16" fmla="*/ 0 h 34"/>
                  <a:gd name="T17" fmla="*/ 26 w 26"/>
                  <a:gd name="T18" fmla="*/ 34 h 34"/>
                </a:gdLst>
                <a:ahLst/>
                <a:cxnLst>
                  <a:cxn ang="T10">
                    <a:pos x="T0" y="T1"/>
                  </a:cxn>
                  <a:cxn ang="T11">
                    <a:pos x="T2" y="T3"/>
                  </a:cxn>
                  <a:cxn ang="T12">
                    <a:pos x="T4" y="T5"/>
                  </a:cxn>
                  <a:cxn ang="T13">
                    <a:pos x="T6" y="T7"/>
                  </a:cxn>
                  <a:cxn ang="T14">
                    <a:pos x="T8" y="T9"/>
                  </a:cxn>
                </a:cxnLst>
                <a:rect l="T15" t="T16" r="T17" b="T18"/>
                <a:pathLst>
                  <a:path w="26" h="34">
                    <a:moveTo>
                      <a:pt x="0" y="0"/>
                    </a:moveTo>
                    <a:lnTo>
                      <a:pt x="26" y="0"/>
                    </a:lnTo>
                    <a:lnTo>
                      <a:pt x="26" y="34"/>
                    </a:lnTo>
                    <a:lnTo>
                      <a:pt x="1" y="3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7" name="Freeform 128"/>
              <p:cNvSpPr>
                <a:spLocks/>
              </p:cNvSpPr>
              <p:nvPr/>
            </p:nvSpPr>
            <p:spPr bwMode="auto">
              <a:xfrm>
                <a:off x="5154" y="3277"/>
                <a:ext cx="7" cy="8"/>
              </a:xfrm>
              <a:custGeom>
                <a:avLst/>
                <a:gdLst>
                  <a:gd name="T0" fmla="*/ 0 w 27"/>
                  <a:gd name="T1" fmla="*/ 0 h 33"/>
                  <a:gd name="T2" fmla="*/ 0 w 27"/>
                  <a:gd name="T3" fmla="*/ 0 h 33"/>
                  <a:gd name="T4" fmla="*/ 0 w 27"/>
                  <a:gd name="T5" fmla="*/ 0 h 33"/>
                  <a:gd name="T6" fmla="*/ 0 w 27"/>
                  <a:gd name="T7" fmla="*/ 0 h 33"/>
                  <a:gd name="T8" fmla="*/ 0 w 27"/>
                  <a:gd name="T9" fmla="*/ 0 h 33"/>
                  <a:gd name="T10" fmla="*/ 0 60000 65536"/>
                  <a:gd name="T11" fmla="*/ 0 60000 65536"/>
                  <a:gd name="T12" fmla="*/ 0 60000 65536"/>
                  <a:gd name="T13" fmla="*/ 0 60000 65536"/>
                  <a:gd name="T14" fmla="*/ 0 60000 65536"/>
                  <a:gd name="T15" fmla="*/ 0 w 27"/>
                  <a:gd name="T16" fmla="*/ 0 h 33"/>
                  <a:gd name="T17" fmla="*/ 27 w 27"/>
                  <a:gd name="T18" fmla="*/ 33 h 33"/>
                </a:gdLst>
                <a:ahLst/>
                <a:cxnLst>
                  <a:cxn ang="T10">
                    <a:pos x="T0" y="T1"/>
                  </a:cxn>
                  <a:cxn ang="T11">
                    <a:pos x="T2" y="T3"/>
                  </a:cxn>
                  <a:cxn ang="T12">
                    <a:pos x="T4" y="T5"/>
                  </a:cxn>
                  <a:cxn ang="T13">
                    <a:pos x="T6" y="T7"/>
                  </a:cxn>
                  <a:cxn ang="T14">
                    <a:pos x="T8" y="T9"/>
                  </a:cxn>
                </a:cxnLst>
                <a:rect l="T15" t="T16" r="T17" b="T18"/>
                <a:pathLst>
                  <a:path w="27" h="33">
                    <a:moveTo>
                      <a:pt x="0" y="0"/>
                    </a:moveTo>
                    <a:lnTo>
                      <a:pt x="26" y="0"/>
                    </a:lnTo>
                    <a:lnTo>
                      <a:pt x="27" y="33"/>
                    </a:lnTo>
                    <a:lnTo>
                      <a:pt x="1"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8" name="Freeform 129"/>
              <p:cNvSpPr>
                <a:spLocks/>
              </p:cNvSpPr>
              <p:nvPr/>
            </p:nvSpPr>
            <p:spPr bwMode="auto">
              <a:xfrm>
                <a:off x="5139" y="3277"/>
                <a:ext cx="7" cy="8"/>
              </a:xfrm>
              <a:custGeom>
                <a:avLst/>
                <a:gdLst>
                  <a:gd name="T0" fmla="*/ 0 w 26"/>
                  <a:gd name="T1" fmla="*/ 0 h 33"/>
                  <a:gd name="T2" fmla="*/ 0 w 26"/>
                  <a:gd name="T3" fmla="*/ 0 h 33"/>
                  <a:gd name="T4" fmla="*/ 0 w 26"/>
                  <a:gd name="T5" fmla="*/ 0 h 33"/>
                  <a:gd name="T6" fmla="*/ 0 w 26"/>
                  <a:gd name="T7" fmla="*/ 0 h 33"/>
                  <a:gd name="T8" fmla="*/ 0 w 26"/>
                  <a:gd name="T9" fmla="*/ 0 h 33"/>
                  <a:gd name="T10" fmla="*/ 0 60000 65536"/>
                  <a:gd name="T11" fmla="*/ 0 60000 65536"/>
                  <a:gd name="T12" fmla="*/ 0 60000 65536"/>
                  <a:gd name="T13" fmla="*/ 0 60000 65536"/>
                  <a:gd name="T14" fmla="*/ 0 60000 65536"/>
                  <a:gd name="T15" fmla="*/ 0 w 26"/>
                  <a:gd name="T16" fmla="*/ 0 h 33"/>
                  <a:gd name="T17" fmla="*/ 26 w 26"/>
                  <a:gd name="T18" fmla="*/ 33 h 33"/>
                </a:gdLst>
                <a:ahLst/>
                <a:cxnLst>
                  <a:cxn ang="T10">
                    <a:pos x="T0" y="T1"/>
                  </a:cxn>
                  <a:cxn ang="T11">
                    <a:pos x="T2" y="T3"/>
                  </a:cxn>
                  <a:cxn ang="T12">
                    <a:pos x="T4" y="T5"/>
                  </a:cxn>
                  <a:cxn ang="T13">
                    <a:pos x="T6" y="T7"/>
                  </a:cxn>
                  <a:cxn ang="T14">
                    <a:pos x="T8" y="T9"/>
                  </a:cxn>
                </a:cxnLst>
                <a:rect l="T15" t="T16" r="T17" b="T18"/>
                <a:pathLst>
                  <a:path w="26" h="33">
                    <a:moveTo>
                      <a:pt x="0" y="0"/>
                    </a:moveTo>
                    <a:lnTo>
                      <a:pt x="25" y="0"/>
                    </a:lnTo>
                    <a:lnTo>
                      <a:pt x="26" y="33"/>
                    </a:lnTo>
                    <a:lnTo>
                      <a:pt x="2"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9" name="Freeform 130"/>
              <p:cNvSpPr>
                <a:spLocks/>
              </p:cNvSpPr>
              <p:nvPr/>
            </p:nvSpPr>
            <p:spPr bwMode="auto">
              <a:xfrm>
                <a:off x="5124" y="3277"/>
                <a:ext cx="7" cy="8"/>
              </a:xfrm>
              <a:custGeom>
                <a:avLst/>
                <a:gdLst>
                  <a:gd name="T0" fmla="*/ 0 w 26"/>
                  <a:gd name="T1" fmla="*/ 0 h 33"/>
                  <a:gd name="T2" fmla="*/ 0 w 26"/>
                  <a:gd name="T3" fmla="*/ 0 h 33"/>
                  <a:gd name="T4" fmla="*/ 0 w 26"/>
                  <a:gd name="T5" fmla="*/ 0 h 33"/>
                  <a:gd name="T6" fmla="*/ 0 w 26"/>
                  <a:gd name="T7" fmla="*/ 0 h 33"/>
                  <a:gd name="T8" fmla="*/ 0 w 26"/>
                  <a:gd name="T9" fmla="*/ 0 h 33"/>
                  <a:gd name="T10" fmla="*/ 0 60000 65536"/>
                  <a:gd name="T11" fmla="*/ 0 60000 65536"/>
                  <a:gd name="T12" fmla="*/ 0 60000 65536"/>
                  <a:gd name="T13" fmla="*/ 0 60000 65536"/>
                  <a:gd name="T14" fmla="*/ 0 60000 65536"/>
                  <a:gd name="T15" fmla="*/ 0 w 26"/>
                  <a:gd name="T16" fmla="*/ 0 h 33"/>
                  <a:gd name="T17" fmla="*/ 26 w 26"/>
                  <a:gd name="T18" fmla="*/ 33 h 33"/>
                </a:gdLst>
                <a:ahLst/>
                <a:cxnLst>
                  <a:cxn ang="T10">
                    <a:pos x="T0" y="T1"/>
                  </a:cxn>
                  <a:cxn ang="T11">
                    <a:pos x="T2" y="T3"/>
                  </a:cxn>
                  <a:cxn ang="T12">
                    <a:pos x="T4" y="T5"/>
                  </a:cxn>
                  <a:cxn ang="T13">
                    <a:pos x="T6" y="T7"/>
                  </a:cxn>
                  <a:cxn ang="T14">
                    <a:pos x="T8" y="T9"/>
                  </a:cxn>
                </a:cxnLst>
                <a:rect l="T15" t="T16" r="T17" b="T18"/>
                <a:pathLst>
                  <a:path w="26" h="33">
                    <a:moveTo>
                      <a:pt x="0" y="0"/>
                    </a:moveTo>
                    <a:lnTo>
                      <a:pt x="25" y="0"/>
                    </a:lnTo>
                    <a:lnTo>
                      <a:pt x="26" y="33"/>
                    </a:lnTo>
                    <a:lnTo>
                      <a:pt x="0"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0" name="Freeform 131"/>
              <p:cNvSpPr>
                <a:spLocks/>
              </p:cNvSpPr>
              <p:nvPr/>
            </p:nvSpPr>
            <p:spPr bwMode="auto">
              <a:xfrm>
                <a:off x="5109" y="3277"/>
                <a:ext cx="6" cy="8"/>
              </a:xfrm>
              <a:custGeom>
                <a:avLst/>
                <a:gdLst>
                  <a:gd name="T0" fmla="*/ 0 w 28"/>
                  <a:gd name="T1" fmla="*/ 0 h 33"/>
                  <a:gd name="T2" fmla="*/ 0 w 28"/>
                  <a:gd name="T3" fmla="*/ 0 h 33"/>
                  <a:gd name="T4" fmla="*/ 0 w 28"/>
                  <a:gd name="T5" fmla="*/ 0 h 33"/>
                  <a:gd name="T6" fmla="*/ 0 w 28"/>
                  <a:gd name="T7" fmla="*/ 0 h 33"/>
                  <a:gd name="T8" fmla="*/ 0 w 28"/>
                  <a:gd name="T9" fmla="*/ 0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0"/>
                    </a:moveTo>
                    <a:lnTo>
                      <a:pt x="27" y="0"/>
                    </a:lnTo>
                    <a:lnTo>
                      <a:pt x="28" y="33"/>
                    </a:lnTo>
                    <a:lnTo>
                      <a:pt x="2"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1" name="Freeform 132"/>
              <p:cNvSpPr>
                <a:spLocks/>
              </p:cNvSpPr>
              <p:nvPr/>
            </p:nvSpPr>
            <p:spPr bwMode="auto">
              <a:xfrm>
                <a:off x="5064" y="3164"/>
                <a:ext cx="125" cy="64"/>
              </a:xfrm>
              <a:custGeom>
                <a:avLst/>
                <a:gdLst>
                  <a:gd name="T0" fmla="*/ 0 w 501"/>
                  <a:gd name="T1" fmla="*/ 0 h 254"/>
                  <a:gd name="T2" fmla="*/ 0 w 501"/>
                  <a:gd name="T3" fmla="*/ 0 h 254"/>
                  <a:gd name="T4" fmla="*/ 0 w 501"/>
                  <a:gd name="T5" fmla="*/ 0 h 254"/>
                  <a:gd name="T6" fmla="*/ 0 w 501"/>
                  <a:gd name="T7" fmla="*/ 0 h 254"/>
                  <a:gd name="T8" fmla="*/ 0 w 501"/>
                  <a:gd name="T9" fmla="*/ 0 h 254"/>
                  <a:gd name="T10" fmla="*/ 0 w 501"/>
                  <a:gd name="T11" fmla="*/ 0 h 254"/>
                  <a:gd name="T12" fmla="*/ 0 w 501"/>
                  <a:gd name="T13" fmla="*/ 0 h 254"/>
                  <a:gd name="T14" fmla="*/ 0 w 501"/>
                  <a:gd name="T15" fmla="*/ 0 h 254"/>
                  <a:gd name="T16" fmla="*/ 0 w 501"/>
                  <a:gd name="T17" fmla="*/ 0 h 254"/>
                  <a:gd name="T18" fmla="*/ 0 w 501"/>
                  <a:gd name="T19" fmla="*/ 0 h 254"/>
                  <a:gd name="T20" fmla="*/ 0 w 501"/>
                  <a:gd name="T21" fmla="*/ 0 h 254"/>
                  <a:gd name="T22" fmla="*/ 0 w 501"/>
                  <a:gd name="T23" fmla="*/ 0 h 2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1"/>
                  <a:gd name="T37" fmla="*/ 0 h 254"/>
                  <a:gd name="T38" fmla="*/ 501 w 501"/>
                  <a:gd name="T39" fmla="*/ 254 h 2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1" h="254">
                    <a:moveTo>
                      <a:pt x="500" y="168"/>
                    </a:moveTo>
                    <a:lnTo>
                      <a:pt x="93" y="177"/>
                    </a:lnTo>
                    <a:lnTo>
                      <a:pt x="88" y="0"/>
                    </a:lnTo>
                    <a:lnTo>
                      <a:pt x="18" y="0"/>
                    </a:lnTo>
                    <a:lnTo>
                      <a:pt x="23" y="178"/>
                    </a:lnTo>
                    <a:lnTo>
                      <a:pt x="0" y="184"/>
                    </a:lnTo>
                    <a:lnTo>
                      <a:pt x="448" y="189"/>
                    </a:lnTo>
                    <a:lnTo>
                      <a:pt x="451" y="254"/>
                    </a:lnTo>
                    <a:lnTo>
                      <a:pt x="472" y="254"/>
                    </a:lnTo>
                    <a:lnTo>
                      <a:pt x="470" y="190"/>
                    </a:lnTo>
                    <a:lnTo>
                      <a:pt x="501" y="190"/>
                    </a:lnTo>
                    <a:lnTo>
                      <a:pt x="500"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2" name="Freeform 133"/>
              <p:cNvSpPr>
                <a:spLocks/>
              </p:cNvSpPr>
              <p:nvPr/>
            </p:nvSpPr>
            <p:spPr bwMode="auto">
              <a:xfrm>
                <a:off x="5015" y="3233"/>
                <a:ext cx="172" cy="11"/>
              </a:xfrm>
              <a:custGeom>
                <a:avLst/>
                <a:gdLst>
                  <a:gd name="T0" fmla="*/ 0 w 689"/>
                  <a:gd name="T1" fmla="*/ 0 h 43"/>
                  <a:gd name="T2" fmla="*/ 0 w 689"/>
                  <a:gd name="T3" fmla="*/ 0 h 43"/>
                  <a:gd name="T4" fmla="*/ 0 w 689"/>
                  <a:gd name="T5" fmla="*/ 0 h 43"/>
                  <a:gd name="T6" fmla="*/ 0 w 689"/>
                  <a:gd name="T7" fmla="*/ 0 h 43"/>
                  <a:gd name="T8" fmla="*/ 0 w 689"/>
                  <a:gd name="T9" fmla="*/ 0 h 43"/>
                  <a:gd name="T10" fmla="*/ 0 60000 65536"/>
                  <a:gd name="T11" fmla="*/ 0 60000 65536"/>
                  <a:gd name="T12" fmla="*/ 0 60000 65536"/>
                  <a:gd name="T13" fmla="*/ 0 60000 65536"/>
                  <a:gd name="T14" fmla="*/ 0 60000 65536"/>
                  <a:gd name="T15" fmla="*/ 0 w 689"/>
                  <a:gd name="T16" fmla="*/ 0 h 43"/>
                  <a:gd name="T17" fmla="*/ 689 w 689"/>
                  <a:gd name="T18" fmla="*/ 43 h 43"/>
                </a:gdLst>
                <a:ahLst/>
                <a:cxnLst>
                  <a:cxn ang="T10">
                    <a:pos x="T0" y="T1"/>
                  </a:cxn>
                  <a:cxn ang="T11">
                    <a:pos x="T2" y="T3"/>
                  </a:cxn>
                  <a:cxn ang="T12">
                    <a:pos x="T4" y="T5"/>
                  </a:cxn>
                  <a:cxn ang="T13">
                    <a:pos x="T6" y="T7"/>
                  </a:cxn>
                  <a:cxn ang="T14">
                    <a:pos x="T8" y="T9"/>
                  </a:cxn>
                </a:cxnLst>
                <a:rect l="T15" t="T16" r="T17" b="T18"/>
                <a:pathLst>
                  <a:path w="689" h="43">
                    <a:moveTo>
                      <a:pt x="0" y="0"/>
                    </a:moveTo>
                    <a:lnTo>
                      <a:pt x="688" y="0"/>
                    </a:lnTo>
                    <a:lnTo>
                      <a:pt x="689" y="43"/>
                    </a:lnTo>
                    <a:lnTo>
                      <a:pt x="2" y="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3" name="Freeform 134"/>
              <p:cNvSpPr>
                <a:spLocks/>
              </p:cNvSpPr>
              <p:nvPr/>
            </p:nvSpPr>
            <p:spPr bwMode="auto">
              <a:xfrm>
                <a:off x="4917" y="3252"/>
                <a:ext cx="113" cy="4"/>
              </a:xfrm>
              <a:custGeom>
                <a:avLst/>
                <a:gdLst>
                  <a:gd name="T0" fmla="*/ 0 w 452"/>
                  <a:gd name="T1" fmla="*/ 0 h 14"/>
                  <a:gd name="T2" fmla="*/ 0 w 452"/>
                  <a:gd name="T3" fmla="*/ 0 h 14"/>
                  <a:gd name="T4" fmla="*/ 0 w 452"/>
                  <a:gd name="T5" fmla="*/ 0 h 14"/>
                  <a:gd name="T6" fmla="*/ 0 w 452"/>
                  <a:gd name="T7" fmla="*/ 0 h 14"/>
                  <a:gd name="T8" fmla="*/ 0 w 452"/>
                  <a:gd name="T9" fmla="*/ 0 h 14"/>
                  <a:gd name="T10" fmla="*/ 0 60000 65536"/>
                  <a:gd name="T11" fmla="*/ 0 60000 65536"/>
                  <a:gd name="T12" fmla="*/ 0 60000 65536"/>
                  <a:gd name="T13" fmla="*/ 0 60000 65536"/>
                  <a:gd name="T14" fmla="*/ 0 60000 65536"/>
                  <a:gd name="T15" fmla="*/ 0 w 452"/>
                  <a:gd name="T16" fmla="*/ 0 h 14"/>
                  <a:gd name="T17" fmla="*/ 452 w 452"/>
                  <a:gd name="T18" fmla="*/ 14 h 14"/>
                </a:gdLst>
                <a:ahLst/>
                <a:cxnLst>
                  <a:cxn ang="T10">
                    <a:pos x="T0" y="T1"/>
                  </a:cxn>
                  <a:cxn ang="T11">
                    <a:pos x="T2" y="T3"/>
                  </a:cxn>
                  <a:cxn ang="T12">
                    <a:pos x="T4" y="T5"/>
                  </a:cxn>
                  <a:cxn ang="T13">
                    <a:pos x="T6" y="T7"/>
                  </a:cxn>
                  <a:cxn ang="T14">
                    <a:pos x="T8" y="T9"/>
                  </a:cxn>
                </a:cxnLst>
                <a:rect l="T15" t="T16" r="T17" b="T18"/>
                <a:pathLst>
                  <a:path w="452" h="14">
                    <a:moveTo>
                      <a:pt x="0" y="0"/>
                    </a:moveTo>
                    <a:lnTo>
                      <a:pt x="450" y="0"/>
                    </a:lnTo>
                    <a:lnTo>
                      <a:pt x="452" y="14"/>
                    </a:lnTo>
                    <a:lnTo>
                      <a:pt x="2" y="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4" name="Rectangle 135"/>
              <p:cNvSpPr>
                <a:spLocks noChangeArrowheads="1"/>
              </p:cNvSpPr>
              <p:nvPr/>
            </p:nvSpPr>
            <p:spPr bwMode="auto">
              <a:xfrm>
                <a:off x="4945" y="3209"/>
                <a:ext cx="11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3945" name="Freeform 136"/>
              <p:cNvSpPr>
                <a:spLocks/>
              </p:cNvSpPr>
              <p:nvPr/>
            </p:nvSpPr>
            <p:spPr bwMode="auto">
              <a:xfrm>
                <a:off x="4871" y="3007"/>
                <a:ext cx="194" cy="123"/>
              </a:xfrm>
              <a:custGeom>
                <a:avLst/>
                <a:gdLst>
                  <a:gd name="T0" fmla="*/ 0 w 776"/>
                  <a:gd name="T1" fmla="*/ 0 h 489"/>
                  <a:gd name="T2" fmla="*/ 0 w 776"/>
                  <a:gd name="T3" fmla="*/ 0 h 489"/>
                  <a:gd name="T4" fmla="*/ 0 w 776"/>
                  <a:gd name="T5" fmla="*/ 0 h 489"/>
                  <a:gd name="T6" fmla="*/ 0 w 776"/>
                  <a:gd name="T7" fmla="*/ 0 h 489"/>
                  <a:gd name="T8" fmla="*/ 0 w 776"/>
                  <a:gd name="T9" fmla="*/ 0 h 489"/>
                  <a:gd name="T10" fmla="*/ 0 w 776"/>
                  <a:gd name="T11" fmla="*/ 0 h 489"/>
                  <a:gd name="T12" fmla="*/ 0 w 776"/>
                  <a:gd name="T13" fmla="*/ 0 h 489"/>
                  <a:gd name="T14" fmla="*/ 0 w 776"/>
                  <a:gd name="T15" fmla="*/ 0 h 489"/>
                  <a:gd name="T16" fmla="*/ 0 w 776"/>
                  <a:gd name="T17" fmla="*/ 0 h 489"/>
                  <a:gd name="T18" fmla="*/ 0 w 776"/>
                  <a:gd name="T19" fmla="*/ 0 h 489"/>
                  <a:gd name="T20" fmla="*/ 0 w 776"/>
                  <a:gd name="T21" fmla="*/ 0 h 489"/>
                  <a:gd name="T22" fmla="*/ 0 w 776"/>
                  <a:gd name="T23" fmla="*/ 0 h 489"/>
                  <a:gd name="T24" fmla="*/ 0 w 776"/>
                  <a:gd name="T25" fmla="*/ 0 h 489"/>
                  <a:gd name="T26" fmla="*/ 0 w 776"/>
                  <a:gd name="T27" fmla="*/ 0 h 489"/>
                  <a:gd name="T28" fmla="*/ 0 w 776"/>
                  <a:gd name="T29" fmla="*/ 0 h 489"/>
                  <a:gd name="T30" fmla="*/ 0 w 776"/>
                  <a:gd name="T31" fmla="*/ 0 h 489"/>
                  <a:gd name="T32" fmla="*/ 0 w 776"/>
                  <a:gd name="T33" fmla="*/ 0 h 489"/>
                  <a:gd name="T34" fmla="*/ 0 w 776"/>
                  <a:gd name="T35" fmla="*/ 0 h 489"/>
                  <a:gd name="T36" fmla="*/ 0 w 776"/>
                  <a:gd name="T37" fmla="*/ 0 h 489"/>
                  <a:gd name="T38" fmla="*/ 0 w 776"/>
                  <a:gd name="T39" fmla="*/ 0 h 489"/>
                  <a:gd name="T40" fmla="*/ 0 w 776"/>
                  <a:gd name="T41" fmla="*/ 0 h 489"/>
                  <a:gd name="T42" fmla="*/ 0 w 776"/>
                  <a:gd name="T43" fmla="*/ 0 h 489"/>
                  <a:gd name="T44" fmla="*/ 0 w 776"/>
                  <a:gd name="T45" fmla="*/ 0 h 489"/>
                  <a:gd name="T46" fmla="*/ 0 w 776"/>
                  <a:gd name="T47" fmla="*/ 0 h 489"/>
                  <a:gd name="T48" fmla="*/ 0 w 776"/>
                  <a:gd name="T49" fmla="*/ 0 h 489"/>
                  <a:gd name="T50" fmla="*/ 0 w 776"/>
                  <a:gd name="T51" fmla="*/ 0 h 489"/>
                  <a:gd name="T52" fmla="*/ 0 w 776"/>
                  <a:gd name="T53" fmla="*/ 0 h 4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76"/>
                  <a:gd name="T82" fmla="*/ 0 h 489"/>
                  <a:gd name="T83" fmla="*/ 776 w 776"/>
                  <a:gd name="T84" fmla="*/ 489 h 4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76" h="489">
                    <a:moveTo>
                      <a:pt x="363" y="412"/>
                    </a:moveTo>
                    <a:lnTo>
                      <a:pt x="368" y="0"/>
                    </a:lnTo>
                    <a:lnTo>
                      <a:pt x="343" y="407"/>
                    </a:lnTo>
                    <a:lnTo>
                      <a:pt x="98" y="405"/>
                    </a:lnTo>
                    <a:lnTo>
                      <a:pt x="99" y="434"/>
                    </a:lnTo>
                    <a:lnTo>
                      <a:pt x="254" y="431"/>
                    </a:lnTo>
                    <a:lnTo>
                      <a:pt x="254" y="467"/>
                    </a:lnTo>
                    <a:lnTo>
                      <a:pt x="0" y="467"/>
                    </a:lnTo>
                    <a:lnTo>
                      <a:pt x="0" y="481"/>
                    </a:lnTo>
                    <a:lnTo>
                      <a:pt x="275" y="481"/>
                    </a:lnTo>
                    <a:lnTo>
                      <a:pt x="275" y="475"/>
                    </a:lnTo>
                    <a:lnTo>
                      <a:pt x="275" y="467"/>
                    </a:lnTo>
                    <a:lnTo>
                      <a:pt x="274" y="431"/>
                    </a:lnTo>
                    <a:lnTo>
                      <a:pt x="290" y="430"/>
                    </a:lnTo>
                    <a:lnTo>
                      <a:pt x="291" y="489"/>
                    </a:lnTo>
                    <a:lnTo>
                      <a:pt x="312" y="489"/>
                    </a:lnTo>
                    <a:lnTo>
                      <a:pt x="311" y="430"/>
                    </a:lnTo>
                    <a:lnTo>
                      <a:pt x="459" y="429"/>
                    </a:lnTo>
                    <a:lnTo>
                      <a:pt x="460" y="489"/>
                    </a:lnTo>
                    <a:lnTo>
                      <a:pt x="481" y="489"/>
                    </a:lnTo>
                    <a:lnTo>
                      <a:pt x="480" y="428"/>
                    </a:lnTo>
                    <a:lnTo>
                      <a:pt x="499" y="428"/>
                    </a:lnTo>
                    <a:lnTo>
                      <a:pt x="500" y="481"/>
                    </a:lnTo>
                    <a:lnTo>
                      <a:pt x="521" y="481"/>
                    </a:lnTo>
                    <a:lnTo>
                      <a:pt x="519" y="428"/>
                    </a:lnTo>
                    <a:lnTo>
                      <a:pt x="776" y="425"/>
                    </a:lnTo>
                    <a:lnTo>
                      <a:pt x="363" y="4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6" name="Freeform 137"/>
              <p:cNvSpPr>
                <a:spLocks/>
              </p:cNvSpPr>
              <p:nvPr/>
            </p:nvSpPr>
            <p:spPr bwMode="auto">
              <a:xfrm>
                <a:off x="4909" y="3219"/>
                <a:ext cx="257" cy="4"/>
              </a:xfrm>
              <a:custGeom>
                <a:avLst/>
                <a:gdLst>
                  <a:gd name="T0" fmla="*/ 0 w 1030"/>
                  <a:gd name="T1" fmla="*/ 0 h 14"/>
                  <a:gd name="T2" fmla="*/ 0 w 1030"/>
                  <a:gd name="T3" fmla="*/ 0 h 14"/>
                  <a:gd name="T4" fmla="*/ 0 w 1030"/>
                  <a:gd name="T5" fmla="*/ 0 h 14"/>
                  <a:gd name="T6" fmla="*/ 0 w 1030"/>
                  <a:gd name="T7" fmla="*/ 0 h 14"/>
                  <a:gd name="T8" fmla="*/ 0 w 1030"/>
                  <a:gd name="T9" fmla="*/ 0 h 14"/>
                  <a:gd name="T10" fmla="*/ 0 60000 65536"/>
                  <a:gd name="T11" fmla="*/ 0 60000 65536"/>
                  <a:gd name="T12" fmla="*/ 0 60000 65536"/>
                  <a:gd name="T13" fmla="*/ 0 60000 65536"/>
                  <a:gd name="T14" fmla="*/ 0 60000 65536"/>
                  <a:gd name="T15" fmla="*/ 0 w 1030"/>
                  <a:gd name="T16" fmla="*/ 0 h 14"/>
                  <a:gd name="T17" fmla="*/ 1030 w 1030"/>
                  <a:gd name="T18" fmla="*/ 14 h 14"/>
                </a:gdLst>
                <a:ahLst/>
                <a:cxnLst>
                  <a:cxn ang="T10">
                    <a:pos x="T0" y="T1"/>
                  </a:cxn>
                  <a:cxn ang="T11">
                    <a:pos x="T2" y="T3"/>
                  </a:cxn>
                  <a:cxn ang="T12">
                    <a:pos x="T4" y="T5"/>
                  </a:cxn>
                  <a:cxn ang="T13">
                    <a:pos x="T6" y="T7"/>
                  </a:cxn>
                  <a:cxn ang="T14">
                    <a:pos x="T8" y="T9"/>
                  </a:cxn>
                </a:cxnLst>
                <a:rect l="T15" t="T16" r="T17" b="T18"/>
                <a:pathLst>
                  <a:path w="1030" h="14">
                    <a:moveTo>
                      <a:pt x="0" y="0"/>
                    </a:moveTo>
                    <a:lnTo>
                      <a:pt x="1030" y="0"/>
                    </a:lnTo>
                    <a:lnTo>
                      <a:pt x="1030" y="14"/>
                    </a:lnTo>
                    <a:lnTo>
                      <a:pt x="1" y="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7" name="Freeform 138"/>
              <p:cNvSpPr>
                <a:spLocks/>
              </p:cNvSpPr>
              <p:nvPr/>
            </p:nvSpPr>
            <p:spPr bwMode="auto">
              <a:xfrm>
                <a:off x="4798" y="3145"/>
                <a:ext cx="90" cy="74"/>
              </a:xfrm>
              <a:custGeom>
                <a:avLst/>
                <a:gdLst>
                  <a:gd name="T0" fmla="*/ 0 w 361"/>
                  <a:gd name="T1" fmla="*/ 0 h 294"/>
                  <a:gd name="T2" fmla="*/ 0 w 361"/>
                  <a:gd name="T3" fmla="*/ 0 h 294"/>
                  <a:gd name="T4" fmla="*/ 0 w 361"/>
                  <a:gd name="T5" fmla="*/ 0 h 294"/>
                  <a:gd name="T6" fmla="*/ 0 w 361"/>
                  <a:gd name="T7" fmla="*/ 0 h 294"/>
                  <a:gd name="T8" fmla="*/ 0 w 361"/>
                  <a:gd name="T9" fmla="*/ 0 h 294"/>
                  <a:gd name="T10" fmla="*/ 0 w 361"/>
                  <a:gd name="T11" fmla="*/ 0 h 294"/>
                  <a:gd name="T12" fmla="*/ 0 w 361"/>
                  <a:gd name="T13" fmla="*/ 0 h 294"/>
                  <a:gd name="T14" fmla="*/ 0 w 361"/>
                  <a:gd name="T15" fmla="*/ 0 h 294"/>
                  <a:gd name="T16" fmla="*/ 0 w 361"/>
                  <a:gd name="T17" fmla="*/ 0 h 294"/>
                  <a:gd name="T18" fmla="*/ 0 w 361"/>
                  <a:gd name="T19" fmla="*/ 0 h 294"/>
                  <a:gd name="T20" fmla="*/ 0 w 361"/>
                  <a:gd name="T21" fmla="*/ 0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1"/>
                  <a:gd name="T34" fmla="*/ 0 h 294"/>
                  <a:gd name="T35" fmla="*/ 361 w 361"/>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1" h="294">
                    <a:moveTo>
                      <a:pt x="361" y="264"/>
                    </a:moveTo>
                    <a:lnTo>
                      <a:pt x="179" y="264"/>
                    </a:lnTo>
                    <a:lnTo>
                      <a:pt x="175" y="0"/>
                    </a:lnTo>
                    <a:lnTo>
                      <a:pt x="0" y="0"/>
                    </a:lnTo>
                    <a:lnTo>
                      <a:pt x="3" y="241"/>
                    </a:lnTo>
                    <a:lnTo>
                      <a:pt x="24" y="241"/>
                    </a:lnTo>
                    <a:lnTo>
                      <a:pt x="21" y="28"/>
                    </a:lnTo>
                    <a:lnTo>
                      <a:pt x="154" y="28"/>
                    </a:lnTo>
                    <a:lnTo>
                      <a:pt x="158" y="294"/>
                    </a:lnTo>
                    <a:lnTo>
                      <a:pt x="361" y="291"/>
                    </a:lnTo>
                    <a:lnTo>
                      <a:pt x="361" y="2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8" name="Freeform 139"/>
              <p:cNvSpPr>
                <a:spLocks/>
              </p:cNvSpPr>
              <p:nvPr/>
            </p:nvSpPr>
            <p:spPr bwMode="auto">
              <a:xfrm>
                <a:off x="4648" y="3091"/>
                <a:ext cx="110" cy="142"/>
              </a:xfrm>
              <a:custGeom>
                <a:avLst/>
                <a:gdLst>
                  <a:gd name="T0" fmla="*/ 0 w 441"/>
                  <a:gd name="T1" fmla="*/ 0 h 565"/>
                  <a:gd name="T2" fmla="*/ 0 w 441"/>
                  <a:gd name="T3" fmla="*/ 0 h 565"/>
                  <a:gd name="T4" fmla="*/ 0 w 441"/>
                  <a:gd name="T5" fmla="*/ 0 h 565"/>
                  <a:gd name="T6" fmla="*/ 0 w 441"/>
                  <a:gd name="T7" fmla="*/ 0 h 565"/>
                  <a:gd name="T8" fmla="*/ 0 w 441"/>
                  <a:gd name="T9" fmla="*/ 0 h 565"/>
                  <a:gd name="T10" fmla="*/ 0 w 441"/>
                  <a:gd name="T11" fmla="*/ 0 h 565"/>
                  <a:gd name="T12" fmla="*/ 0 w 441"/>
                  <a:gd name="T13" fmla="*/ 0 h 565"/>
                  <a:gd name="T14" fmla="*/ 0 w 441"/>
                  <a:gd name="T15" fmla="*/ 0 h 565"/>
                  <a:gd name="T16" fmla="*/ 0 w 441"/>
                  <a:gd name="T17" fmla="*/ 0 h 565"/>
                  <a:gd name="T18" fmla="*/ 0 w 441"/>
                  <a:gd name="T19" fmla="*/ 0 h 565"/>
                  <a:gd name="T20" fmla="*/ 0 w 441"/>
                  <a:gd name="T21" fmla="*/ 0 h 565"/>
                  <a:gd name="T22" fmla="*/ 0 w 441"/>
                  <a:gd name="T23" fmla="*/ 0 h 565"/>
                  <a:gd name="T24" fmla="*/ 0 w 441"/>
                  <a:gd name="T25" fmla="*/ 0 h 565"/>
                  <a:gd name="T26" fmla="*/ 0 w 441"/>
                  <a:gd name="T27" fmla="*/ 0 h 565"/>
                  <a:gd name="T28" fmla="*/ 0 w 441"/>
                  <a:gd name="T29" fmla="*/ 0 h 5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1"/>
                  <a:gd name="T46" fmla="*/ 0 h 565"/>
                  <a:gd name="T47" fmla="*/ 441 w 441"/>
                  <a:gd name="T48" fmla="*/ 565 h 5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1" h="565">
                    <a:moveTo>
                      <a:pt x="334" y="534"/>
                    </a:moveTo>
                    <a:lnTo>
                      <a:pt x="330" y="0"/>
                    </a:lnTo>
                    <a:lnTo>
                      <a:pt x="155" y="0"/>
                    </a:lnTo>
                    <a:lnTo>
                      <a:pt x="158" y="454"/>
                    </a:lnTo>
                    <a:lnTo>
                      <a:pt x="0" y="444"/>
                    </a:lnTo>
                    <a:lnTo>
                      <a:pt x="0" y="464"/>
                    </a:lnTo>
                    <a:lnTo>
                      <a:pt x="66" y="462"/>
                    </a:lnTo>
                    <a:lnTo>
                      <a:pt x="225" y="459"/>
                    </a:lnTo>
                    <a:lnTo>
                      <a:pt x="179" y="456"/>
                    </a:lnTo>
                    <a:lnTo>
                      <a:pt x="176" y="28"/>
                    </a:lnTo>
                    <a:lnTo>
                      <a:pt x="310" y="28"/>
                    </a:lnTo>
                    <a:lnTo>
                      <a:pt x="314" y="565"/>
                    </a:lnTo>
                    <a:lnTo>
                      <a:pt x="441" y="561"/>
                    </a:lnTo>
                    <a:lnTo>
                      <a:pt x="441" y="534"/>
                    </a:lnTo>
                    <a:lnTo>
                      <a:pt x="334" y="5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9" name="Freeform 140"/>
              <p:cNvSpPr>
                <a:spLocks/>
              </p:cNvSpPr>
              <p:nvPr/>
            </p:nvSpPr>
            <p:spPr bwMode="auto">
              <a:xfrm>
                <a:off x="4964" y="2986"/>
                <a:ext cx="33" cy="113"/>
              </a:xfrm>
              <a:custGeom>
                <a:avLst/>
                <a:gdLst>
                  <a:gd name="T0" fmla="*/ 0 w 132"/>
                  <a:gd name="T1" fmla="*/ 0 h 453"/>
                  <a:gd name="T2" fmla="*/ 0 w 132"/>
                  <a:gd name="T3" fmla="*/ 0 h 453"/>
                  <a:gd name="T4" fmla="*/ 0 w 132"/>
                  <a:gd name="T5" fmla="*/ 0 h 453"/>
                  <a:gd name="T6" fmla="*/ 0 w 132"/>
                  <a:gd name="T7" fmla="*/ 0 h 453"/>
                  <a:gd name="T8" fmla="*/ 0 w 132"/>
                  <a:gd name="T9" fmla="*/ 0 h 453"/>
                  <a:gd name="T10" fmla="*/ 0 w 132"/>
                  <a:gd name="T11" fmla="*/ 0 h 453"/>
                  <a:gd name="T12" fmla="*/ 0 w 132"/>
                  <a:gd name="T13" fmla="*/ 0 h 453"/>
                  <a:gd name="T14" fmla="*/ 0 60000 65536"/>
                  <a:gd name="T15" fmla="*/ 0 60000 65536"/>
                  <a:gd name="T16" fmla="*/ 0 60000 65536"/>
                  <a:gd name="T17" fmla="*/ 0 60000 65536"/>
                  <a:gd name="T18" fmla="*/ 0 60000 65536"/>
                  <a:gd name="T19" fmla="*/ 0 60000 65536"/>
                  <a:gd name="T20" fmla="*/ 0 60000 65536"/>
                  <a:gd name="T21" fmla="*/ 0 w 132"/>
                  <a:gd name="T22" fmla="*/ 0 h 453"/>
                  <a:gd name="T23" fmla="*/ 132 w 132"/>
                  <a:gd name="T24" fmla="*/ 453 h 4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453">
                    <a:moveTo>
                      <a:pt x="0" y="0"/>
                    </a:moveTo>
                    <a:lnTo>
                      <a:pt x="1" y="17"/>
                    </a:lnTo>
                    <a:lnTo>
                      <a:pt x="79" y="17"/>
                    </a:lnTo>
                    <a:lnTo>
                      <a:pt x="119" y="453"/>
                    </a:lnTo>
                    <a:lnTo>
                      <a:pt x="132" y="453"/>
                    </a:lnTo>
                    <a:lnTo>
                      <a:pt x="9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0" name="Freeform 141"/>
              <p:cNvSpPr>
                <a:spLocks/>
              </p:cNvSpPr>
              <p:nvPr/>
            </p:nvSpPr>
            <p:spPr bwMode="auto">
              <a:xfrm>
                <a:off x="5028" y="2946"/>
                <a:ext cx="34" cy="158"/>
              </a:xfrm>
              <a:custGeom>
                <a:avLst/>
                <a:gdLst>
                  <a:gd name="T0" fmla="*/ 0 w 137"/>
                  <a:gd name="T1" fmla="*/ 0 h 632"/>
                  <a:gd name="T2" fmla="*/ 0 w 137"/>
                  <a:gd name="T3" fmla="*/ 0 h 632"/>
                  <a:gd name="T4" fmla="*/ 0 w 137"/>
                  <a:gd name="T5" fmla="*/ 0 h 632"/>
                  <a:gd name="T6" fmla="*/ 0 w 137"/>
                  <a:gd name="T7" fmla="*/ 0 h 632"/>
                  <a:gd name="T8" fmla="*/ 0 w 137"/>
                  <a:gd name="T9" fmla="*/ 0 h 632"/>
                  <a:gd name="T10" fmla="*/ 0 w 137"/>
                  <a:gd name="T11" fmla="*/ 0 h 632"/>
                  <a:gd name="T12" fmla="*/ 0 w 137"/>
                  <a:gd name="T13" fmla="*/ 0 h 632"/>
                  <a:gd name="T14" fmla="*/ 0 60000 65536"/>
                  <a:gd name="T15" fmla="*/ 0 60000 65536"/>
                  <a:gd name="T16" fmla="*/ 0 60000 65536"/>
                  <a:gd name="T17" fmla="*/ 0 60000 65536"/>
                  <a:gd name="T18" fmla="*/ 0 60000 65536"/>
                  <a:gd name="T19" fmla="*/ 0 60000 65536"/>
                  <a:gd name="T20" fmla="*/ 0 60000 65536"/>
                  <a:gd name="T21" fmla="*/ 0 w 137"/>
                  <a:gd name="T22" fmla="*/ 0 h 632"/>
                  <a:gd name="T23" fmla="*/ 137 w 137"/>
                  <a:gd name="T24" fmla="*/ 632 h 6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632">
                    <a:moveTo>
                      <a:pt x="0" y="0"/>
                    </a:moveTo>
                    <a:lnTo>
                      <a:pt x="2" y="17"/>
                    </a:lnTo>
                    <a:lnTo>
                      <a:pt x="80" y="17"/>
                    </a:lnTo>
                    <a:lnTo>
                      <a:pt x="124" y="632"/>
                    </a:lnTo>
                    <a:lnTo>
                      <a:pt x="137" y="632"/>
                    </a:lnTo>
                    <a:lnTo>
                      <a:pt x="9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1" name="Freeform 142"/>
              <p:cNvSpPr>
                <a:spLocks/>
              </p:cNvSpPr>
              <p:nvPr/>
            </p:nvSpPr>
            <p:spPr bwMode="auto">
              <a:xfrm>
                <a:off x="4743" y="3076"/>
                <a:ext cx="45" cy="130"/>
              </a:xfrm>
              <a:custGeom>
                <a:avLst/>
                <a:gdLst>
                  <a:gd name="T0" fmla="*/ 0 w 181"/>
                  <a:gd name="T1" fmla="*/ 0 h 521"/>
                  <a:gd name="T2" fmla="*/ 0 w 181"/>
                  <a:gd name="T3" fmla="*/ 0 h 521"/>
                  <a:gd name="T4" fmla="*/ 0 w 181"/>
                  <a:gd name="T5" fmla="*/ 0 h 521"/>
                  <a:gd name="T6" fmla="*/ 0 w 181"/>
                  <a:gd name="T7" fmla="*/ 0 h 521"/>
                  <a:gd name="T8" fmla="*/ 0 w 181"/>
                  <a:gd name="T9" fmla="*/ 0 h 521"/>
                  <a:gd name="T10" fmla="*/ 0 w 181"/>
                  <a:gd name="T11" fmla="*/ 0 h 521"/>
                  <a:gd name="T12" fmla="*/ 0 w 181"/>
                  <a:gd name="T13" fmla="*/ 0 h 521"/>
                  <a:gd name="T14" fmla="*/ 0 60000 65536"/>
                  <a:gd name="T15" fmla="*/ 0 60000 65536"/>
                  <a:gd name="T16" fmla="*/ 0 60000 65536"/>
                  <a:gd name="T17" fmla="*/ 0 60000 65536"/>
                  <a:gd name="T18" fmla="*/ 0 60000 65536"/>
                  <a:gd name="T19" fmla="*/ 0 60000 65536"/>
                  <a:gd name="T20" fmla="*/ 0 60000 65536"/>
                  <a:gd name="T21" fmla="*/ 0 w 181"/>
                  <a:gd name="T22" fmla="*/ 0 h 521"/>
                  <a:gd name="T23" fmla="*/ 181 w 181"/>
                  <a:gd name="T24" fmla="*/ 521 h 5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 h="521">
                    <a:moveTo>
                      <a:pt x="1" y="0"/>
                    </a:moveTo>
                    <a:lnTo>
                      <a:pt x="175" y="0"/>
                    </a:lnTo>
                    <a:lnTo>
                      <a:pt x="181" y="521"/>
                    </a:lnTo>
                    <a:lnTo>
                      <a:pt x="160" y="521"/>
                    </a:lnTo>
                    <a:lnTo>
                      <a:pt x="155" y="27"/>
                    </a:lnTo>
                    <a:lnTo>
                      <a:pt x="0" y="27"/>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2" name="Freeform 143"/>
              <p:cNvSpPr>
                <a:spLocks/>
              </p:cNvSpPr>
              <p:nvPr/>
            </p:nvSpPr>
            <p:spPr bwMode="auto">
              <a:xfrm>
                <a:off x="4718" y="2955"/>
                <a:ext cx="230" cy="15"/>
              </a:xfrm>
              <a:custGeom>
                <a:avLst/>
                <a:gdLst>
                  <a:gd name="T0" fmla="*/ 0 w 923"/>
                  <a:gd name="T1" fmla="*/ 0 h 62"/>
                  <a:gd name="T2" fmla="*/ 0 w 923"/>
                  <a:gd name="T3" fmla="*/ 0 h 62"/>
                  <a:gd name="T4" fmla="*/ 0 w 923"/>
                  <a:gd name="T5" fmla="*/ 0 h 62"/>
                  <a:gd name="T6" fmla="*/ 0 w 923"/>
                  <a:gd name="T7" fmla="*/ 0 h 62"/>
                  <a:gd name="T8" fmla="*/ 0 60000 65536"/>
                  <a:gd name="T9" fmla="*/ 0 60000 65536"/>
                  <a:gd name="T10" fmla="*/ 0 60000 65536"/>
                  <a:gd name="T11" fmla="*/ 0 60000 65536"/>
                  <a:gd name="T12" fmla="*/ 0 w 923"/>
                  <a:gd name="T13" fmla="*/ 0 h 62"/>
                  <a:gd name="T14" fmla="*/ 923 w 923"/>
                  <a:gd name="T15" fmla="*/ 62 h 62"/>
                </a:gdLst>
                <a:ahLst/>
                <a:cxnLst>
                  <a:cxn ang="T8">
                    <a:pos x="T0" y="T1"/>
                  </a:cxn>
                  <a:cxn ang="T9">
                    <a:pos x="T2" y="T3"/>
                  </a:cxn>
                  <a:cxn ang="T10">
                    <a:pos x="T4" y="T5"/>
                  </a:cxn>
                  <a:cxn ang="T11">
                    <a:pos x="T6" y="T7"/>
                  </a:cxn>
                </a:cxnLst>
                <a:rect l="T12" t="T13" r="T14" b="T15"/>
                <a:pathLst>
                  <a:path w="923" h="62">
                    <a:moveTo>
                      <a:pt x="912" y="0"/>
                    </a:moveTo>
                    <a:lnTo>
                      <a:pt x="923" y="62"/>
                    </a:lnTo>
                    <a:lnTo>
                      <a:pt x="0" y="33"/>
                    </a:lnTo>
                    <a:lnTo>
                      <a:pt x="912" y="0"/>
                    </a:lnTo>
                    <a:close/>
                  </a:path>
                </a:pathLst>
              </a:custGeom>
              <a:solidFill>
                <a:srgbClr val="A5C4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3" name="Freeform 144"/>
              <p:cNvSpPr>
                <a:spLocks/>
              </p:cNvSpPr>
              <p:nvPr/>
            </p:nvSpPr>
            <p:spPr bwMode="auto">
              <a:xfrm>
                <a:off x="4626" y="3010"/>
                <a:ext cx="266" cy="8"/>
              </a:xfrm>
              <a:custGeom>
                <a:avLst/>
                <a:gdLst>
                  <a:gd name="T0" fmla="*/ 0 w 1063"/>
                  <a:gd name="T1" fmla="*/ 0 h 33"/>
                  <a:gd name="T2" fmla="*/ 0 w 1063"/>
                  <a:gd name="T3" fmla="*/ 0 h 33"/>
                  <a:gd name="T4" fmla="*/ 0 w 1063"/>
                  <a:gd name="T5" fmla="*/ 0 h 33"/>
                  <a:gd name="T6" fmla="*/ 0 w 1063"/>
                  <a:gd name="T7" fmla="*/ 0 h 33"/>
                  <a:gd name="T8" fmla="*/ 0 60000 65536"/>
                  <a:gd name="T9" fmla="*/ 0 60000 65536"/>
                  <a:gd name="T10" fmla="*/ 0 60000 65536"/>
                  <a:gd name="T11" fmla="*/ 0 60000 65536"/>
                  <a:gd name="T12" fmla="*/ 0 w 1063"/>
                  <a:gd name="T13" fmla="*/ 0 h 33"/>
                  <a:gd name="T14" fmla="*/ 1063 w 1063"/>
                  <a:gd name="T15" fmla="*/ 33 h 33"/>
                </a:gdLst>
                <a:ahLst/>
                <a:cxnLst>
                  <a:cxn ang="T8">
                    <a:pos x="T0" y="T1"/>
                  </a:cxn>
                  <a:cxn ang="T9">
                    <a:pos x="T2" y="T3"/>
                  </a:cxn>
                  <a:cxn ang="T10">
                    <a:pos x="T4" y="T5"/>
                  </a:cxn>
                  <a:cxn ang="T11">
                    <a:pos x="T6" y="T7"/>
                  </a:cxn>
                </a:cxnLst>
                <a:rect l="T12" t="T13" r="T14" b="T15"/>
                <a:pathLst>
                  <a:path w="1063" h="33">
                    <a:moveTo>
                      <a:pt x="1063" y="0"/>
                    </a:moveTo>
                    <a:lnTo>
                      <a:pt x="1063" y="33"/>
                    </a:lnTo>
                    <a:lnTo>
                      <a:pt x="0" y="23"/>
                    </a:lnTo>
                    <a:lnTo>
                      <a:pt x="10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4" name="Freeform 145"/>
              <p:cNvSpPr>
                <a:spLocks/>
              </p:cNvSpPr>
              <p:nvPr/>
            </p:nvSpPr>
            <p:spPr bwMode="auto">
              <a:xfrm>
                <a:off x="4784" y="2922"/>
                <a:ext cx="155" cy="70"/>
              </a:xfrm>
              <a:custGeom>
                <a:avLst/>
                <a:gdLst>
                  <a:gd name="T0" fmla="*/ 0 w 1306"/>
                  <a:gd name="T1" fmla="*/ 0 h 593"/>
                  <a:gd name="T2" fmla="*/ 0 w 1306"/>
                  <a:gd name="T3" fmla="*/ 0 h 593"/>
                  <a:gd name="T4" fmla="*/ 0 w 1306"/>
                  <a:gd name="T5" fmla="*/ 0 h 593"/>
                  <a:gd name="T6" fmla="*/ 0 w 1306"/>
                  <a:gd name="T7" fmla="*/ 0 h 593"/>
                  <a:gd name="T8" fmla="*/ 0 w 1306"/>
                  <a:gd name="T9" fmla="*/ 0 h 593"/>
                  <a:gd name="T10" fmla="*/ 0 w 1306"/>
                  <a:gd name="T11" fmla="*/ 0 h 593"/>
                  <a:gd name="T12" fmla="*/ 0 w 1306"/>
                  <a:gd name="T13" fmla="*/ 0 h 593"/>
                  <a:gd name="T14" fmla="*/ 0 w 1306"/>
                  <a:gd name="T15" fmla="*/ 0 h 593"/>
                  <a:gd name="T16" fmla="*/ 0 w 1306"/>
                  <a:gd name="T17" fmla="*/ 0 h 593"/>
                  <a:gd name="T18" fmla="*/ 0 w 1306"/>
                  <a:gd name="T19" fmla="*/ 0 h 593"/>
                  <a:gd name="T20" fmla="*/ 0 w 1306"/>
                  <a:gd name="T21" fmla="*/ 0 h 593"/>
                  <a:gd name="T22" fmla="*/ 0 w 1306"/>
                  <a:gd name="T23" fmla="*/ 0 h 593"/>
                  <a:gd name="T24" fmla="*/ 0 w 1306"/>
                  <a:gd name="T25" fmla="*/ 0 h 593"/>
                  <a:gd name="T26" fmla="*/ 0 w 1306"/>
                  <a:gd name="T27" fmla="*/ 0 h 593"/>
                  <a:gd name="T28" fmla="*/ 0 w 1306"/>
                  <a:gd name="T29" fmla="*/ 0 h 593"/>
                  <a:gd name="T30" fmla="*/ 0 w 1306"/>
                  <a:gd name="T31" fmla="*/ 0 h 593"/>
                  <a:gd name="T32" fmla="*/ 0 w 1306"/>
                  <a:gd name="T33" fmla="*/ 0 h 593"/>
                  <a:gd name="T34" fmla="*/ 0 w 1306"/>
                  <a:gd name="T35" fmla="*/ 0 h 593"/>
                  <a:gd name="T36" fmla="*/ 0 w 1306"/>
                  <a:gd name="T37" fmla="*/ 0 h 593"/>
                  <a:gd name="T38" fmla="*/ 0 w 1306"/>
                  <a:gd name="T39" fmla="*/ 0 h 593"/>
                  <a:gd name="T40" fmla="*/ 0 w 1306"/>
                  <a:gd name="T41" fmla="*/ 0 h 593"/>
                  <a:gd name="T42" fmla="*/ 0 w 1306"/>
                  <a:gd name="T43" fmla="*/ 0 h 593"/>
                  <a:gd name="T44" fmla="*/ 0 w 1306"/>
                  <a:gd name="T45" fmla="*/ 0 h 593"/>
                  <a:gd name="T46" fmla="*/ 0 w 1306"/>
                  <a:gd name="T47" fmla="*/ 0 h 593"/>
                  <a:gd name="T48" fmla="*/ 0 w 1306"/>
                  <a:gd name="T49" fmla="*/ 0 h 593"/>
                  <a:gd name="T50" fmla="*/ 0 w 1306"/>
                  <a:gd name="T51" fmla="*/ 0 h 593"/>
                  <a:gd name="T52" fmla="*/ 0 w 1306"/>
                  <a:gd name="T53" fmla="*/ 0 h 593"/>
                  <a:gd name="T54" fmla="*/ 0 w 1306"/>
                  <a:gd name="T55" fmla="*/ 0 h 593"/>
                  <a:gd name="T56" fmla="*/ 0 w 1306"/>
                  <a:gd name="T57" fmla="*/ 0 h 593"/>
                  <a:gd name="T58" fmla="*/ 0 w 1306"/>
                  <a:gd name="T59" fmla="*/ 0 h 593"/>
                  <a:gd name="T60" fmla="*/ 0 w 1306"/>
                  <a:gd name="T61" fmla="*/ 0 h 593"/>
                  <a:gd name="T62" fmla="*/ 0 w 1306"/>
                  <a:gd name="T63" fmla="*/ 0 h 593"/>
                  <a:gd name="T64" fmla="*/ 0 w 1306"/>
                  <a:gd name="T65" fmla="*/ 0 h 593"/>
                  <a:gd name="T66" fmla="*/ 0 w 1306"/>
                  <a:gd name="T67" fmla="*/ 0 h 593"/>
                  <a:gd name="T68" fmla="*/ 0 w 1306"/>
                  <a:gd name="T69" fmla="*/ 0 h 593"/>
                  <a:gd name="T70" fmla="*/ 0 w 1306"/>
                  <a:gd name="T71" fmla="*/ 0 h 593"/>
                  <a:gd name="T72" fmla="*/ 0 w 1306"/>
                  <a:gd name="T73" fmla="*/ 0 h 593"/>
                  <a:gd name="T74" fmla="*/ 0 w 1306"/>
                  <a:gd name="T75" fmla="*/ 0 h 593"/>
                  <a:gd name="T76" fmla="*/ 0 w 1306"/>
                  <a:gd name="T77" fmla="*/ 0 h 593"/>
                  <a:gd name="T78" fmla="*/ 0 w 1306"/>
                  <a:gd name="T79" fmla="*/ 0 h 593"/>
                  <a:gd name="T80" fmla="*/ 0 w 1306"/>
                  <a:gd name="T81" fmla="*/ 0 h 593"/>
                  <a:gd name="T82" fmla="*/ 0 w 1306"/>
                  <a:gd name="T83" fmla="*/ 0 h 593"/>
                  <a:gd name="T84" fmla="*/ 0 w 1306"/>
                  <a:gd name="T85" fmla="*/ 0 h 593"/>
                  <a:gd name="T86" fmla="*/ 0 w 1306"/>
                  <a:gd name="T87" fmla="*/ 0 h 593"/>
                  <a:gd name="T88" fmla="*/ 0 w 1306"/>
                  <a:gd name="T89" fmla="*/ 0 h 5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6"/>
                  <a:gd name="T136" fmla="*/ 0 h 593"/>
                  <a:gd name="T137" fmla="*/ 1306 w 1306"/>
                  <a:gd name="T138" fmla="*/ 593 h 5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6" h="593">
                    <a:moveTo>
                      <a:pt x="588" y="591"/>
                    </a:moveTo>
                    <a:lnTo>
                      <a:pt x="588" y="592"/>
                    </a:lnTo>
                    <a:lnTo>
                      <a:pt x="588" y="593"/>
                    </a:lnTo>
                    <a:lnTo>
                      <a:pt x="590" y="593"/>
                    </a:lnTo>
                    <a:lnTo>
                      <a:pt x="1306" y="593"/>
                    </a:lnTo>
                    <a:lnTo>
                      <a:pt x="1299" y="566"/>
                    </a:lnTo>
                    <a:lnTo>
                      <a:pt x="1286" y="541"/>
                    </a:lnTo>
                    <a:lnTo>
                      <a:pt x="1270" y="520"/>
                    </a:lnTo>
                    <a:lnTo>
                      <a:pt x="1250" y="501"/>
                    </a:lnTo>
                    <a:lnTo>
                      <a:pt x="1227" y="485"/>
                    </a:lnTo>
                    <a:lnTo>
                      <a:pt x="1199" y="473"/>
                    </a:lnTo>
                    <a:lnTo>
                      <a:pt x="1170" y="466"/>
                    </a:lnTo>
                    <a:lnTo>
                      <a:pt x="1138" y="464"/>
                    </a:lnTo>
                    <a:lnTo>
                      <a:pt x="1131" y="464"/>
                    </a:lnTo>
                    <a:lnTo>
                      <a:pt x="1125" y="464"/>
                    </a:lnTo>
                    <a:lnTo>
                      <a:pt x="1118" y="465"/>
                    </a:lnTo>
                    <a:lnTo>
                      <a:pt x="1112" y="465"/>
                    </a:lnTo>
                    <a:lnTo>
                      <a:pt x="1105" y="466"/>
                    </a:lnTo>
                    <a:lnTo>
                      <a:pt x="1098" y="468"/>
                    </a:lnTo>
                    <a:lnTo>
                      <a:pt x="1092" y="469"/>
                    </a:lnTo>
                    <a:lnTo>
                      <a:pt x="1084" y="470"/>
                    </a:lnTo>
                    <a:lnTo>
                      <a:pt x="1083" y="450"/>
                    </a:lnTo>
                    <a:lnTo>
                      <a:pt x="1080" y="431"/>
                    </a:lnTo>
                    <a:lnTo>
                      <a:pt x="1074" y="412"/>
                    </a:lnTo>
                    <a:lnTo>
                      <a:pt x="1068" y="395"/>
                    </a:lnTo>
                    <a:lnTo>
                      <a:pt x="1060" y="379"/>
                    </a:lnTo>
                    <a:lnTo>
                      <a:pt x="1049" y="362"/>
                    </a:lnTo>
                    <a:lnTo>
                      <a:pt x="1038" y="348"/>
                    </a:lnTo>
                    <a:lnTo>
                      <a:pt x="1025" y="335"/>
                    </a:lnTo>
                    <a:lnTo>
                      <a:pt x="1011" y="323"/>
                    </a:lnTo>
                    <a:lnTo>
                      <a:pt x="996" y="313"/>
                    </a:lnTo>
                    <a:lnTo>
                      <a:pt x="979" y="303"/>
                    </a:lnTo>
                    <a:lnTo>
                      <a:pt x="961" y="295"/>
                    </a:lnTo>
                    <a:lnTo>
                      <a:pt x="942" y="289"/>
                    </a:lnTo>
                    <a:lnTo>
                      <a:pt x="923" y="284"/>
                    </a:lnTo>
                    <a:lnTo>
                      <a:pt x="902" y="282"/>
                    </a:lnTo>
                    <a:lnTo>
                      <a:pt x="881" y="281"/>
                    </a:lnTo>
                    <a:lnTo>
                      <a:pt x="864" y="281"/>
                    </a:lnTo>
                    <a:lnTo>
                      <a:pt x="848" y="283"/>
                    </a:lnTo>
                    <a:lnTo>
                      <a:pt x="832" y="285"/>
                    </a:lnTo>
                    <a:lnTo>
                      <a:pt x="816" y="289"/>
                    </a:lnTo>
                    <a:lnTo>
                      <a:pt x="800" y="294"/>
                    </a:lnTo>
                    <a:lnTo>
                      <a:pt x="784" y="300"/>
                    </a:lnTo>
                    <a:lnTo>
                      <a:pt x="770" y="306"/>
                    </a:lnTo>
                    <a:lnTo>
                      <a:pt x="754" y="313"/>
                    </a:lnTo>
                    <a:lnTo>
                      <a:pt x="755" y="281"/>
                    </a:lnTo>
                    <a:lnTo>
                      <a:pt x="753" y="249"/>
                    </a:lnTo>
                    <a:lnTo>
                      <a:pt x="748" y="219"/>
                    </a:lnTo>
                    <a:lnTo>
                      <a:pt x="739" y="190"/>
                    </a:lnTo>
                    <a:lnTo>
                      <a:pt x="728" y="162"/>
                    </a:lnTo>
                    <a:lnTo>
                      <a:pt x="713" y="136"/>
                    </a:lnTo>
                    <a:lnTo>
                      <a:pt x="696" y="113"/>
                    </a:lnTo>
                    <a:lnTo>
                      <a:pt x="676" y="90"/>
                    </a:lnTo>
                    <a:lnTo>
                      <a:pt x="655" y="71"/>
                    </a:lnTo>
                    <a:lnTo>
                      <a:pt x="630" y="54"/>
                    </a:lnTo>
                    <a:lnTo>
                      <a:pt x="604" y="37"/>
                    </a:lnTo>
                    <a:lnTo>
                      <a:pt x="574" y="24"/>
                    </a:lnTo>
                    <a:lnTo>
                      <a:pt x="543" y="15"/>
                    </a:lnTo>
                    <a:lnTo>
                      <a:pt x="511" y="6"/>
                    </a:lnTo>
                    <a:lnTo>
                      <a:pt x="477" y="2"/>
                    </a:lnTo>
                    <a:lnTo>
                      <a:pt x="442" y="0"/>
                    </a:lnTo>
                    <a:lnTo>
                      <a:pt x="404" y="2"/>
                    </a:lnTo>
                    <a:lnTo>
                      <a:pt x="365" y="7"/>
                    </a:lnTo>
                    <a:lnTo>
                      <a:pt x="328" y="16"/>
                    </a:lnTo>
                    <a:lnTo>
                      <a:pt x="291" y="28"/>
                    </a:lnTo>
                    <a:lnTo>
                      <a:pt x="256" y="42"/>
                    </a:lnTo>
                    <a:lnTo>
                      <a:pt x="223" y="59"/>
                    </a:lnTo>
                    <a:lnTo>
                      <a:pt x="189" y="78"/>
                    </a:lnTo>
                    <a:lnTo>
                      <a:pt x="160" y="101"/>
                    </a:lnTo>
                    <a:lnTo>
                      <a:pt x="131" y="126"/>
                    </a:lnTo>
                    <a:lnTo>
                      <a:pt x="104" y="152"/>
                    </a:lnTo>
                    <a:lnTo>
                      <a:pt x="81" y="180"/>
                    </a:lnTo>
                    <a:lnTo>
                      <a:pt x="59" y="210"/>
                    </a:lnTo>
                    <a:lnTo>
                      <a:pt x="41" y="242"/>
                    </a:lnTo>
                    <a:lnTo>
                      <a:pt x="26" y="275"/>
                    </a:lnTo>
                    <a:lnTo>
                      <a:pt x="14" y="308"/>
                    </a:lnTo>
                    <a:lnTo>
                      <a:pt x="6" y="343"/>
                    </a:lnTo>
                    <a:lnTo>
                      <a:pt x="1" y="380"/>
                    </a:lnTo>
                    <a:lnTo>
                      <a:pt x="0" y="416"/>
                    </a:lnTo>
                    <a:lnTo>
                      <a:pt x="4" y="450"/>
                    </a:lnTo>
                    <a:lnTo>
                      <a:pt x="12" y="482"/>
                    </a:lnTo>
                    <a:lnTo>
                      <a:pt x="23" y="513"/>
                    </a:lnTo>
                    <a:lnTo>
                      <a:pt x="37" y="542"/>
                    </a:lnTo>
                    <a:lnTo>
                      <a:pt x="56" y="568"/>
                    </a:lnTo>
                    <a:lnTo>
                      <a:pt x="77" y="593"/>
                    </a:lnTo>
                    <a:lnTo>
                      <a:pt x="584" y="593"/>
                    </a:lnTo>
                    <a:lnTo>
                      <a:pt x="585" y="593"/>
                    </a:lnTo>
                    <a:lnTo>
                      <a:pt x="586" y="592"/>
                    </a:lnTo>
                    <a:lnTo>
                      <a:pt x="587" y="592"/>
                    </a:lnTo>
                    <a:lnTo>
                      <a:pt x="588" y="591"/>
                    </a:lnTo>
                    <a:close/>
                  </a:path>
                </a:pathLst>
              </a:custGeom>
              <a:solidFill>
                <a:srgbClr val="607F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5" name="Freeform 146"/>
              <p:cNvSpPr>
                <a:spLocks/>
              </p:cNvSpPr>
              <p:nvPr/>
            </p:nvSpPr>
            <p:spPr bwMode="auto">
              <a:xfrm>
                <a:off x="4686" y="2986"/>
                <a:ext cx="265" cy="8"/>
              </a:xfrm>
              <a:custGeom>
                <a:avLst/>
                <a:gdLst>
                  <a:gd name="T0" fmla="*/ 0 w 1061"/>
                  <a:gd name="T1" fmla="*/ 0 h 33"/>
                  <a:gd name="T2" fmla="*/ 0 w 1061"/>
                  <a:gd name="T3" fmla="*/ 0 h 33"/>
                  <a:gd name="T4" fmla="*/ 0 w 1061"/>
                  <a:gd name="T5" fmla="*/ 0 h 33"/>
                  <a:gd name="T6" fmla="*/ 0 w 1061"/>
                  <a:gd name="T7" fmla="*/ 0 h 33"/>
                  <a:gd name="T8" fmla="*/ 0 60000 65536"/>
                  <a:gd name="T9" fmla="*/ 0 60000 65536"/>
                  <a:gd name="T10" fmla="*/ 0 60000 65536"/>
                  <a:gd name="T11" fmla="*/ 0 60000 65536"/>
                  <a:gd name="T12" fmla="*/ 0 w 1061"/>
                  <a:gd name="T13" fmla="*/ 0 h 33"/>
                  <a:gd name="T14" fmla="*/ 1061 w 1061"/>
                  <a:gd name="T15" fmla="*/ 33 h 33"/>
                </a:gdLst>
                <a:ahLst/>
                <a:cxnLst>
                  <a:cxn ang="T8">
                    <a:pos x="T0" y="T1"/>
                  </a:cxn>
                  <a:cxn ang="T9">
                    <a:pos x="T2" y="T3"/>
                  </a:cxn>
                  <a:cxn ang="T10">
                    <a:pos x="T4" y="T5"/>
                  </a:cxn>
                  <a:cxn ang="T11">
                    <a:pos x="T6" y="T7"/>
                  </a:cxn>
                </a:cxnLst>
                <a:rect l="T12" t="T13" r="T14" b="T15"/>
                <a:pathLst>
                  <a:path w="1061" h="33">
                    <a:moveTo>
                      <a:pt x="1061" y="0"/>
                    </a:moveTo>
                    <a:lnTo>
                      <a:pt x="1061" y="33"/>
                    </a:lnTo>
                    <a:lnTo>
                      <a:pt x="0" y="24"/>
                    </a:lnTo>
                    <a:lnTo>
                      <a:pt x="10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28" name="Text Box 147"/>
            <p:cNvSpPr txBox="1">
              <a:spLocks noChangeArrowheads="1"/>
            </p:cNvSpPr>
            <p:nvPr/>
          </p:nvSpPr>
          <p:spPr bwMode="auto">
            <a:xfrm>
              <a:off x="4220" y="3327"/>
              <a:ext cx="193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en-US" sz="1800" dirty="0"/>
                <a:t>WASTES &amp; </a:t>
              </a:r>
              <a:r>
                <a:rPr lang="en-GB" altLang="en-US" sz="1800" dirty="0">
                  <a:solidFill>
                    <a:srgbClr val="669900"/>
                  </a:solidFill>
                </a:rPr>
                <a:t/>
              </a:r>
              <a:br>
                <a:rPr lang="en-GB" altLang="en-US" sz="1800" dirty="0">
                  <a:solidFill>
                    <a:srgbClr val="669900"/>
                  </a:solidFill>
                </a:rPr>
              </a:br>
              <a:r>
                <a:rPr lang="en-GB" altLang="en-US" sz="1800" dirty="0"/>
                <a:t>EMISSIONS</a:t>
              </a:r>
            </a:p>
          </p:txBody>
        </p:sp>
        <p:sp>
          <p:nvSpPr>
            <p:cNvPr id="33829" name="AutoShape 148"/>
            <p:cNvSpPr>
              <a:spLocks noChangeAspect="1" noChangeArrowheads="1" noTextEdit="1"/>
            </p:cNvSpPr>
            <p:nvPr/>
          </p:nvSpPr>
          <p:spPr bwMode="auto">
            <a:xfrm>
              <a:off x="4161" y="3127"/>
              <a:ext cx="622"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30" name="Freeform 149"/>
            <p:cNvSpPr>
              <a:spLocks/>
            </p:cNvSpPr>
            <p:nvPr/>
          </p:nvSpPr>
          <p:spPr bwMode="auto">
            <a:xfrm>
              <a:off x="4161" y="3127"/>
              <a:ext cx="615" cy="619"/>
            </a:xfrm>
            <a:custGeom>
              <a:avLst/>
              <a:gdLst>
                <a:gd name="T0" fmla="*/ 0 w 2462"/>
                <a:gd name="T1" fmla="*/ 0 h 2476"/>
                <a:gd name="T2" fmla="*/ 0 w 2462"/>
                <a:gd name="T3" fmla="*/ 0 h 2476"/>
                <a:gd name="T4" fmla="*/ 0 w 2462"/>
                <a:gd name="T5" fmla="*/ 0 h 2476"/>
                <a:gd name="T6" fmla="*/ 0 w 2462"/>
                <a:gd name="T7" fmla="*/ 0 h 2476"/>
                <a:gd name="T8" fmla="*/ 0 w 2462"/>
                <a:gd name="T9" fmla="*/ 0 h 2476"/>
                <a:gd name="T10" fmla="*/ 0 60000 65536"/>
                <a:gd name="T11" fmla="*/ 0 60000 65536"/>
                <a:gd name="T12" fmla="*/ 0 60000 65536"/>
                <a:gd name="T13" fmla="*/ 0 60000 65536"/>
                <a:gd name="T14" fmla="*/ 0 60000 65536"/>
                <a:gd name="T15" fmla="*/ 0 w 2462"/>
                <a:gd name="T16" fmla="*/ 0 h 2476"/>
                <a:gd name="T17" fmla="*/ 2462 w 2462"/>
                <a:gd name="T18" fmla="*/ 2476 h 2476"/>
              </a:gdLst>
              <a:ahLst/>
              <a:cxnLst>
                <a:cxn ang="T10">
                  <a:pos x="T0" y="T1"/>
                </a:cxn>
                <a:cxn ang="T11">
                  <a:pos x="T2" y="T3"/>
                </a:cxn>
                <a:cxn ang="T12">
                  <a:pos x="T4" y="T5"/>
                </a:cxn>
                <a:cxn ang="T13">
                  <a:pos x="T6" y="T7"/>
                </a:cxn>
                <a:cxn ang="T14">
                  <a:pos x="T8" y="T9"/>
                </a:cxn>
              </a:cxnLst>
              <a:rect l="T15" t="T16" r="T17" b="T18"/>
              <a:pathLst>
                <a:path w="2462" h="2476">
                  <a:moveTo>
                    <a:pt x="2462" y="533"/>
                  </a:moveTo>
                  <a:lnTo>
                    <a:pt x="2235" y="2261"/>
                  </a:lnTo>
                  <a:lnTo>
                    <a:pt x="309" y="2476"/>
                  </a:lnTo>
                  <a:lnTo>
                    <a:pt x="0" y="0"/>
                  </a:lnTo>
                  <a:lnTo>
                    <a:pt x="2462" y="533"/>
                  </a:lnTo>
                  <a:close/>
                </a:path>
              </a:pathLst>
            </a:custGeom>
            <a:solidFill>
              <a:srgbClr val="63E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1" name="Freeform 150"/>
            <p:cNvSpPr>
              <a:spLocks/>
            </p:cNvSpPr>
            <p:nvPr/>
          </p:nvSpPr>
          <p:spPr bwMode="auto">
            <a:xfrm>
              <a:off x="4350" y="3322"/>
              <a:ext cx="184" cy="53"/>
            </a:xfrm>
            <a:custGeom>
              <a:avLst/>
              <a:gdLst>
                <a:gd name="T0" fmla="*/ 0 w 735"/>
                <a:gd name="T1" fmla="*/ 0 h 212"/>
                <a:gd name="T2" fmla="*/ 0 w 735"/>
                <a:gd name="T3" fmla="*/ 0 h 212"/>
                <a:gd name="T4" fmla="*/ 0 w 735"/>
                <a:gd name="T5" fmla="*/ 0 h 212"/>
                <a:gd name="T6" fmla="*/ 0 w 735"/>
                <a:gd name="T7" fmla="*/ 0 h 212"/>
                <a:gd name="T8" fmla="*/ 0 w 735"/>
                <a:gd name="T9" fmla="*/ 0 h 212"/>
                <a:gd name="T10" fmla="*/ 0 w 735"/>
                <a:gd name="T11" fmla="*/ 0 h 212"/>
                <a:gd name="T12" fmla="*/ 0 w 735"/>
                <a:gd name="T13" fmla="*/ 0 h 212"/>
                <a:gd name="T14" fmla="*/ 0 w 735"/>
                <a:gd name="T15" fmla="*/ 0 h 212"/>
                <a:gd name="T16" fmla="*/ 0 w 735"/>
                <a:gd name="T17" fmla="*/ 0 h 212"/>
                <a:gd name="T18" fmla="*/ 0 w 735"/>
                <a:gd name="T19" fmla="*/ 0 h 212"/>
                <a:gd name="T20" fmla="*/ 0 w 735"/>
                <a:gd name="T21" fmla="*/ 0 h 212"/>
                <a:gd name="T22" fmla="*/ 0 w 735"/>
                <a:gd name="T23" fmla="*/ 0 h 212"/>
                <a:gd name="T24" fmla="*/ 0 w 735"/>
                <a:gd name="T25" fmla="*/ 0 h 212"/>
                <a:gd name="T26" fmla="*/ 0 w 735"/>
                <a:gd name="T27" fmla="*/ 0 h 212"/>
                <a:gd name="T28" fmla="*/ 0 w 735"/>
                <a:gd name="T29" fmla="*/ 0 h 212"/>
                <a:gd name="T30" fmla="*/ 0 w 735"/>
                <a:gd name="T31" fmla="*/ 0 h 212"/>
                <a:gd name="T32" fmla="*/ 0 w 735"/>
                <a:gd name="T33" fmla="*/ 0 h 212"/>
                <a:gd name="T34" fmla="*/ 0 w 735"/>
                <a:gd name="T35" fmla="*/ 0 h 212"/>
                <a:gd name="T36" fmla="*/ 0 w 735"/>
                <a:gd name="T37" fmla="*/ 0 h 212"/>
                <a:gd name="T38" fmla="*/ 0 w 735"/>
                <a:gd name="T39" fmla="*/ 0 h 212"/>
                <a:gd name="T40" fmla="*/ 0 w 735"/>
                <a:gd name="T41" fmla="*/ 0 h 212"/>
                <a:gd name="T42" fmla="*/ 0 w 735"/>
                <a:gd name="T43" fmla="*/ 0 h 212"/>
                <a:gd name="T44" fmla="*/ 0 w 735"/>
                <a:gd name="T45" fmla="*/ 0 h 212"/>
                <a:gd name="T46" fmla="*/ 0 w 735"/>
                <a:gd name="T47" fmla="*/ 0 h 212"/>
                <a:gd name="T48" fmla="*/ 0 w 735"/>
                <a:gd name="T49" fmla="*/ 0 h 212"/>
                <a:gd name="T50" fmla="*/ 0 w 735"/>
                <a:gd name="T51" fmla="*/ 0 h 212"/>
                <a:gd name="T52" fmla="*/ 0 w 735"/>
                <a:gd name="T53" fmla="*/ 0 h 212"/>
                <a:gd name="T54" fmla="*/ 0 w 735"/>
                <a:gd name="T55" fmla="*/ 0 h 212"/>
                <a:gd name="T56" fmla="*/ 0 w 735"/>
                <a:gd name="T57" fmla="*/ 0 h 212"/>
                <a:gd name="T58" fmla="*/ 0 w 735"/>
                <a:gd name="T59" fmla="*/ 0 h 212"/>
                <a:gd name="T60" fmla="*/ 0 w 735"/>
                <a:gd name="T61" fmla="*/ 0 h 212"/>
                <a:gd name="T62" fmla="*/ 0 w 735"/>
                <a:gd name="T63" fmla="*/ 0 h 212"/>
                <a:gd name="T64" fmla="*/ 0 w 735"/>
                <a:gd name="T65" fmla="*/ 0 h 212"/>
                <a:gd name="T66" fmla="*/ 0 w 735"/>
                <a:gd name="T67" fmla="*/ 0 h 212"/>
                <a:gd name="T68" fmla="*/ 0 w 735"/>
                <a:gd name="T69" fmla="*/ 0 h 212"/>
                <a:gd name="T70" fmla="*/ 0 w 735"/>
                <a:gd name="T71" fmla="*/ 0 h 212"/>
                <a:gd name="T72" fmla="*/ 0 w 735"/>
                <a:gd name="T73" fmla="*/ 0 h 212"/>
                <a:gd name="T74" fmla="*/ 0 w 735"/>
                <a:gd name="T75" fmla="*/ 0 h 212"/>
                <a:gd name="T76" fmla="*/ 0 w 735"/>
                <a:gd name="T77" fmla="*/ 0 h 212"/>
                <a:gd name="T78" fmla="*/ 0 w 735"/>
                <a:gd name="T79" fmla="*/ 0 h 212"/>
                <a:gd name="T80" fmla="*/ 0 w 735"/>
                <a:gd name="T81" fmla="*/ 0 h 212"/>
                <a:gd name="T82" fmla="*/ 0 w 735"/>
                <a:gd name="T83" fmla="*/ 0 h 212"/>
                <a:gd name="T84" fmla="*/ 0 w 735"/>
                <a:gd name="T85" fmla="*/ 0 h 2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5"/>
                <a:gd name="T130" fmla="*/ 0 h 212"/>
                <a:gd name="T131" fmla="*/ 735 w 735"/>
                <a:gd name="T132" fmla="*/ 212 h 2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5" h="212">
                  <a:moveTo>
                    <a:pt x="693" y="0"/>
                  </a:moveTo>
                  <a:lnTo>
                    <a:pt x="691" y="28"/>
                  </a:lnTo>
                  <a:lnTo>
                    <a:pt x="692" y="33"/>
                  </a:lnTo>
                  <a:lnTo>
                    <a:pt x="695" y="37"/>
                  </a:lnTo>
                  <a:lnTo>
                    <a:pt x="696" y="42"/>
                  </a:lnTo>
                  <a:lnTo>
                    <a:pt x="696" y="47"/>
                  </a:lnTo>
                  <a:lnTo>
                    <a:pt x="695" y="61"/>
                  </a:lnTo>
                  <a:lnTo>
                    <a:pt x="690" y="73"/>
                  </a:lnTo>
                  <a:lnTo>
                    <a:pt x="681" y="87"/>
                  </a:lnTo>
                  <a:lnTo>
                    <a:pt x="670" y="98"/>
                  </a:lnTo>
                  <a:lnTo>
                    <a:pt x="655" y="111"/>
                  </a:lnTo>
                  <a:lnTo>
                    <a:pt x="638" y="121"/>
                  </a:lnTo>
                  <a:lnTo>
                    <a:pt x="618" y="132"/>
                  </a:lnTo>
                  <a:lnTo>
                    <a:pt x="597" y="141"/>
                  </a:lnTo>
                  <a:lnTo>
                    <a:pt x="573" y="149"/>
                  </a:lnTo>
                  <a:lnTo>
                    <a:pt x="547" y="157"/>
                  </a:lnTo>
                  <a:lnTo>
                    <a:pt x="520" y="163"/>
                  </a:lnTo>
                  <a:lnTo>
                    <a:pt x="490" y="169"/>
                  </a:lnTo>
                  <a:lnTo>
                    <a:pt x="459" y="173"/>
                  </a:lnTo>
                  <a:lnTo>
                    <a:pt x="427" y="177"/>
                  </a:lnTo>
                  <a:lnTo>
                    <a:pt x="393" y="178"/>
                  </a:lnTo>
                  <a:lnTo>
                    <a:pt x="359" y="179"/>
                  </a:lnTo>
                  <a:lnTo>
                    <a:pt x="324" y="178"/>
                  </a:lnTo>
                  <a:lnTo>
                    <a:pt x="292" y="177"/>
                  </a:lnTo>
                  <a:lnTo>
                    <a:pt x="259" y="173"/>
                  </a:lnTo>
                  <a:lnTo>
                    <a:pt x="228" y="169"/>
                  </a:lnTo>
                  <a:lnTo>
                    <a:pt x="198" y="163"/>
                  </a:lnTo>
                  <a:lnTo>
                    <a:pt x="170" y="157"/>
                  </a:lnTo>
                  <a:lnTo>
                    <a:pt x="144" y="149"/>
                  </a:lnTo>
                  <a:lnTo>
                    <a:pt x="120" y="141"/>
                  </a:lnTo>
                  <a:lnTo>
                    <a:pt x="99" y="132"/>
                  </a:lnTo>
                  <a:lnTo>
                    <a:pt x="79" y="121"/>
                  </a:lnTo>
                  <a:lnTo>
                    <a:pt x="63" y="111"/>
                  </a:lnTo>
                  <a:lnTo>
                    <a:pt x="48" y="98"/>
                  </a:lnTo>
                  <a:lnTo>
                    <a:pt x="36" y="87"/>
                  </a:lnTo>
                  <a:lnTo>
                    <a:pt x="28" y="73"/>
                  </a:lnTo>
                  <a:lnTo>
                    <a:pt x="23" y="61"/>
                  </a:lnTo>
                  <a:lnTo>
                    <a:pt x="21" y="47"/>
                  </a:lnTo>
                  <a:lnTo>
                    <a:pt x="23" y="38"/>
                  </a:lnTo>
                  <a:lnTo>
                    <a:pt x="24" y="30"/>
                  </a:lnTo>
                  <a:lnTo>
                    <a:pt x="28" y="23"/>
                  </a:lnTo>
                  <a:lnTo>
                    <a:pt x="31" y="15"/>
                  </a:lnTo>
                  <a:lnTo>
                    <a:pt x="31" y="9"/>
                  </a:lnTo>
                  <a:lnTo>
                    <a:pt x="18" y="23"/>
                  </a:lnTo>
                  <a:lnTo>
                    <a:pt x="9" y="37"/>
                  </a:lnTo>
                  <a:lnTo>
                    <a:pt x="3" y="52"/>
                  </a:lnTo>
                  <a:lnTo>
                    <a:pt x="0" y="67"/>
                  </a:lnTo>
                  <a:lnTo>
                    <a:pt x="3" y="82"/>
                  </a:lnTo>
                  <a:lnTo>
                    <a:pt x="8" y="96"/>
                  </a:lnTo>
                  <a:lnTo>
                    <a:pt x="16" y="109"/>
                  </a:lnTo>
                  <a:lnTo>
                    <a:pt x="29" y="123"/>
                  </a:lnTo>
                  <a:lnTo>
                    <a:pt x="44" y="136"/>
                  </a:lnTo>
                  <a:lnTo>
                    <a:pt x="63" y="148"/>
                  </a:lnTo>
                  <a:lnTo>
                    <a:pt x="84" y="159"/>
                  </a:lnTo>
                  <a:lnTo>
                    <a:pt x="108" y="169"/>
                  </a:lnTo>
                  <a:lnTo>
                    <a:pt x="134" y="178"/>
                  </a:lnTo>
                  <a:lnTo>
                    <a:pt x="162" y="187"/>
                  </a:lnTo>
                  <a:lnTo>
                    <a:pt x="193" y="194"/>
                  </a:lnTo>
                  <a:lnTo>
                    <a:pt x="224" y="201"/>
                  </a:lnTo>
                  <a:lnTo>
                    <a:pt x="258" y="206"/>
                  </a:lnTo>
                  <a:lnTo>
                    <a:pt x="294" y="209"/>
                  </a:lnTo>
                  <a:lnTo>
                    <a:pt x="331" y="211"/>
                  </a:lnTo>
                  <a:lnTo>
                    <a:pt x="368" y="212"/>
                  </a:lnTo>
                  <a:lnTo>
                    <a:pt x="406" y="211"/>
                  </a:lnTo>
                  <a:lnTo>
                    <a:pt x="442" y="209"/>
                  </a:lnTo>
                  <a:lnTo>
                    <a:pt x="477" y="206"/>
                  </a:lnTo>
                  <a:lnTo>
                    <a:pt x="511" y="201"/>
                  </a:lnTo>
                  <a:lnTo>
                    <a:pt x="542" y="194"/>
                  </a:lnTo>
                  <a:lnTo>
                    <a:pt x="572" y="187"/>
                  </a:lnTo>
                  <a:lnTo>
                    <a:pt x="601" y="178"/>
                  </a:lnTo>
                  <a:lnTo>
                    <a:pt x="627" y="169"/>
                  </a:lnTo>
                  <a:lnTo>
                    <a:pt x="651" y="159"/>
                  </a:lnTo>
                  <a:lnTo>
                    <a:pt x="672" y="148"/>
                  </a:lnTo>
                  <a:lnTo>
                    <a:pt x="690" y="136"/>
                  </a:lnTo>
                  <a:lnTo>
                    <a:pt x="706" y="123"/>
                  </a:lnTo>
                  <a:lnTo>
                    <a:pt x="719" y="109"/>
                  </a:lnTo>
                  <a:lnTo>
                    <a:pt x="727" y="96"/>
                  </a:lnTo>
                  <a:lnTo>
                    <a:pt x="732" y="82"/>
                  </a:lnTo>
                  <a:lnTo>
                    <a:pt x="735" y="67"/>
                  </a:lnTo>
                  <a:lnTo>
                    <a:pt x="734" y="58"/>
                  </a:lnTo>
                  <a:lnTo>
                    <a:pt x="732" y="49"/>
                  </a:lnTo>
                  <a:lnTo>
                    <a:pt x="729" y="40"/>
                  </a:lnTo>
                  <a:lnTo>
                    <a:pt x="724" y="32"/>
                  </a:lnTo>
                  <a:lnTo>
                    <a:pt x="719" y="24"/>
                  </a:lnTo>
                  <a:lnTo>
                    <a:pt x="711" y="15"/>
                  </a:lnTo>
                  <a:lnTo>
                    <a:pt x="702" y="8"/>
                  </a:lnTo>
                  <a:lnTo>
                    <a:pt x="6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2" name="Freeform 151"/>
            <p:cNvSpPr>
              <a:spLocks/>
            </p:cNvSpPr>
            <p:nvPr/>
          </p:nvSpPr>
          <p:spPr bwMode="auto">
            <a:xfrm>
              <a:off x="4521" y="3219"/>
              <a:ext cx="6" cy="111"/>
            </a:xfrm>
            <a:custGeom>
              <a:avLst/>
              <a:gdLst>
                <a:gd name="T0" fmla="*/ 0 w 24"/>
                <a:gd name="T1" fmla="*/ 0 h 444"/>
                <a:gd name="T2" fmla="*/ 0 w 24"/>
                <a:gd name="T3" fmla="*/ 0 h 444"/>
                <a:gd name="T4" fmla="*/ 0 w 24"/>
                <a:gd name="T5" fmla="*/ 0 h 444"/>
                <a:gd name="T6" fmla="*/ 0 w 24"/>
                <a:gd name="T7" fmla="*/ 0 h 444"/>
                <a:gd name="T8" fmla="*/ 0 w 24"/>
                <a:gd name="T9" fmla="*/ 0 h 444"/>
                <a:gd name="T10" fmla="*/ 0 w 24"/>
                <a:gd name="T11" fmla="*/ 0 h 444"/>
                <a:gd name="T12" fmla="*/ 0 w 24"/>
                <a:gd name="T13" fmla="*/ 0 h 444"/>
                <a:gd name="T14" fmla="*/ 0 w 24"/>
                <a:gd name="T15" fmla="*/ 0 h 444"/>
                <a:gd name="T16" fmla="*/ 0 w 24"/>
                <a:gd name="T17" fmla="*/ 0 h 4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444"/>
                <a:gd name="T29" fmla="*/ 24 w 24"/>
                <a:gd name="T30" fmla="*/ 444 h 4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444">
                  <a:moveTo>
                    <a:pt x="24" y="0"/>
                  </a:moveTo>
                  <a:lnTo>
                    <a:pt x="7" y="12"/>
                  </a:lnTo>
                  <a:lnTo>
                    <a:pt x="2" y="382"/>
                  </a:lnTo>
                  <a:lnTo>
                    <a:pt x="0" y="435"/>
                  </a:lnTo>
                  <a:lnTo>
                    <a:pt x="3" y="437"/>
                  </a:lnTo>
                  <a:lnTo>
                    <a:pt x="5" y="439"/>
                  </a:lnTo>
                  <a:lnTo>
                    <a:pt x="8" y="441"/>
                  </a:lnTo>
                  <a:lnTo>
                    <a:pt x="10" y="444"/>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3" name="Freeform 152"/>
            <p:cNvSpPr>
              <a:spLocks/>
            </p:cNvSpPr>
            <p:nvPr/>
          </p:nvSpPr>
          <p:spPr bwMode="auto">
            <a:xfrm>
              <a:off x="4350" y="3387"/>
              <a:ext cx="184" cy="62"/>
            </a:xfrm>
            <a:custGeom>
              <a:avLst/>
              <a:gdLst>
                <a:gd name="T0" fmla="*/ 0 w 735"/>
                <a:gd name="T1" fmla="*/ 0 h 246"/>
                <a:gd name="T2" fmla="*/ 0 w 735"/>
                <a:gd name="T3" fmla="*/ 0 h 246"/>
                <a:gd name="T4" fmla="*/ 0 w 735"/>
                <a:gd name="T5" fmla="*/ 0 h 246"/>
                <a:gd name="T6" fmla="*/ 0 w 735"/>
                <a:gd name="T7" fmla="*/ 0 h 246"/>
                <a:gd name="T8" fmla="*/ 0 w 735"/>
                <a:gd name="T9" fmla="*/ 0 h 246"/>
                <a:gd name="T10" fmla="*/ 0 w 735"/>
                <a:gd name="T11" fmla="*/ 0 h 246"/>
                <a:gd name="T12" fmla="*/ 0 w 735"/>
                <a:gd name="T13" fmla="*/ 0 h 246"/>
                <a:gd name="T14" fmla="*/ 0 w 735"/>
                <a:gd name="T15" fmla="*/ 0 h 246"/>
                <a:gd name="T16" fmla="*/ 0 w 735"/>
                <a:gd name="T17" fmla="*/ 0 h 246"/>
                <a:gd name="T18" fmla="*/ 0 w 735"/>
                <a:gd name="T19" fmla="*/ 0 h 246"/>
                <a:gd name="T20" fmla="*/ 0 w 735"/>
                <a:gd name="T21" fmla="*/ 0 h 246"/>
                <a:gd name="T22" fmla="*/ 0 w 735"/>
                <a:gd name="T23" fmla="*/ 0 h 246"/>
                <a:gd name="T24" fmla="*/ 0 w 735"/>
                <a:gd name="T25" fmla="*/ 0 h 246"/>
                <a:gd name="T26" fmla="*/ 0 w 735"/>
                <a:gd name="T27" fmla="*/ 0 h 246"/>
                <a:gd name="T28" fmla="*/ 0 w 735"/>
                <a:gd name="T29" fmla="*/ 0 h 246"/>
                <a:gd name="T30" fmla="*/ 0 w 735"/>
                <a:gd name="T31" fmla="*/ 0 h 246"/>
                <a:gd name="T32" fmla="*/ 0 w 735"/>
                <a:gd name="T33" fmla="*/ 0 h 246"/>
                <a:gd name="T34" fmla="*/ 0 w 735"/>
                <a:gd name="T35" fmla="*/ 0 h 246"/>
                <a:gd name="T36" fmla="*/ 0 w 735"/>
                <a:gd name="T37" fmla="*/ 0 h 246"/>
                <a:gd name="T38" fmla="*/ 0 w 735"/>
                <a:gd name="T39" fmla="*/ 0 h 246"/>
                <a:gd name="T40" fmla="*/ 0 w 735"/>
                <a:gd name="T41" fmla="*/ 0 h 246"/>
                <a:gd name="T42" fmla="*/ 0 w 735"/>
                <a:gd name="T43" fmla="*/ 0 h 246"/>
                <a:gd name="T44" fmla="*/ 0 w 735"/>
                <a:gd name="T45" fmla="*/ 0 h 246"/>
                <a:gd name="T46" fmla="*/ 0 w 735"/>
                <a:gd name="T47" fmla="*/ 0 h 246"/>
                <a:gd name="T48" fmla="*/ 0 w 735"/>
                <a:gd name="T49" fmla="*/ 0 h 246"/>
                <a:gd name="T50" fmla="*/ 0 w 735"/>
                <a:gd name="T51" fmla="*/ 0 h 246"/>
                <a:gd name="T52" fmla="*/ 0 w 735"/>
                <a:gd name="T53" fmla="*/ 0 h 246"/>
                <a:gd name="T54" fmla="*/ 0 w 735"/>
                <a:gd name="T55" fmla="*/ 0 h 246"/>
                <a:gd name="T56" fmla="*/ 0 w 735"/>
                <a:gd name="T57" fmla="*/ 0 h 246"/>
                <a:gd name="T58" fmla="*/ 0 w 735"/>
                <a:gd name="T59" fmla="*/ 0 h 246"/>
                <a:gd name="T60" fmla="*/ 0 w 735"/>
                <a:gd name="T61" fmla="*/ 0 h 246"/>
                <a:gd name="T62" fmla="*/ 0 w 735"/>
                <a:gd name="T63" fmla="*/ 0 h 246"/>
                <a:gd name="T64" fmla="*/ 0 w 735"/>
                <a:gd name="T65" fmla="*/ 0 h 246"/>
                <a:gd name="T66" fmla="*/ 0 w 735"/>
                <a:gd name="T67" fmla="*/ 0 h 246"/>
                <a:gd name="T68" fmla="*/ 0 w 735"/>
                <a:gd name="T69" fmla="*/ 0 h 246"/>
                <a:gd name="T70" fmla="*/ 0 w 735"/>
                <a:gd name="T71" fmla="*/ 0 h 246"/>
                <a:gd name="T72" fmla="*/ 0 w 735"/>
                <a:gd name="T73" fmla="*/ 0 h 246"/>
                <a:gd name="T74" fmla="*/ 0 w 735"/>
                <a:gd name="T75" fmla="*/ 0 h 246"/>
                <a:gd name="T76" fmla="*/ 0 w 735"/>
                <a:gd name="T77" fmla="*/ 0 h 246"/>
                <a:gd name="T78" fmla="*/ 0 w 735"/>
                <a:gd name="T79" fmla="*/ 0 h 246"/>
                <a:gd name="T80" fmla="*/ 0 w 735"/>
                <a:gd name="T81" fmla="*/ 0 h 246"/>
                <a:gd name="T82" fmla="*/ 0 w 735"/>
                <a:gd name="T83" fmla="*/ 0 h 246"/>
                <a:gd name="T84" fmla="*/ 0 w 735"/>
                <a:gd name="T85" fmla="*/ 0 h 2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5"/>
                <a:gd name="T130" fmla="*/ 0 h 246"/>
                <a:gd name="T131" fmla="*/ 735 w 735"/>
                <a:gd name="T132" fmla="*/ 246 h 2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5" h="246">
                  <a:moveTo>
                    <a:pt x="693" y="0"/>
                  </a:moveTo>
                  <a:lnTo>
                    <a:pt x="691" y="31"/>
                  </a:lnTo>
                  <a:lnTo>
                    <a:pt x="692" y="37"/>
                  </a:lnTo>
                  <a:lnTo>
                    <a:pt x="695" y="42"/>
                  </a:lnTo>
                  <a:lnTo>
                    <a:pt x="696" y="49"/>
                  </a:lnTo>
                  <a:lnTo>
                    <a:pt x="696" y="55"/>
                  </a:lnTo>
                  <a:lnTo>
                    <a:pt x="695" y="71"/>
                  </a:lnTo>
                  <a:lnTo>
                    <a:pt x="690" y="86"/>
                  </a:lnTo>
                  <a:lnTo>
                    <a:pt x="681" y="101"/>
                  </a:lnTo>
                  <a:lnTo>
                    <a:pt x="670" y="115"/>
                  </a:lnTo>
                  <a:lnTo>
                    <a:pt x="655" y="129"/>
                  </a:lnTo>
                  <a:lnTo>
                    <a:pt x="638" y="141"/>
                  </a:lnTo>
                  <a:lnTo>
                    <a:pt x="618" y="153"/>
                  </a:lnTo>
                  <a:lnTo>
                    <a:pt x="597" y="164"/>
                  </a:lnTo>
                  <a:lnTo>
                    <a:pt x="573" y="174"/>
                  </a:lnTo>
                  <a:lnTo>
                    <a:pt x="547" y="183"/>
                  </a:lnTo>
                  <a:lnTo>
                    <a:pt x="520" y="190"/>
                  </a:lnTo>
                  <a:lnTo>
                    <a:pt x="490" y="196"/>
                  </a:lnTo>
                  <a:lnTo>
                    <a:pt x="459" y="201"/>
                  </a:lnTo>
                  <a:lnTo>
                    <a:pt x="427" y="206"/>
                  </a:lnTo>
                  <a:lnTo>
                    <a:pt x="393" y="208"/>
                  </a:lnTo>
                  <a:lnTo>
                    <a:pt x="359" y="209"/>
                  </a:lnTo>
                  <a:lnTo>
                    <a:pt x="324" y="208"/>
                  </a:lnTo>
                  <a:lnTo>
                    <a:pt x="292" y="206"/>
                  </a:lnTo>
                  <a:lnTo>
                    <a:pt x="259" y="201"/>
                  </a:lnTo>
                  <a:lnTo>
                    <a:pt x="228" y="196"/>
                  </a:lnTo>
                  <a:lnTo>
                    <a:pt x="198" y="190"/>
                  </a:lnTo>
                  <a:lnTo>
                    <a:pt x="170" y="183"/>
                  </a:lnTo>
                  <a:lnTo>
                    <a:pt x="144" y="174"/>
                  </a:lnTo>
                  <a:lnTo>
                    <a:pt x="120" y="164"/>
                  </a:lnTo>
                  <a:lnTo>
                    <a:pt x="99" y="153"/>
                  </a:lnTo>
                  <a:lnTo>
                    <a:pt x="79" y="141"/>
                  </a:lnTo>
                  <a:lnTo>
                    <a:pt x="63" y="129"/>
                  </a:lnTo>
                  <a:lnTo>
                    <a:pt x="48" y="115"/>
                  </a:lnTo>
                  <a:lnTo>
                    <a:pt x="36" y="101"/>
                  </a:lnTo>
                  <a:lnTo>
                    <a:pt x="28" y="86"/>
                  </a:lnTo>
                  <a:lnTo>
                    <a:pt x="23" y="71"/>
                  </a:lnTo>
                  <a:lnTo>
                    <a:pt x="21" y="55"/>
                  </a:lnTo>
                  <a:lnTo>
                    <a:pt x="23" y="45"/>
                  </a:lnTo>
                  <a:lnTo>
                    <a:pt x="24" y="35"/>
                  </a:lnTo>
                  <a:lnTo>
                    <a:pt x="28" y="26"/>
                  </a:lnTo>
                  <a:lnTo>
                    <a:pt x="31" y="17"/>
                  </a:lnTo>
                  <a:lnTo>
                    <a:pt x="31" y="10"/>
                  </a:lnTo>
                  <a:lnTo>
                    <a:pt x="18" y="26"/>
                  </a:lnTo>
                  <a:lnTo>
                    <a:pt x="9" y="42"/>
                  </a:lnTo>
                  <a:lnTo>
                    <a:pt x="3" y="60"/>
                  </a:lnTo>
                  <a:lnTo>
                    <a:pt x="0" y="79"/>
                  </a:lnTo>
                  <a:lnTo>
                    <a:pt x="3" y="96"/>
                  </a:lnTo>
                  <a:lnTo>
                    <a:pt x="8" y="113"/>
                  </a:lnTo>
                  <a:lnTo>
                    <a:pt x="16" y="129"/>
                  </a:lnTo>
                  <a:lnTo>
                    <a:pt x="29" y="144"/>
                  </a:lnTo>
                  <a:lnTo>
                    <a:pt x="44" y="159"/>
                  </a:lnTo>
                  <a:lnTo>
                    <a:pt x="63" y="173"/>
                  </a:lnTo>
                  <a:lnTo>
                    <a:pt x="84" y="185"/>
                  </a:lnTo>
                  <a:lnTo>
                    <a:pt x="108" y="198"/>
                  </a:lnTo>
                  <a:lnTo>
                    <a:pt x="134" y="208"/>
                  </a:lnTo>
                  <a:lnTo>
                    <a:pt x="162" y="218"/>
                  </a:lnTo>
                  <a:lnTo>
                    <a:pt x="193" y="226"/>
                  </a:lnTo>
                  <a:lnTo>
                    <a:pt x="224" y="233"/>
                  </a:lnTo>
                  <a:lnTo>
                    <a:pt x="258" y="239"/>
                  </a:lnTo>
                  <a:lnTo>
                    <a:pt x="294" y="243"/>
                  </a:lnTo>
                  <a:lnTo>
                    <a:pt x="331" y="245"/>
                  </a:lnTo>
                  <a:lnTo>
                    <a:pt x="368" y="246"/>
                  </a:lnTo>
                  <a:lnTo>
                    <a:pt x="406" y="245"/>
                  </a:lnTo>
                  <a:lnTo>
                    <a:pt x="442" y="243"/>
                  </a:lnTo>
                  <a:lnTo>
                    <a:pt x="477" y="239"/>
                  </a:lnTo>
                  <a:lnTo>
                    <a:pt x="511" y="233"/>
                  </a:lnTo>
                  <a:lnTo>
                    <a:pt x="542" y="226"/>
                  </a:lnTo>
                  <a:lnTo>
                    <a:pt x="572" y="218"/>
                  </a:lnTo>
                  <a:lnTo>
                    <a:pt x="601" y="208"/>
                  </a:lnTo>
                  <a:lnTo>
                    <a:pt x="627" y="198"/>
                  </a:lnTo>
                  <a:lnTo>
                    <a:pt x="651" y="185"/>
                  </a:lnTo>
                  <a:lnTo>
                    <a:pt x="672" y="173"/>
                  </a:lnTo>
                  <a:lnTo>
                    <a:pt x="690" y="159"/>
                  </a:lnTo>
                  <a:lnTo>
                    <a:pt x="706" y="144"/>
                  </a:lnTo>
                  <a:lnTo>
                    <a:pt x="719" y="129"/>
                  </a:lnTo>
                  <a:lnTo>
                    <a:pt x="727" y="113"/>
                  </a:lnTo>
                  <a:lnTo>
                    <a:pt x="732" y="96"/>
                  </a:lnTo>
                  <a:lnTo>
                    <a:pt x="735" y="79"/>
                  </a:lnTo>
                  <a:lnTo>
                    <a:pt x="734" y="68"/>
                  </a:lnTo>
                  <a:lnTo>
                    <a:pt x="732" y="57"/>
                  </a:lnTo>
                  <a:lnTo>
                    <a:pt x="729" y="47"/>
                  </a:lnTo>
                  <a:lnTo>
                    <a:pt x="724" y="37"/>
                  </a:lnTo>
                  <a:lnTo>
                    <a:pt x="719" y="27"/>
                  </a:lnTo>
                  <a:lnTo>
                    <a:pt x="711" y="19"/>
                  </a:lnTo>
                  <a:lnTo>
                    <a:pt x="702" y="9"/>
                  </a:lnTo>
                  <a:lnTo>
                    <a:pt x="6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4" name="Freeform 153"/>
            <p:cNvSpPr>
              <a:spLocks/>
            </p:cNvSpPr>
            <p:nvPr/>
          </p:nvSpPr>
          <p:spPr bwMode="auto">
            <a:xfrm>
              <a:off x="4356" y="3343"/>
              <a:ext cx="4" cy="49"/>
            </a:xfrm>
            <a:custGeom>
              <a:avLst/>
              <a:gdLst>
                <a:gd name="T0" fmla="*/ 0 w 17"/>
                <a:gd name="T1" fmla="*/ 0 h 199"/>
                <a:gd name="T2" fmla="*/ 0 w 17"/>
                <a:gd name="T3" fmla="*/ 0 h 199"/>
                <a:gd name="T4" fmla="*/ 0 w 17"/>
                <a:gd name="T5" fmla="*/ 0 h 199"/>
                <a:gd name="T6" fmla="*/ 0 w 17"/>
                <a:gd name="T7" fmla="*/ 0 h 199"/>
                <a:gd name="T8" fmla="*/ 0 w 17"/>
                <a:gd name="T9" fmla="*/ 0 h 199"/>
                <a:gd name="T10" fmla="*/ 0 w 17"/>
                <a:gd name="T11" fmla="*/ 0 h 199"/>
                <a:gd name="T12" fmla="*/ 0 w 17"/>
                <a:gd name="T13" fmla="*/ 0 h 199"/>
                <a:gd name="T14" fmla="*/ 0 w 17"/>
                <a:gd name="T15" fmla="*/ 0 h 199"/>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99"/>
                <a:gd name="T26" fmla="*/ 17 w 17"/>
                <a:gd name="T27" fmla="*/ 199 h 1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99">
                  <a:moveTo>
                    <a:pt x="17" y="10"/>
                  </a:moveTo>
                  <a:lnTo>
                    <a:pt x="0" y="0"/>
                  </a:lnTo>
                  <a:lnTo>
                    <a:pt x="8" y="199"/>
                  </a:lnTo>
                  <a:lnTo>
                    <a:pt x="11" y="196"/>
                  </a:lnTo>
                  <a:lnTo>
                    <a:pt x="13" y="195"/>
                  </a:lnTo>
                  <a:lnTo>
                    <a:pt x="15" y="193"/>
                  </a:lnTo>
                  <a:lnTo>
                    <a:pt x="17" y="190"/>
                  </a:lnTo>
                  <a:lnTo>
                    <a:pt x="1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5" name="Freeform 154"/>
            <p:cNvSpPr>
              <a:spLocks/>
            </p:cNvSpPr>
            <p:nvPr/>
          </p:nvSpPr>
          <p:spPr bwMode="auto">
            <a:xfrm>
              <a:off x="4520" y="3344"/>
              <a:ext cx="6" cy="50"/>
            </a:xfrm>
            <a:custGeom>
              <a:avLst/>
              <a:gdLst>
                <a:gd name="T0" fmla="*/ 0 w 23"/>
                <a:gd name="T1" fmla="*/ 0 h 198"/>
                <a:gd name="T2" fmla="*/ 0 w 23"/>
                <a:gd name="T3" fmla="*/ 0 h 198"/>
                <a:gd name="T4" fmla="*/ 0 w 23"/>
                <a:gd name="T5" fmla="*/ 0 h 198"/>
                <a:gd name="T6" fmla="*/ 0 w 23"/>
                <a:gd name="T7" fmla="*/ 0 h 198"/>
                <a:gd name="T8" fmla="*/ 0 w 23"/>
                <a:gd name="T9" fmla="*/ 0 h 198"/>
                <a:gd name="T10" fmla="*/ 0 w 23"/>
                <a:gd name="T11" fmla="*/ 0 h 198"/>
                <a:gd name="T12" fmla="*/ 0 w 23"/>
                <a:gd name="T13" fmla="*/ 0 h 198"/>
                <a:gd name="T14" fmla="*/ 0 w 23"/>
                <a:gd name="T15" fmla="*/ 0 h 198"/>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98"/>
                <a:gd name="T26" fmla="*/ 23 w 23"/>
                <a:gd name="T27" fmla="*/ 198 h 1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98">
                  <a:moveTo>
                    <a:pt x="23" y="0"/>
                  </a:moveTo>
                  <a:lnTo>
                    <a:pt x="4" y="10"/>
                  </a:lnTo>
                  <a:lnTo>
                    <a:pt x="0" y="191"/>
                  </a:lnTo>
                  <a:lnTo>
                    <a:pt x="2" y="192"/>
                  </a:lnTo>
                  <a:lnTo>
                    <a:pt x="5" y="195"/>
                  </a:lnTo>
                  <a:lnTo>
                    <a:pt x="7" y="196"/>
                  </a:lnTo>
                  <a:lnTo>
                    <a:pt x="10" y="198"/>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6" name="Freeform 155"/>
            <p:cNvSpPr>
              <a:spLocks/>
            </p:cNvSpPr>
            <p:nvPr/>
          </p:nvSpPr>
          <p:spPr bwMode="auto">
            <a:xfrm>
              <a:off x="4418" y="3304"/>
              <a:ext cx="6" cy="128"/>
            </a:xfrm>
            <a:custGeom>
              <a:avLst/>
              <a:gdLst>
                <a:gd name="T0" fmla="*/ 0 w 27"/>
                <a:gd name="T1" fmla="*/ 0 h 512"/>
                <a:gd name="T2" fmla="*/ 0 w 27"/>
                <a:gd name="T3" fmla="*/ 0 h 512"/>
                <a:gd name="T4" fmla="*/ 0 w 27"/>
                <a:gd name="T5" fmla="*/ 0 h 512"/>
                <a:gd name="T6" fmla="*/ 0 w 27"/>
                <a:gd name="T7" fmla="*/ 0 h 512"/>
                <a:gd name="T8" fmla="*/ 0 w 27"/>
                <a:gd name="T9" fmla="*/ 0 h 512"/>
                <a:gd name="T10" fmla="*/ 0 w 27"/>
                <a:gd name="T11" fmla="*/ 0 h 512"/>
                <a:gd name="T12" fmla="*/ 0 w 27"/>
                <a:gd name="T13" fmla="*/ 0 h 512"/>
                <a:gd name="T14" fmla="*/ 0 w 27"/>
                <a:gd name="T15" fmla="*/ 0 h 512"/>
                <a:gd name="T16" fmla="*/ 0 w 27"/>
                <a:gd name="T17" fmla="*/ 0 h 5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512"/>
                <a:gd name="T29" fmla="*/ 27 w 27"/>
                <a:gd name="T30" fmla="*/ 512 h 5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512">
                  <a:moveTo>
                    <a:pt x="27" y="0"/>
                  </a:moveTo>
                  <a:lnTo>
                    <a:pt x="6" y="14"/>
                  </a:lnTo>
                  <a:lnTo>
                    <a:pt x="0" y="441"/>
                  </a:lnTo>
                  <a:lnTo>
                    <a:pt x="0" y="501"/>
                  </a:lnTo>
                  <a:lnTo>
                    <a:pt x="3" y="503"/>
                  </a:lnTo>
                  <a:lnTo>
                    <a:pt x="5" y="506"/>
                  </a:lnTo>
                  <a:lnTo>
                    <a:pt x="8" y="510"/>
                  </a:lnTo>
                  <a:lnTo>
                    <a:pt x="10" y="512"/>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7" name="Freeform 156"/>
            <p:cNvSpPr>
              <a:spLocks/>
            </p:cNvSpPr>
            <p:nvPr/>
          </p:nvSpPr>
          <p:spPr bwMode="auto">
            <a:xfrm>
              <a:off x="4417" y="3449"/>
              <a:ext cx="6" cy="57"/>
            </a:xfrm>
            <a:custGeom>
              <a:avLst/>
              <a:gdLst>
                <a:gd name="T0" fmla="*/ 0 w 26"/>
                <a:gd name="T1" fmla="*/ 0 h 229"/>
                <a:gd name="T2" fmla="*/ 0 w 26"/>
                <a:gd name="T3" fmla="*/ 0 h 229"/>
                <a:gd name="T4" fmla="*/ 0 w 26"/>
                <a:gd name="T5" fmla="*/ 0 h 229"/>
                <a:gd name="T6" fmla="*/ 0 w 26"/>
                <a:gd name="T7" fmla="*/ 0 h 229"/>
                <a:gd name="T8" fmla="*/ 0 w 26"/>
                <a:gd name="T9" fmla="*/ 0 h 229"/>
                <a:gd name="T10" fmla="*/ 0 w 26"/>
                <a:gd name="T11" fmla="*/ 0 h 229"/>
                <a:gd name="T12" fmla="*/ 0 w 26"/>
                <a:gd name="T13" fmla="*/ 0 h 229"/>
                <a:gd name="T14" fmla="*/ 0 w 26"/>
                <a:gd name="T15" fmla="*/ 0 h 229"/>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29"/>
                <a:gd name="T26" fmla="*/ 26 w 26"/>
                <a:gd name="T27" fmla="*/ 229 h 2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29">
                  <a:moveTo>
                    <a:pt x="26" y="0"/>
                  </a:moveTo>
                  <a:lnTo>
                    <a:pt x="5" y="11"/>
                  </a:lnTo>
                  <a:lnTo>
                    <a:pt x="0" y="220"/>
                  </a:lnTo>
                  <a:lnTo>
                    <a:pt x="3" y="222"/>
                  </a:lnTo>
                  <a:lnTo>
                    <a:pt x="7" y="224"/>
                  </a:lnTo>
                  <a:lnTo>
                    <a:pt x="9" y="226"/>
                  </a:lnTo>
                  <a:lnTo>
                    <a:pt x="12" y="229"/>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8" name="Freeform 157"/>
            <p:cNvSpPr>
              <a:spLocks/>
            </p:cNvSpPr>
            <p:nvPr/>
          </p:nvSpPr>
          <p:spPr bwMode="auto">
            <a:xfrm>
              <a:off x="4363" y="3351"/>
              <a:ext cx="29" cy="33"/>
            </a:xfrm>
            <a:custGeom>
              <a:avLst/>
              <a:gdLst>
                <a:gd name="T0" fmla="*/ 0 w 117"/>
                <a:gd name="T1" fmla="*/ 0 h 134"/>
                <a:gd name="T2" fmla="*/ 0 w 117"/>
                <a:gd name="T3" fmla="*/ 0 h 134"/>
                <a:gd name="T4" fmla="*/ 0 w 117"/>
                <a:gd name="T5" fmla="*/ 0 h 134"/>
                <a:gd name="T6" fmla="*/ 0 w 117"/>
                <a:gd name="T7" fmla="*/ 0 h 134"/>
                <a:gd name="T8" fmla="*/ 0 w 117"/>
                <a:gd name="T9" fmla="*/ 0 h 134"/>
                <a:gd name="T10" fmla="*/ 0 w 117"/>
                <a:gd name="T11" fmla="*/ 0 h 134"/>
                <a:gd name="T12" fmla="*/ 0 w 117"/>
                <a:gd name="T13" fmla="*/ 0 h 134"/>
                <a:gd name="T14" fmla="*/ 0 w 117"/>
                <a:gd name="T15" fmla="*/ 0 h 134"/>
                <a:gd name="T16" fmla="*/ 0 w 117"/>
                <a:gd name="T17" fmla="*/ 0 h 134"/>
                <a:gd name="T18" fmla="*/ 0 w 117"/>
                <a:gd name="T19" fmla="*/ 0 h 134"/>
                <a:gd name="T20" fmla="*/ 0 w 117"/>
                <a:gd name="T21" fmla="*/ 0 h 134"/>
                <a:gd name="T22" fmla="*/ 0 w 117"/>
                <a:gd name="T23" fmla="*/ 0 h 134"/>
                <a:gd name="T24" fmla="*/ 0 w 117"/>
                <a:gd name="T25" fmla="*/ 0 h 134"/>
                <a:gd name="T26" fmla="*/ 0 w 117"/>
                <a:gd name="T27" fmla="*/ 0 h 134"/>
                <a:gd name="T28" fmla="*/ 0 w 117"/>
                <a:gd name="T29" fmla="*/ 0 h 134"/>
                <a:gd name="T30" fmla="*/ 0 w 117"/>
                <a:gd name="T31" fmla="*/ 0 h 134"/>
                <a:gd name="T32" fmla="*/ 0 w 117"/>
                <a:gd name="T33" fmla="*/ 0 h 134"/>
                <a:gd name="T34" fmla="*/ 0 w 117"/>
                <a:gd name="T35" fmla="*/ 0 h 134"/>
                <a:gd name="T36" fmla="*/ 0 w 117"/>
                <a:gd name="T37" fmla="*/ 0 h 134"/>
                <a:gd name="T38" fmla="*/ 0 w 117"/>
                <a:gd name="T39" fmla="*/ 0 h 134"/>
                <a:gd name="T40" fmla="*/ 0 w 117"/>
                <a:gd name="T41" fmla="*/ 0 h 134"/>
                <a:gd name="T42" fmla="*/ 0 w 117"/>
                <a:gd name="T43" fmla="*/ 0 h 134"/>
                <a:gd name="T44" fmla="*/ 0 w 117"/>
                <a:gd name="T45" fmla="*/ 0 h 134"/>
                <a:gd name="T46" fmla="*/ 0 w 117"/>
                <a:gd name="T47" fmla="*/ 0 h 134"/>
                <a:gd name="T48" fmla="*/ 0 w 117"/>
                <a:gd name="T49" fmla="*/ 0 h 134"/>
                <a:gd name="T50" fmla="*/ 0 w 117"/>
                <a:gd name="T51" fmla="*/ 0 h 134"/>
                <a:gd name="T52" fmla="*/ 0 w 117"/>
                <a:gd name="T53" fmla="*/ 0 h 134"/>
                <a:gd name="T54" fmla="*/ 0 w 117"/>
                <a:gd name="T55" fmla="*/ 0 h 134"/>
                <a:gd name="T56" fmla="*/ 0 w 117"/>
                <a:gd name="T57" fmla="*/ 0 h 134"/>
                <a:gd name="T58" fmla="*/ 0 w 117"/>
                <a:gd name="T59" fmla="*/ 0 h 134"/>
                <a:gd name="T60" fmla="*/ 0 w 117"/>
                <a:gd name="T61" fmla="*/ 0 h 134"/>
                <a:gd name="T62" fmla="*/ 0 w 117"/>
                <a:gd name="T63" fmla="*/ 0 h 134"/>
                <a:gd name="T64" fmla="*/ 0 w 117"/>
                <a:gd name="T65" fmla="*/ 0 h 134"/>
                <a:gd name="T66" fmla="*/ 0 w 117"/>
                <a:gd name="T67" fmla="*/ 0 h 134"/>
                <a:gd name="T68" fmla="*/ 0 w 117"/>
                <a:gd name="T69" fmla="*/ 0 h 134"/>
                <a:gd name="T70" fmla="*/ 0 w 117"/>
                <a:gd name="T71" fmla="*/ 0 h 134"/>
                <a:gd name="T72" fmla="*/ 0 w 117"/>
                <a:gd name="T73" fmla="*/ 0 h 134"/>
                <a:gd name="T74" fmla="*/ 0 w 117"/>
                <a:gd name="T75" fmla="*/ 0 h 134"/>
                <a:gd name="T76" fmla="*/ 0 w 117"/>
                <a:gd name="T77" fmla="*/ 0 h 134"/>
                <a:gd name="T78" fmla="*/ 0 w 117"/>
                <a:gd name="T79" fmla="*/ 0 h 134"/>
                <a:gd name="T80" fmla="*/ 0 w 117"/>
                <a:gd name="T81" fmla="*/ 0 h 134"/>
                <a:gd name="T82" fmla="*/ 0 w 117"/>
                <a:gd name="T83" fmla="*/ 0 h 134"/>
                <a:gd name="T84" fmla="*/ 0 w 117"/>
                <a:gd name="T85" fmla="*/ 0 h 134"/>
                <a:gd name="T86" fmla="*/ 0 w 117"/>
                <a:gd name="T87" fmla="*/ 0 h 134"/>
                <a:gd name="T88" fmla="*/ 0 w 117"/>
                <a:gd name="T89" fmla="*/ 0 h 134"/>
                <a:gd name="T90" fmla="*/ 0 w 117"/>
                <a:gd name="T91" fmla="*/ 0 h 134"/>
                <a:gd name="T92" fmla="*/ 0 w 117"/>
                <a:gd name="T93" fmla="*/ 0 h 134"/>
                <a:gd name="T94" fmla="*/ 0 w 117"/>
                <a:gd name="T95" fmla="*/ 0 h 134"/>
                <a:gd name="T96" fmla="*/ 0 w 117"/>
                <a:gd name="T97" fmla="*/ 0 h 134"/>
                <a:gd name="T98" fmla="*/ 0 w 117"/>
                <a:gd name="T99" fmla="*/ 0 h 134"/>
                <a:gd name="T100" fmla="*/ 0 w 117"/>
                <a:gd name="T101" fmla="*/ 0 h 134"/>
                <a:gd name="T102" fmla="*/ 0 w 117"/>
                <a:gd name="T103" fmla="*/ 0 h 134"/>
                <a:gd name="T104" fmla="*/ 0 w 117"/>
                <a:gd name="T105" fmla="*/ 0 h 1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
                <a:gd name="T160" fmla="*/ 0 h 134"/>
                <a:gd name="T161" fmla="*/ 117 w 117"/>
                <a:gd name="T162" fmla="*/ 134 h 1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 h="134">
                  <a:moveTo>
                    <a:pt x="49" y="15"/>
                  </a:moveTo>
                  <a:lnTo>
                    <a:pt x="43" y="25"/>
                  </a:lnTo>
                  <a:lnTo>
                    <a:pt x="39" y="35"/>
                  </a:lnTo>
                  <a:lnTo>
                    <a:pt x="39" y="45"/>
                  </a:lnTo>
                  <a:lnTo>
                    <a:pt x="44" y="52"/>
                  </a:lnTo>
                  <a:lnTo>
                    <a:pt x="45" y="52"/>
                  </a:lnTo>
                  <a:lnTo>
                    <a:pt x="40" y="60"/>
                  </a:lnTo>
                  <a:lnTo>
                    <a:pt x="34" y="66"/>
                  </a:lnTo>
                  <a:lnTo>
                    <a:pt x="29" y="72"/>
                  </a:lnTo>
                  <a:lnTo>
                    <a:pt x="24" y="79"/>
                  </a:lnTo>
                  <a:lnTo>
                    <a:pt x="18" y="85"/>
                  </a:lnTo>
                  <a:lnTo>
                    <a:pt x="13" y="91"/>
                  </a:lnTo>
                  <a:lnTo>
                    <a:pt x="6" y="97"/>
                  </a:lnTo>
                  <a:lnTo>
                    <a:pt x="1" y="104"/>
                  </a:lnTo>
                  <a:lnTo>
                    <a:pt x="1" y="111"/>
                  </a:lnTo>
                  <a:lnTo>
                    <a:pt x="1" y="119"/>
                  </a:lnTo>
                  <a:lnTo>
                    <a:pt x="1" y="126"/>
                  </a:lnTo>
                  <a:lnTo>
                    <a:pt x="0" y="134"/>
                  </a:lnTo>
                  <a:lnTo>
                    <a:pt x="9" y="126"/>
                  </a:lnTo>
                  <a:lnTo>
                    <a:pt x="18" y="120"/>
                  </a:lnTo>
                  <a:lnTo>
                    <a:pt x="27" y="112"/>
                  </a:lnTo>
                  <a:lnTo>
                    <a:pt x="35" y="105"/>
                  </a:lnTo>
                  <a:lnTo>
                    <a:pt x="44" y="96"/>
                  </a:lnTo>
                  <a:lnTo>
                    <a:pt x="53" y="89"/>
                  </a:lnTo>
                  <a:lnTo>
                    <a:pt x="62" y="81"/>
                  </a:lnTo>
                  <a:lnTo>
                    <a:pt x="70" y="72"/>
                  </a:lnTo>
                  <a:lnTo>
                    <a:pt x="70" y="74"/>
                  </a:lnTo>
                  <a:lnTo>
                    <a:pt x="79" y="77"/>
                  </a:lnTo>
                  <a:lnTo>
                    <a:pt x="88" y="76"/>
                  </a:lnTo>
                  <a:lnTo>
                    <a:pt x="98" y="71"/>
                  </a:lnTo>
                  <a:lnTo>
                    <a:pt x="107" y="62"/>
                  </a:lnTo>
                  <a:lnTo>
                    <a:pt x="113" y="51"/>
                  </a:lnTo>
                  <a:lnTo>
                    <a:pt x="117" y="40"/>
                  </a:lnTo>
                  <a:lnTo>
                    <a:pt x="117" y="31"/>
                  </a:lnTo>
                  <a:lnTo>
                    <a:pt x="112" y="24"/>
                  </a:lnTo>
                  <a:lnTo>
                    <a:pt x="107" y="21"/>
                  </a:lnTo>
                  <a:lnTo>
                    <a:pt x="102" y="21"/>
                  </a:lnTo>
                  <a:lnTo>
                    <a:pt x="95" y="22"/>
                  </a:lnTo>
                  <a:lnTo>
                    <a:pt x="89" y="25"/>
                  </a:lnTo>
                  <a:lnTo>
                    <a:pt x="90" y="17"/>
                  </a:lnTo>
                  <a:lnTo>
                    <a:pt x="90" y="11"/>
                  </a:lnTo>
                  <a:lnTo>
                    <a:pt x="88" y="6"/>
                  </a:lnTo>
                  <a:lnTo>
                    <a:pt x="84" y="2"/>
                  </a:lnTo>
                  <a:lnTo>
                    <a:pt x="77" y="0"/>
                  </a:lnTo>
                  <a:lnTo>
                    <a:pt x="68" y="1"/>
                  </a:lnTo>
                  <a:lnTo>
                    <a:pt x="58" y="6"/>
                  </a:lnTo>
                  <a:lnTo>
                    <a:pt x="4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9" name="Freeform 158"/>
            <p:cNvSpPr>
              <a:spLocks/>
            </p:cNvSpPr>
            <p:nvPr/>
          </p:nvSpPr>
          <p:spPr bwMode="auto">
            <a:xfrm>
              <a:off x="4347" y="3421"/>
              <a:ext cx="33" cy="27"/>
            </a:xfrm>
            <a:custGeom>
              <a:avLst/>
              <a:gdLst>
                <a:gd name="T0" fmla="*/ 0 w 130"/>
                <a:gd name="T1" fmla="*/ 0 h 106"/>
                <a:gd name="T2" fmla="*/ 0 w 130"/>
                <a:gd name="T3" fmla="*/ 0 h 106"/>
                <a:gd name="T4" fmla="*/ 0 w 130"/>
                <a:gd name="T5" fmla="*/ 0 h 106"/>
                <a:gd name="T6" fmla="*/ 0 w 130"/>
                <a:gd name="T7" fmla="*/ 0 h 106"/>
                <a:gd name="T8" fmla="*/ 0 w 130"/>
                <a:gd name="T9" fmla="*/ 0 h 106"/>
                <a:gd name="T10" fmla="*/ 0 w 130"/>
                <a:gd name="T11" fmla="*/ 0 h 106"/>
                <a:gd name="T12" fmla="*/ 0 w 130"/>
                <a:gd name="T13" fmla="*/ 0 h 106"/>
                <a:gd name="T14" fmla="*/ 0 w 130"/>
                <a:gd name="T15" fmla="*/ 0 h 106"/>
                <a:gd name="T16" fmla="*/ 0 w 130"/>
                <a:gd name="T17" fmla="*/ 0 h 106"/>
                <a:gd name="T18" fmla="*/ 0 w 130"/>
                <a:gd name="T19" fmla="*/ 0 h 106"/>
                <a:gd name="T20" fmla="*/ 0 w 130"/>
                <a:gd name="T21" fmla="*/ 0 h 106"/>
                <a:gd name="T22" fmla="*/ 0 w 130"/>
                <a:gd name="T23" fmla="*/ 0 h 106"/>
                <a:gd name="T24" fmla="*/ 0 w 130"/>
                <a:gd name="T25" fmla="*/ 0 h 106"/>
                <a:gd name="T26" fmla="*/ 0 w 130"/>
                <a:gd name="T27" fmla="*/ 0 h 106"/>
                <a:gd name="T28" fmla="*/ 0 w 130"/>
                <a:gd name="T29" fmla="*/ 0 h 106"/>
                <a:gd name="T30" fmla="*/ 0 w 130"/>
                <a:gd name="T31" fmla="*/ 0 h 106"/>
                <a:gd name="T32" fmla="*/ 0 w 130"/>
                <a:gd name="T33" fmla="*/ 0 h 106"/>
                <a:gd name="T34" fmla="*/ 0 w 130"/>
                <a:gd name="T35" fmla="*/ 0 h 106"/>
                <a:gd name="T36" fmla="*/ 0 w 130"/>
                <a:gd name="T37" fmla="*/ 0 h 106"/>
                <a:gd name="T38" fmla="*/ 0 w 130"/>
                <a:gd name="T39" fmla="*/ 0 h 106"/>
                <a:gd name="T40" fmla="*/ 0 w 130"/>
                <a:gd name="T41" fmla="*/ 0 h 106"/>
                <a:gd name="T42" fmla="*/ 0 w 130"/>
                <a:gd name="T43" fmla="*/ 0 h 106"/>
                <a:gd name="T44" fmla="*/ 0 w 130"/>
                <a:gd name="T45" fmla="*/ 0 h 106"/>
                <a:gd name="T46" fmla="*/ 0 w 130"/>
                <a:gd name="T47" fmla="*/ 0 h 106"/>
                <a:gd name="T48" fmla="*/ 0 w 130"/>
                <a:gd name="T49" fmla="*/ 0 h 106"/>
                <a:gd name="T50" fmla="*/ 0 w 130"/>
                <a:gd name="T51" fmla="*/ 0 h 106"/>
                <a:gd name="T52" fmla="*/ 0 w 130"/>
                <a:gd name="T53" fmla="*/ 0 h 106"/>
                <a:gd name="T54" fmla="*/ 0 w 130"/>
                <a:gd name="T55" fmla="*/ 0 h 106"/>
                <a:gd name="T56" fmla="*/ 0 w 130"/>
                <a:gd name="T57" fmla="*/ 0 h 106"/>
                <a:gd name="T58" fmla="*/ 0 w 130"/>
                <a:gd name="T59" fmla="*/ 0 h 106"/>
                <a:gd name="T60" fmla="*/ 0 w 130"/>
                <a:gd name="T61" fmla="*/ 0 h 106"/>
                <a:gd name="T62" fmla="*/ 0 w 130"/>
                <a:gd name="T63" fmla="*/ 0 h 106"/>
                <a:gd name="T64" fmla="*/ 0 w 130"/>
                <a:gd name="T65" fmla="*/ 0 h 106"/>
                <a:gd name="T66" fmla="*/ 0 w 130"/>
                <a:gd name="T67" fmla="*/ 0 h 106"/>
                <a:gd name="T68" fmla="*/ 0 w 130"/>
                <a:gd name="T69" fmla="*/ 0 h 106"/>
                <a:gd name="T70" fmla="*/ 0 w 130"/>
                <a:gd name="T71" fmla="*/ 0 h 106"/>
                <a:gd name="T72" fmla="*/ 0 w 130"/>
                <a:gd name="T73" fmla="*/ 0 h 106"/>
                <a:gd name="T74" fmla="*/ 0 w 130"/>
                <a:gd name="T75" fmla="*/ 0 h 106"/>
                <a:gd name="T76" fmla="*/ 0 w 130"/>
                <a:gd name="T77" fmla="*/ 0 h 106"/>
                <a:gd name="T78" fmla="*/ 0 w 130"/>
                <a:gd name="T79" fmla="*/ 0 h 106"/>
                <a:gd name="T80" fmla="*/ 0 w 130"/>
                <a:gd name="T81" fmla="*/ 0 h 106"/>
                <a:gd name="T82" fmla="*/ 0 w 130"/>
                <a:gd name="T83" fmla="*/ 0 h 106"/>
                <a:gd name="T84" fmla="*/ 0 w 130"/>
                <a:gd name="T85" fmla="*/ 0 h 106"/>
                <a:gd name="T86" fmla="*/ 0 w 130"/>
                <a:gd name="T87" fmla="*/ 0 h 106"/>
                <a:gd name="T88" fmla="*/ 0 w 130"/>
                <a:gd name="T89" fmla="*/ 0 h 106"/>
                <a:gd name="T90" fmla="*/ 0 w 130"/>
                <a:gd name="T91" fmla="*/ 0 h 106"/>
                <a:gd name="T92" fmla="*/ 0 w 130"/>
                <a:gd name="T93" fmla="*/ 0 h 106"/>
                <a:gd name="T94" fmla="*/ 0 w 130"/>
                <a:gd name="T95" fmla="*/ 0 h 106"/>
                <a:gd name="T96" fmla="*/ 0 w 130"/>
                <a:gd name="T97" fmla="*/ 0 h 106"/>
                <a:gd name="T98" fmla="*/ 0 w 130"/>
                <a:gd name="T99" fmla="*/ 0 h 106"/>
                <a:gd name="T100" fmla="*/ 0 w 130"/>
                <a:gd name="T101" fmla="*/ 0 h 106"/>
                <a:gd name="T102" fmla="*/ 0 w 130"/>
                <a:gd name="T103" fmla="*/ 0 h 106"/>
                <a:gd name="T104" fmla="*/ 0 w 130"/>
                <a:gd name="T105" fmla="*/ 0 h 1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0"/>
                <a:gd name="T160" fmla="*/ 0 h 106"/>
                <a:gd name="T161" fmla="*/ 130 w 130"/>
                <a:gd name="T162" fmla="*/ 106 h 1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0" h="106">
                  <a:moveTo>
                    <a:pt x="98" y="85"/>
                  </a:moveTo>
                  <a:lnTo>
                    <a:pt x="100" y="76"/>
                  </a:lnTo>
                  <a:lnTo>
                    <a:pt x="103" y="69"/>
                  </a:lnTo>
                  <a:lnTo>
                    <a:pt x="103" y="63"/>
                  </a:lnTo>
                  <a:lnTo>
                    <a:pt x="101" y="56"/>
                  </a:lnTo>
                  <a:lnTo>
                    <a:pt x="108" y="54"/>
                  </a:lnTo>
                  <a:lnTo>
                    <a:pt x="114" y="49"/>
                  </a:lnTo>
                  <a:lnTo>
                    <a:pt x="119" y="43"/>
                  </a:lnTo>
                  <a:lnTo>
                    <a:pt x="124" y="35"/>
                  </a:lnTo>
                  <a:lnTo>
                    <a:pt x="129" y="24"/>
                  </a:lnTo>
                  <a:lnTo>
                    <a:pt x="130" y="14"/>
                  </a:lnTo>
                  <a:lnTo>
                    <a:pt x="126" y="5"/>
                  </a:lnTo>
                  <a:lnTo>
                    <a:pt x="120" y="0"/>
                  </a:lnTo>
                  <a:lnTo>
                    <a:pt x="110" y="0"/>
                  </a:lnTo>
                  <a:lnTo>
                    <a:pt x="100" y="3"/>
                  </a:lnTo>
                  <a:lnTo>
                    <a:pt x="91" y="10"/>
                  </a:lnTo>
                  <a:lnTo>
                    <a:pt x="84" y="20"/>
                  </a:lnTo>
                  <a:lnTo>
                    <a:pt x="82" y="21"/>
                  </a:lnTo>
                  <a:lnTo>
                    <a:pt x="82" y="23"/>
                  </a:lnTo>
                  <a:lnTo>
                    <a:pt x="74" y="20"/>
                  </a:lnTo>
                  <a:lnTo>
                    <a:pt x="65" y="19"/>
                  </a:lnTo>
                  <a:lnTo>
                    <a:pt x="56" y="16"/>
                  </a:lnTo>
                  <a:lnTo>
                    <a:pt x="47" y="14"/>
                  </a:lnTo>
                  <a:lnTo>
                    <a:pt x="39" y="11"/>
                  </a:lnTo>
                  <a:lnTo>
                    <a:pt x="30" y="9"/>
                  </a:lnTo>
                  <a:lnTo>
                    <a:pt x="21" y="6"/>
                  </a:lnTo>
                  <a:lnTo>
                    <a:pt x="12" y="3"/>
                  </a:lnTo>
                  <a:lnTo>
                    <a:pt x="10" y="9"/>
                  </a:lnTo>
                  <a:lnTo>
                    <a:pt x="6" y="16"/>
                  </a:lnTo>
                  <a:lnTo>
                    <a:pt x="4" y="23"/>
                  </a:lnTo>
                  <a:lnTo>
                    <a:pt x="0" y="30"/>
                  </a:lnTo>
                  <a:lnTo>
                    <a:pt x="7" y="35"/>
                  </a:lnTo>
                  <a:lnTo>
                    <a:pt x="15" y="39"/>
                  </a:lnTo>
                  <a:lnTo>
                    <a:pt x="22" y="44"/>
                  </a:lnTo>
                  <a:lnTo>
                    <a:pt x="29" y="48"/>
                  </a:lnTo>
                  <a:lnTo>
                    <a:pt x="36" y="53"/>
                  </a:lnTo>
                  <a:lnTo>
                    <a:pt x="44" y="56"/>
                  </a:lnTo>
                  <a:lnTo>
                    <a:pt x="50" y="61"/>
                  </a:lnTo>
                  <a:lnTo>
                    <a:pt x="57" y="65"/>
                  </a:lnTo>
                  <a:lnTo>
                    <a:pt x="56" y="66"/>
                  </a:lnTo>
                  <a:lnTo>
                    <a:pt x="51" y="79"/>
                  </a:lnTo>
                  <a:lnTo>
                    <a:pt x="51" y="89"/>
                  </a:lnTo>
                  <a:lnTo>
                    <a:pt x="55" y="99"/>
                  </a:lnTo>
                  <a:lnTo>
                    <a:pt x="61" y="105"/>
                  </a:lnTo>
                  <a:lnTo>
                    <a:pt x="70" y="106"/>
                  </a:lnTo>
                  <a:lnTo>
                    <a:pt x="80" y="103"/>
                  </a:lnTo>
                  <a:lnTo>
                    <a:pt x="89" y="96"/>
                  </a:lnTo>
                  <a:lnTo>
                    <a:pt x="98"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0" name="Freeform 159"/>
            <p:cNvSpPr>
              <a:spLocks/>
            </p:cNvSpPr>
            <p:nvPr/>
          </p:nvSpPr>
          <p:spPr bwMode="auto">
            <a:xfrm>
              <a:off x="4198" y="3686"/>
              <a:ext cx="246" cy="10"/>
            </a:xfrm>
            <a:custGeom>
              <a:avLst/>
              <a:gdLst>
                <a:gd name="T0" fmla="*/ 0 w 985"/>
                <a:gd name="T1" fmla="*/ 0 h 42"/>
                <a:gd name="T2" fmla="*/ 0 w 985"/>
                <a:gd name="T3" fmla="*/ 0 h 42"/>
                <a:gd name="T4" fmla="*/ 0 w 985"/>
                <a:gd name="T5" fmla="*/ 0 h 42"/>
                <a:gd name="T6" fmla="*/ 0 w 985"/>
                <a:gd name="T7" fmla="*/ 0 h 42"/>
                <a:gd name="T8" fmla="*/ 0 60000 65536"/>
                <a:gd name="T9" fmla="*/ 0 60000 65536"/>
                <a:gd name="T10" fmla="*/ 0 60000 65536"/>
                <a:gd name="T11" fmla="*/ 0 60000 65536"/>
                <a:gd name="T12" fmla="*/ 0 w 985"/>
                <a:gd name="T13" fmla="*/ 0 h 42"/>
                <a:gd name="T14" fmla="*/ 985 w 985"/>
                <a:gd name="T15" fmla="*/ 42 h 42"/>
              </a:gdLst>
              <a:ahLst/>
              <a:cxnLst>
                <a:cxn ang="T8">
                  <a:pos x="T0" y="T1"/>
                </a:cxn>
                <a:cxn ang="T9">
                  <a:pos x="T2" y="T3"/>
                </a:cxn>
                <a:cxn ang="T10">
                  <a:pos x="T4" y="T5"/>
                </a:cxn>
                <a:cxn ang="T11">
                  <a:pos x="T6" y="T7"/>
                </a:cxn>
              </a:cxnLst>
              <a:rect l="T12" t="T13" r="T14" b="T15"/>
              <a:pathLst>
                <a:path w="985" h="42">
                  <a:moveTo>
                    <a:pt x="897" y="0"/>
                  </a:moveTo>
                  <a:lnTo>
                    <a:pt x="985" y="42"/>
                  </a:lnTo>
                  <a:lnTo>
                    <a:pt x="0" y="0"/>
                  </a:lnTo>
                  <a:lnTo>
                    <a:pt x="8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1" name="Freeform 160"/>
            <p:cNvSpPr>
              <a:spLocks/>
            </p:cNvSpPr>
            <p:nvPr/>
          </p:nvSpPr>
          <p:spPr bwMode="auto">
            <a:xfrm>
              <a:off x="4495" y="3222"/>
              <a:ext cx="216" cy="353"/>
            </a:xfrm>
            <a:custGeom>
              <a:avLst/>
              <a:gdLst>
                <a:gd name="T0" fmla="*/ 0 w 866"/>
                <a:gd name="T1" fmla="*/ 0 h 1408"/>
                <a:gd name="T2" fmla="*/ 0 w 866"/>
                <a:gd name="T3" fmla="*/ 0 h 1408"/>
                <a:gd name="T4" fmla="*/ 0 w 866"/>
                <a:gd name="T5" fmla="*/ 0 h 1408"/>
                <a:gd name="T6" fmla="*/ 0 w 866"/>
                <a:gd name="T7" fmla="*/ 0 h 1408"/>
                <a:gd name="T8" fmla="*/ 0 w 866"/>
                <a:gd name="T9" fmla="*/ 0 h 1408"/>
                <a:gd name="T10" fmla="*/ 0 w 866"/>
                <a:gd name="T11" fmla="*/ 0 h 1408"/>
                <a:gd name="T12" fmla="*/ 0 w 866"/>
                <a:gd name="T13" fmla="*/ 0 h 1408"/>
                <a:gd name="T14" fmla="*/ 0 w 866"/>
                <a:gd name="T15" fmla="*/ 0 h 1408"/>
                <a:gd name="T16" fmla="*/ 0 w 866"/>
                <a:gd name="T17" fmla="*/ 0 h 1408"/>
                <a:gd name="T18" fmla="*/ 0 w 866"/>
                <a:gd name="T19" fmla="*/ 0 h 1408"/>
                <a:gd name="T20" fmla="*/ 0 w 866"/>
                <a:gd name="T21" fmla="*/ 0 h 1408"/>
                <a:gd name="T22" fmla="*/ 0 w 866"/>
                <a:gd name="T23" fmla="*/ 0 h 1408"/>
                <a:gd name="T24" fmla="*/ 0 w 866"/>
                <a:gd name="T25" fmla="*/ 0 h 1408"/>
                <a:gd name="T26" fmla="*/ 0 w 866"/>
                <a:gd name="T27" fmla="*/ 0 h 1408"/>
                <a:gd name="T28" fmla="*/ 0 w 866"/>
                <a:gd name="T29" fmla="*/ 0 h 1408"/>
                <a:gd name="T30" fmla="*/ 0 w 866"/>
                <a:gd name="T31" fmla="*/ 0 h 1408"/>
                <a:gd name="T32" fmla="*/ 0 w 866"/>
                <a:gd name="T33" fmla="*/ 0 h 1408"/>
                <a:gd name="T34" fmla="*/ 0 w 866"/>
                <a:gd name="T35" fmla="*/ 0 h 1408"/>
                <a:gd name="T36" fmla="*/ 0 w 866"/>
                <a:gd name="T37" fmla="*/ 0 h 1408"/>
                <a:gd name="T38" fmla="*/ 0 w 866"/>
                <a:gd name="T39" fmla="*/ 0 h 1408"/>
                <a:gd name="T40" fmla="*/ 0 w 866"/>
                <a:gd name="T41" fmla="*/ 0 h 1408"/>
                <a:gd name="T42" fmla="*/ 0 w 866"/>
                <a:gd name="T43" fmla="*/ 0 h 1408"/>
                <a:gd name="T44" fmla="*/ 0 w 866"/>
                <a:gd name="T45" fmla="*/ 0 h 1408"/>
                <a:gd name="T46" fmla="*/ 0 w 866"/>
                <a:gd name="T47" fmla="*/ 0 h 1408"/>
                <a:gd name="T48" fmla="*/ 0 w 866"/>
                <a:gd name="T49" fmla="*/ 0 h 1408"/>
                <a:gd name="T50" fmla="*/ 0 w 866"/>
                <a:gd name="T51" fmla="*/ 0 h 1408"/>
                <a:gd name="T52" fmla="*/ 0 w 866"/>
                <a:gd name="T53" fmla="*/ 0 h 1408"/>
                <a:gd name="T54" fmla="*/ 0 w 866"/>
                <a:gd name="T55" fmla="*/ 0 h 1408"/>
                <a:gd name="T56" fmla="*/ 0 w 866"/>
                <a:gd name="T57" fmla="*/ 0 h 1408"/>
                <a:gd name="T58" fmla="*/ 0 w 866"/>
                <a:gd name="T59" fmla="*/ 0 h 1408"/>
                <a:gd name="T60" fmla="*/ 0 w 866"/>
                <a:gd name="T61" fmla="*/ 0 h 1408"/>
                <a:gd name="T62" fmla="*/ 0 w 866"/>
                <a:gd name="T63" fmla="*/ 0 h 1408"/>
                <a:gd name="T64" fmla="*/ 0 w 866"/>
                <a:gd name="T65" fmla="*/ 0 h 1408"/>
                <a:gd name="T66" fmla="*/ 0 w 866"/>
                <a:gd name="T67" fmla="*/ 0 h 1408"/>
                <a:gd name="T68" fmla="*/ 0 w 866"/>
                <a:gd name="T69" fmla="*/ 0 h 1408"/>
                <a:gd name="T70" fmla="*/ 0 w 866"/>
                <a:gd name="T71" fmla="*/ 0 h 1408"/>
                <a:gd name="T72" fmla="*/ 0 w 866"/>
                <a:gd name="T73" fmla="*/ 0 h 1408"/>
                <a:gd name="T74" fmla="*/ 0 w 866"/>
                <a:gd name="T75" fmla="*/ 0 h 1408"/>
                <a:gd name="T76" fmla="*/ 0 w 866"/>
                <a:gd name="T77" fmla="*/ 0 h 1408"/>
                <a:gd name="T78" fmla="*/ 0 w 866"/>
                <a:gd name="T79" fmla="*/ 0 h 1408"/>
                <a:gd name="T80" fmla="*/ 0 w 866"/>
                <a:gd name="T81" fmla="*/ 0 h 1408"/>
                <a:gd name="T82" fmla="*/ 0 w 866"/>
                <a:gd name="T83" fmla="*/ 0 h 1408"/>
                <a:gd name="T84" fmla="*/ 0 w 866"/>
                <a:gd name="T85" fmla="*/ 0 h 1408"/>
                <a:gd name="T86" fmla="*/ 0 w 866"/>
                <a:gd name="T87" fmla="*/ 0 h 1408"/>
                <a:gd name="T88" fmla="*/ 0 w 866"/>
                <a:gd name="T89" fmla="*/ 0 h 1408"/>
                <a:gd name="T90" fmla="*/ 0 w 866"/>
                <a:gd name="T91" fmla="*/ 0 h 1408"/>
                <a:gd name="T92" fmla="*/ 0 w 866"/>
                <a:gd name="T93" fmla="*/ 0 h 1408"/>
                <a:gd name="T94" fmla="*/ 0 w 866"/>
                <a:gd name="T95" fmla="*/ 0 h 1408"/>
                <a:gd name="T96" fmla="*/ 0 w 866"/>
                <a:gd name="T97" fmla="*/ 0 h 1408"/>
                <a:gd name="T98" fmla="*/ 0 w 866"/>
                <a:gd name="T99" fmla="*/ 0 h 1408"/>
                <a:gd name="T100" fmla="*/ 0 w 866"/>
                <a:gd name="T101" fmla="*/ 0 h 1408"/>
                <a:gd name="T102" fmla="*/ 0 w 866"/>
                <a:gd name="T103" fmla="*/ 0 h 1408"/>
                <a:gd name="T104" fmla="*/ 0 w 866"/>
                <a:gd name="T105" fmla="*/ 0 h 1408"/>
                <a:gd name="T106" fmla="*/ 0 w 866"/>
                <a:gd name="T107" fmla="*/ 0 h 14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6"/>
                <a:gd name="T163" fmla="*/ 0 h 1408"/>
                <a:gd name="T164" fmla="*/ 866 w 866"/>
                <a:gd name="T165" fmla="*/ 1408 h 14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6" h="1408">
                  <a:moveTo>
                    <a:pt x="827" y="1167"/>
                  </a:moveTo>
                  <a:lnTo>
                    <a:pt x="835" y="932"/>
                  </a:lnTo>
                  <a:lnTo>
                    <a:pt x="866" y="889"/>
                  </a:lnTo>
                  <a:lnTo>
                    <a:pt x="836" y="829"/>
                  </a:lnTo>
                  <a:lnTo>
                    <a:pt x="859" y="0"/>
                  </a:lnTo>
                  <a:lnTo>
                    <a:pt x="648" y="85"/>
                  </a:lnTo>
                  <a:lnTo>
                    <a:pt x="473" y="111"/>
                  </a:lnTo>
                  <a:lnTo>
                    <a:pt x="248" y="88"/>
                  </a:lnTo>
                  <a:lnTo>
                    <a:pt x="40" y="37"/>
                  </a:lnTo>
                  <a:lnTo>
                    <a:pt x="24" y="8"/>
                  </a:lnTo>
                  <a:lnTo>
                    <a:pt x="33" y="825"/>
                  </a:lnTo>
                  <a:lnTo>
                    <a:pt x="6" y="907"/>
                  </a:lnTo>
                  <a:lnTo>
                    <a:pt x="33" y="929"/>
                  </a:lnTo>
                  <a:lnTo>
                    <a:pt x="35" y="1167"/>
                  </a:lnTo>
                  <a:lnTo>
                    <a:pt x="20" y="1183"/>
                  </a:lnTo>
                  <a:lnTo>
                    <a:pt x="9" y="1201"/>
                  </a:lnTo>
                  <a:lnTo>
                    <a:pt x="3" y="1218"/>
                  </a:lnTo>
                  <a:lnTo>
                    <a:pt x="0" y="1236"/>
                  </a:lnTo>
                  <a:lnTo>
                    <a:pt x="3" y="1253"/>
                  </a:lnTo>
                  <a:lnTo>
                    <a:pt x="9" y="1271"/>
                  </a:lnTo>
                  <a:lnTo>
                    <a:pt x="20" y="1287"/>
                  </a:lnTo>
                  <a:lnTo>
                    <a:pt x="34" y="1303"/>
                  </a:lnTo>
                  <a:lnTo>
                    <a:pt x="53" y="1318"/>
                  </a:lnTo>
                  <a:lnTo>
                    <a:pt x="74" y="1332"/>
                  </a:lnTo>
                  <a:lnTo>
                    <a:pt x="99" y="1346"/>
                  </a:lnTo>
                  <a:lnTo>
                    <a:pt x="127" y="1357"/>
                  </a:lnTo>
                  <a:lnTo>
                    <a:pt x="158" y="1368"/>
                  </a:lnTo>
                  <a:lnTo>
                    <a:pt x="190" y="1378"/>
                  </a:lnTo>
                  <a:lnTo>
                    <a:pt x="227" y="1387"/>
                  </a:lnTo>
                  <a:lnTo>
                    <a:pt x="264" y="1395"/>
                  </a:lnTo>
                  <a:lnTo>
                    <a:pt x="304" y="1401"/>
                  </a:lnTo>
                  <a:lnTo>
                    <a:pt x="346" y="1405"/>
                  </a:lnTo>
                  <a:lnTo>
                    <a:pt x="388" y="1407"/>
                  </a:lnTo>
                  <a:lnTo>
                    <a:pt x="432" y="1408"/>
                  </a:lnTo>
                  <a:lnTo>
                    <a:pt x="476" y="1407"/>
                  </a:lnTo>
                  <a:lnTo>
                    <a:pt x="518" y="1405"/>
                  </a:lnTo>
                  <a:lnTo>
                    <a:pt x="560" y="1401"/>
                  </a:lnTo>
                  <a:lnTo>
                    <a:pt x="600" y="1395"/>
                  </a:lnTo>
                  <a:lnTo>
                    <a:pt x="637" y="1387"/>
                  </a:lnTo>
                  <a:lnTo>
                    <a:pt x="672" y="1378"/>
                  </a:lnTo>
                  <a:lnTo>
                    <a:pt x="706" y="1368"/>
                  </a:lnTo>
                  <a:lnTo>
                    <a:pt x="736" y="1357"/>
                  </a:lnTo>
                  <a:lnTo>
                    <a:pt x="764" y="1346"/>
                  </a:lnTo>
                  <a:lnTo>
                    <a:pt x="789" y="1332"/>
                  </a:lnTo>
                  <a:lnTo>
                    <a:pt x="810" y="1318"/>
                  </a:lnTo>
                  <a:lnTo>
                    <a:pt x="829" y="1303"/>
                  </a:lnTo>
                  <a:lnTo>
                    <a:pt x="844" y="1287"/>
                  </a:lnTo>
                  <a:lnTo>
                    <a:pt x="854" y="1271"/>
                  </a:lnTo>
                  <a:lnTo>
                    <a:pt x="860" y="1253"/>
                  </a:lnTo>
                  <a:lnTo>
                    <a:pt x="862" y="1236"/>
                  </a:lnTo>
                  <a:lnTo>
                    <a:pt x="860" y="1217"/>
                  </a:lnTo>
                  <a:lnTo>
                    <a:pt x="854" y="1199"/>
                  </a:lnTo>
                  <a:lnTo>
                    <a:pt x="842" y="1183"/>
                  </a:lnTo>
                  <a:lnTo>
                    <a:pt x="827" y="1167"/>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2" name="Freeform 161"/>
            <p:cNvSpPr>
              <a:spLocks/>
            </p:cNvSpPr>
            <p:nvPr/>
          </p:nvSpPr>
          <p:spPr bwMode="auto">
            <a:xfrm>
              <a:off x="4499" y="3194"/>
              <a:ext cx="207" cy="52"/>
            </a:xfrm>
            <a:custGeom>
              <a:avLst/>
              <a:gdLst>
                <a:gd name="T0" fmla="*/ 0 w 831"/>
                <a:gd name="T1" fmla="*/ 0 h 206"/>
                <a:gd name="T2" fmla="*/ 0 w 831"/>
                <a:gd name="T3" fmla="*/ 0 h 206"/>
                <a:gd name="T4" fmla="*/ 0 w 831"/>
                <a:gd name="T5" fmla="*/ 0 h 206"/>
                <a:gd name="T6" fmla="*/ 0 w 831"/>
                <a:gd name="T7" fmla="*/ 0 h 206"/>
                <a:gd name="T8" fmla="*/ 0 w 831"/>
                <a:gd name="T9" fmla="*/ 0 h 206"/>
                <a:gd name="T10" fmla="*/ 0 w 831"/>
                <a:gd name="T11" fmla="*/ 0 h 206"/>
                <a:gd name="T12" fmla="*/ 0 w 831"/>
                <a:gd name="T13" fmla="*/ 0 h 206"/>
                <a:gd name="T14" fmla="*/ 0 w 831"/>
                <a:gd name="T15" fmla="*/ 0 h 206"/>
                <a:gd name="T16" fmla="*/ 0 w 831"/>
                <a:gd name="T17" fmla="*/ 0 h 206"/>
                <a:gd name="T18" fmla="*/ 0 w 831"/>
                <a:gd name="T19" fmla="*/ 0 h 206"/>
                <a:gd name="T20" fmla="*/ 0 w 831"/>
                <a:gd name="T21" fmla="*/ 0 h 206"/>
                <a:gd name="T22" fmla="*/ 0 w 831"/>
                <a:gd name="T23" fmla="*/ 0 h 206"/>
                <a:gd name="T24" fmla="*/ 0 w 831"/>
                <a:gd name="T25" fmla="*/ 0 h 206"/>
                <a:gd name="T26" fmla="*/ 0 w 831"/>
                <a:gd name="T27" fmla="*/ 0 h 206"/>
                <a:gd name="T28" fmla="*/ 0 w 831"/>
                <a:gd name="T29" fmla="*/ 0 h 206"/>
                <a:gd name="T30" fmla="*/ 0 w 831"/>
                <a:gd name="T31" fmla="*/ 0 h 206"/>
                <a:gd name="T32" fmla="*/ 0 w 831"/>
                <a:gd name="T33" fmla="*/ 0 h 206"/>
                <a:gd name="T34" fmla="*/ 0 w 831"/>
                <a:gd name="T35" fmla="*/ 0 h 206"/>
                <a:gd name="T36" fmla="*/ 0 w 831"/>
                <a:gd name="T37" fmla="*/ 0 h 206"/>
                <a:gd name="T38" fmla="*/ 0 w 831"/>
                <a:gd name="T39" fmla="*/ 0 h 206"/>
                <a:gd name="T40" fmla="*/ 0 w 831"/>
                <a:gd name="T41" fmla="*/ 0 h 206"/>
                <a:gd name="T42" fmla="*/ 0 w 831"/>
                <a:gd name="T43" fmla="*/ 0 h 206"/>
                <a:gd name="T44" fmla="*/ 0 w 831"/>
                <a:gd name="T45" fmla="*/ 0 h 206"/>
                <a:gd name="T46" fmla="*/ 0 w 831"/>
                <a:gd name="T47" fmla="*/ 0 h 206"/>
                <a:gd name="T48" fmla="*/ 0 w 831"/>
                <a:gd name="T49" fmla="*/ 0 h 206"/>
                <a:gd name="T50" fmla="*/ 0 w 831"/>
                <a:gd name="T51" fmla="*/ 0 h 206"/>
                <a:gd name="T52" fmla="*/ 0 w 831"/>
                <a:gd name="T53" fmla="*/ 0 h 206"/>
                <a:gd name="T54" fmla="*/ 0 w 831"/>
                <a:gd name="T55" fmla="*/ 0 h 206"/>
                <a:gd name="T56" fmla="*/ 0 w 831"/>
                <a:gd name="T57" fmla="*/ 0 h 206"/>
                <a:gd name="T58" fmla="*/ 0 w 831"/>
                <a:gd name="T59" fmla="*/ 0 h 206"/>
                <a:gd name="T60" fmla="*/ 0 w 831"/>
                <a:gd name="T61" fmla="*/ 0 h 206"/>
                <a:gd name="T62" fmla="*/ 0 w 831"/>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1"/>
                <a:gd name="T97" fmla="*/ 0 h 206"/>
                <a:gd name="T98" fmla="*/ 831 w 831"/>
                <a:gd name="T99" fmla="*/ 206 h 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1" h="206">
                  <a:moveTo>
                    <a:pt x="416" y="206"/>
                  </a:moveTo>
                  <a:lnTo>
                    <a:pt x="458" y="206"/>
                  </a:lnTo>
                  <a:lnTo>
                    <a:pt x="500" y="204"/>
                  </a:lnTo>
                  <a:lnTo>
                    <a:pt x="540" y="201"/>
                  </a:lnTo>
                  <a:lnTo>
                    <a:pt x="577" y="199"/>
                  </a:lnTo>
                  <a:lnTo>
                    <a:pt x="614" y="194"/>
                  </a:lnTo>
                  <a:lnTo>
                    <a:pt x="647" y="189"/>
                  </a:lnTo>
                  <a:lnTo>
                    <a:pt x="680" y="182"/>
                  </a:lnTo>
                  <a:lnTo>
                    <a:pt x="710" y="176"/>
                  </a:lnTo>
                  <a:lnTo>
                    <a:pt x="736" y="169"/>
                  </a:lnTo>
                  <a:lnTo>
                    <a:pt x="760" y="161"/>
                  </a:lnTo>
                  <a:lnTo>
                    <a:pt x="781" y="152"/>
                  </a:lnTo>
                  <a:lnTo>
                    <a:pt x="799" y="144"/>
                  </a:lnTo>
                  <a:lnTo>
                    <a:pt x="813" y="134"/>
                  </a:lnTo>
                  <a:lnTo>
                    <a:pt x="823" y="124"/>
                  </a:lnTo>
                  <a:lnTo>
                    <a:pt x="829" y="114"/>
                  </a:lnTo>
                  <a:lnTo>
                    <a:pt x="831" y="104"/>
                  </a:lnTo>
                  <a:lnTo>
                    <a:pt x="829" y="92"/>
                  </a:lnTo>
                  <a:lnTo>
                    <a:pt x="823" y="82"/>
                  </a:lnTo>
                  <a:lnTo>
                    <a:pt x="813" y="72"/>
                  </a:lnTo>
                  <a:lnTo>
                    <a:pt x="799" y="64"/>
                  </a:lnTo>
                  <a:lnTo>
                    <a:pt x="781" y="54"/>
                  </a:lnTo>
                  <a:lnTo>
                    <a:pt x="760" y="46"/>
                  </a:lnTo>
                  <a:lnTo>
                    <a:pt x="736" y="37"/>
                  </a:lnTo>
                  <a:lnTo>
                    <a:pt x="710" y="30"/>
                  </a:lnTo>
                  <a:lnTo>
                    <a:pt x="680" y="24"/>
                  </a:lnTo>
                  <a:lnTo>
                    <a:pt x="647" y="17"/>
                  </a:lnTo>
                  <a:lnTo>
                    <a:pt x="614" y="12"/>
                  </a:lnTo>
                  <a:lnTo>
                    <a:pt x="577" y="7"/>
                  </a:lnTo>
                  <a:lnTo>
                    <a:pt x="540" y="5"/>
                  </a:lnTo>
                  <a:lnTo>
                    <a:pt x="500" y="2"/>
                  </a:lnTo>
                  <a:lnTo>
                    <a:pt x="458" y="0"/>
                  </a:lnTo>
                  <a:lnTo>
                    <a:pt x="416" y="0"/>
                  </a:lnTo>
                  <a:lnTo>
                    <a:pt x="373" y="0"/>
                  </a:lnTo>
                  <a:lnTo>
                    <a:pt x="332" y="2"/>
                  </a:lnTo>
                  <a:lnTo>
                    <a:pt x="292" y="5"/>
                  </a:lnTo>
                  <a:lnTo>
                    <a:pt x="254" y="7"/>
                  </a:lnTo>
                  <a:lnTo>
                    <a:pt x="218" y="12"/>
                  </a:lnTo>
                  <a:lnTo>
                    <a:pt x="184" y="17"/>
                  </a:lnTo>
                  <a:lnTo>
                    <a:pt x="152" y="24"/>
                  </a:lnTo>
                  <a:lnTo>
                    <a:pt x="122" y="30"/>
                  </a:lnTo>
                  <a:lnTo>
                    <a:pt x="95" y="37"/>
                  </a:lnTo>
                  <a:lnTo>
                    <a:pt x="72" y="46"/>
                  </a:lnTo>
                  <a:lnTo>
                    <a:pt x="50" y="54"/>
                  </a:lnTo>
                  <a:lnTo>
                    <a:pt x="33" y="64"/>
                  </a:lnTo>
                  <a:lnTo>
                    <a:pt x="19" y="72"/>
                  </a:lnTo>
                  <a:lnTo>
                    <a:pt x="9" y="82"/>
                  </a:lnTo>
                  <a:lnTo>
                    <a:pt x="3" y="92"/>
                  </a:lnTo>
                  <a:lnTo>
                    <a:pt x="0" y="104"/>
                  </a:lnTo>
                  <a:lnTo>
                    <a:pt x="3" y="114"/>
                  </a:lnTo>
                  <a:lnTo>
                    <a:pt x="9" y="124"/>
                  </a:lnTo>
                  <a:lnTo>
                    <a:pt x="19" y="134"/>
                  </a:lnTo>
                  <a:lnTo>
                    <a:pt x="33" y="144"/>
                  </a:lnTo>
                  <a:lnTo>
                    <a:pt x="50" y="152"/>
                  </a:lnTo>
                  <a:lnTo>
                    <a:pt x="72" y="161"/>
                  </a:lnTo>
                  <a:lnTo>
                    <a:pt x="95" y="169"/>
                  </a:lnTo>
                  <a:lnTo>
                    <a:pt x="122" y="176"/>
                  </a:lnTo>
                  <a:lnTo>
                    <a:pt x="152" y="182"/>
                  </a:lnTo>
                  <a:lnTo>
                    <a:pt x="184" y="189"/>
                  </a:lnTo>
                  <a:lnTo>
                    <a:pt x="218" y="194"/>
                  </a:lnTo>
                  <a:lnTo>
                    <a:pt x="254" y="199"/>
                  </a:lnTo>
                  <a:lnTo>
                    <a:pt x="292" y="201"/>
                  </a:lnTo>
                  <a:lnTo>
                    <a:pt x="332" y="204"/>
                  </a:lnTo>
                  <a:lnTo>
                    <a:pt x="373" y="206"/>
                  </a:lnTo>
                  <a:lnTo>
                    <a:pt x="416" y="206"/>
                  </a:lnTo>
                  <a:close/>
                </a:path>
              </a:pathLst>
            </a:custGeom>
            <a:solidFill>
              <a:srgbClr val="63E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3" name="Freeform 162"/>
            <p:cNvSpPr>
              <a:spLocks/>
            </p:cNvSpPr>
            <p:nvPr/>
          </p:nvSpPr>
          <p:spPr bwMode="auto">
            <a:xfrm>
              <a:off x="4494" y="3194"/>
              <a:ext cx="225" cy="59"/>
            </a:xfrm>
            <a:custGeom>
              <a:avLst/>
              <a:gdLst>
                <a:gd name="T0" fmla="*/ 0 w 903"/>
                <a:gd name="T1" fmla="*/ 0 h 238"/>
                <a:gd name="T2" fmla="*/ 0 w 903"/>
                <a:gd name="T3" fmla="*/ 0 h 238"/>
                <a:gd name="T4" fmla="*/ 0 w 903"/>
                <a:gd name="T5" fmla="*/ 0 h 238"/>
                <a:gd name="T6" fmla="*/ 0 w 903"/>
                <a:gd name="T7" fmla="*/ 0 h 238"/>
                <a:gd name="T8" fmla="*/ 0 w 903"/>
                <a:gd name="T9" fmla="*/ 0 h 238"/>
                <a:gd name="T10" fmla="*/ 0 w 903"/>
                <a:gd name="T11" fmla="*/ 0 h 238"/>
                <a:gd name="T12" fmla="*/ 0 w 903"/>
                <a:gd name="T13" fmla="*/ 0 h 238"/>
                <a:gd name="T14" fmla="*/ 0 w 903"/>
                <a:gd name="T15" fmla="*/ 0 h 238"/>
                <a:gd name="T16" fmla="*/ 0 w 903"/>
                <a:gd name="T17" fmla="*/ 0 h 238"/>
                <a:gd name="T18" fmla="*/ 0 w 903"/>
                <a:gd name="T19" fmla="*/ 0 h 238"/>
                <a:gd name="T20" fmla="*/ 0 w 903"/>
                <a:gd name="T21" fmla="*/ 0 h 238"/>
                <a:gd name="T22" fmla="*/ 0 w 903"/>
                <a:gd name="T23" fmla="*/ 0 h 238"/>
                <a:gd name="T24" fmla="*/ 0 w 903"/>
                <a:gd name="T25" fmla="*/ 0 h 238"/>
                <a:gd name="T26" fmla="*/ 0 w 903"/>
                <a:gd name="T27" fmla="*/ 0 h 238"/>
                <a:gd name="T28" fmla="*/ 0 w 903"/>
                <a:gd name="T29" fmla="*/ 0 h 238"/>
                <a:gd name="T30" fmla="*/ 0 w 903"/>
                <a:gd name="T31" fmla="*/ 0 h 238"/>
                <a:gd name="T32" fmla="*/ 0 w 903"/>
                <a:gd name="T33" fmla="*/ 0 h 238"/>
                <a:gd name="T34" fmla="*/ 0 w 903"/>
                <a:gd name="T35" fmla="*/ 0 h 238"/>
                <a:gd name="T36" fmla="*/ 0 w 903"/>
                <a:gd name="T37" fmla="*/ 0 h 238"/>
                <a:gd name="T38" fmla="*/ 0 w 903"/>
                <a:gd name="T39" fmla="*/ 0 h 238"/>
                <a:gd name="T40" fmla="*/ 0 w 903"/>
                <a:gd name="T41" fmla="*/ 0 h 238"/>
                <a:gd name="T42" fmla="*/ 0 w 903"/>
                <a:gd name="T43" fmla="*/ 0 h 238"/>
                <a:gd name="T44" fmla="*/ 0 w 903"/>
                <a:gd name="T45" fmla="*/ 0 h 238"/>
                <a:gd name="T46" fmla="*/ 0 w 903"/>
                <a:gd name="T47" fmla="*/ 0 h 238"/>
                <a:gd name="T48" fmla="*/ 0 w 903"/>
                <a:gd name="T49" fmla="*/ 0 h 238"/>
                <a:gd name="T50" fmla="*/ 0 w 903"/>
                <a:gd name="T51" fmla="*/ 0 h 238"/>
                <a:gd name="T52" fmla="*/ 0 w 903"/>
                <a:gd name="T53" fmla="*/ 0 h 238"/>
                <a:gd name="T54" fmla="*/ 0 w 903"/>
                <a:gd name="T55" fmla="*/ 0 h 238"/>
                <a:gd name="T56" fmla="*/ 0 w 903"/>
                <a:gd name="T57" fmla="*/ 0 h 238"/>
                <a:gd name="T58" fmla="*/ 0 w 903"/>
                <a:gd name="T59" fmla="*/ 0 h 238"/>
                <a:gd name="T60" fmla="*/ 0 w 903"/>
                <a:gd name="T61" fmla="*/ 0 h 238"/>
                <a:gd name="T62" fmla="*/ 0 w 903"/>
                <a:gd name="T63" fmla="*/ 0 h 238"/>
                <a:gd name="T64" fmla="*/ 0 w 903"/>
                <a:gd name="T65" fmla="*/ 0 h 238"/>
                <a:gd name="T66" fmla="*/ 0 w 903"/>
                <a:gd name="T67" fmla="*/ 0 h 238"/>
                <a:gd name="T68" fmla="*/ 0 w 903"/>
                <a:gd name="T69" fmla="*/ 0 h 238"/>
                <a:gd name="T70" fmla="*/ 0 w 903"/>
                <a:gd name="T71" fmla="*/ 0 h 238"/>
                <a:gd name="T72" fmla="*/ 0 w 903"/>
                <a:gd name="T73" fmla="*/ 0 h 238"/>
                <a:gd name="T74" fmla="*/ 0 w 903"/>
                <a:gd name="T75" fmla="*/ 0 h 238"/>
                <a:gd name="T76" fmla="*/ 0 w 903"/>
                <a:gd name="T77" fmla="*/ 0 h 238"/>
                <a:gd name="T78" fmla="*/ 0 w 903"/>
                <a:gd name="T79" fmla="*/ 0 h 238"/>
                <a:gd name="T80" fmla="*/ 0 w 903"/>
                <a:gd name="T81" fmla="*/ 0 h 238"/>
                <a:gd name="T82" fmla="*/ 0 w 903"/>
                <a:gd name="T83" fmla="*/ 0 h 238"/>
                <a:gd name="T84" fmla="*/ 0 w 903"/>
                <a:gd name="T85" fmla="*/ 0 h 238"/>
                <a:gd name="T86" fmla="*/ 0 w 903"/>
                <a:gd name="T87" fmla="*/ 0 h 238"/>
                <a:gd name="T88" fmla="*/ 0 w 903"/>
                <a:gd name="T89" fmla="*/ 0 h 238"/>
                <a:gd name="T90" fmla="*/ 0 w 903"/>
                <a:gd name="T91" fmla="*/ 0 h 238"/>
                <a:gd name="T92" fmla="*/ 0 w 903"/>
                <a:gd name="T93" fmla="*/ 0 h 238"/>
                <a:gd name="T94" fmla="*/ 0 w 903"/>
                <a:gd name="T95" fmla="*/ 0 h 238"/>
                <a:gd name="T96" fmla="*/ 0 w 903"/>
                <a:gd name="T97" fmla="*/ 0 h 238"/>
                <a:gd name="T98" fmla="*/ 0 w 903"/>
                <a:gd name="T99" fmla="*/ 0 h 238"/>
                <a:gd name="T100" fmla="*/ 0 w 903"/>
                <a:gd name="T101" fmla="*/ 0 h 238"/>
                <a:gd name="T102" fmla="*/ 0 w 903"/>
                <a:gd name="T103" fmla="*/ 0 h 2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3"/>
                <a:gd name="T157" fmla="*/ 0 h 238"/>
                <a:gd name="T158" fmla="*/ 903 w 903"/>
                <a:gd name="T159" fmla="*/ 238 h 2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3" h="238">
                  <a:moveTo>
                    <a:pt x="523" y="0"/>
                  </a:moveTo>
                  <a:lnTo>
                    <a:pt x="554" y="3"/>
                  </a:lnTo>
                  <a:lnTo>
                    <a:pt x="584" y="7"/>
                  </a:lnTo>
                  <a:lnTo>
                    <a:pt x="611" y="11"/>
                  </a:lnTo>
                  <a:lnTo>
                    <a:pt x="639" y="16"/>
                  </a:lnTo>
                  <a:lnTo>
                    <a:pt x="664" y="21"/>
                  </a:lnTo>
                  <a:lnTo>
                    <a:pt x="686" y="26"/>
                  </a:lnTo>
                  <a:lnTo>
                    <a:pt x="709" y="32"/>
                  </a:lnTo>
                  <a:lnTo>
                    <a:pt x="727" y="39"/>
                  </a:lnTo>
                  <a:lnTo>
                    <a:pt x="746" y="47"/>
                  </a:lnTo>
                  <a:lnTo>
                    <a:pt x="761" y="54"/>
                  </a:lnTo>
                  <a:lnTo>
                    <a:pt x="775" y="62"/>
                  </a:lnTo>
                  <a:lnTo>
                    <a:pt x="786" y="69"/>
                  </a:lnTo>
                  <a:lnTo>
                    <a:pt x="795" y="78"/>
                  </a:lnTo>
                  <a:lnTo>
                    <a:pt x="803" y="87"/>
                  </a:lnTo>
                  <a:lnTo>
                    <a:pt x="806" y="94"/>
                  </a:lnTo>
                  <a:lnTo>
                    <a:pt x="808" y="103"/>
                  </a:lnTo>
                  <a:lnTo>
                    <a:pt x="805" y="113"/>
                  </a:lnTo>
                  <a:lnTo>
                    <a:pt x="800" y="123"/>
                  </a:lnTo>
                  <a:lnTo>
                    <a:pt x="790" y="132"/>
                  </a:lnTo>
                  <a:lnTo>
                    <a:pt x="776" y="141"/>
                  </a:lnTo>
                  <a:lnTo>
                    <a:pt x="760" y="149"/>
                  </a:lnTo>
                  <a:lnTo>
                    <a:pt x="740" y="158"/>
                  </a:lnTo>
                  <a:lnTo>
                    <a:pt x="717" y="166"/>
                  </a:lnTo>
                  <a:lnTo>
                    <a:pt x="692" y="172"/>
                  </a:lnTo>
                  <a:lnTo>
                    <a:pt x="664" y="178"/>
                  </a:lnTo>
                  <a:lnTo>
                    <a:pt x="634" y="184"/>
                  </a:lnTo>
                  <a:lnTo>
                    <a:pt x="601" y="189"/>
                  </a:lnTo>
                  <a:lnTo>
                    <a:pt x="567" y="193"/>
                  </a:lnTo>
                  <a:lnTo>
                    <a:pt x="531" y="196"/>
                  </a:lnTo>
                  <a:lnTo>
                    <a:pt x="492" y="198"/>
                  </a:lnTo>
                  <a:lnTo>
                    <a:pt x="453" y="201"/>
                  </a:lnTo>
                  <a:lnTo>
                    <a:pt x="413" y="201"/>
                  </a:lnTo>
                  <a:lnTo>
                    <a:pt x="373" y="201"/>
                  </a:lnTo>
                  <a:lnTo>
                    <a:pt x="333" y="198"/>
                  </a:lnTo>
                  <a:lnTo>
                    <a:pt x="296" y="196"/>
                  </a:lnTo>
                  <a:lnTo>
                    <a:pt x="259" y="193"/>
                  </a:lnTo>
                  <a:lnTo>
                    <a:pt x="224" y="189"/>
                  </a:lnTo>
                  <a:lnTo>
                    <a:pt x="192" y="184"/>
                  </a:lnTo>
                  <a:lnTo>
                    <a:pt x="162" y="178"/>
                  </a:lnTo>
                  <a:lnTo>
                    <a:pt x="133" y="172"/>
                  </a:lnTo>
                  <a:lnTo>
                    <a:pt x="108" y="166"/>
                  </a:lnTo>
                  <a:lnTo>
                    <a:pt x="85" y="158"/>
                  </a:lnTo>
                  <a:lnTo>
                    <a:pt x="65" y="149"/>
                  </a:lnTo>
                  <a:lnTo>
                    <a:pt x="49" y="141"/>
                  </a:lnTo>
                  <a:lnTo>
                    <a:pt x="35" y="132"/>
                  </a:lnTo>
                  <a:lnTo>
                    <a:pt x="25" y="123"/>
                  </a:lnTo>
                  <a:lnTo>
                    <a:pt x="20" y="113"/>
                  </a:lnTo>
                  <a:lnTo>
                    <a:pt x="18" y="103"/>
                  </a:lnTo>
                  <a:lnTo>
                    <a:pt x="18" y="98"/>
                  </a:lnTo>
                  <a:lnTo>
                    <a:pt x="19" y="94"/>
                  </a:lnTo>
                  <a:lnTo>
                    <a:pt x="22" y="89"/>
                  </a:lnTo>
                  <a:lnTo>
                    <a:pt x="24" y="86"/>
                  </a:lnTo>
                  <a:lnTo>
                    <a:pt x="14" y="94"/>
                  </a:lnTo>
                  <a:lnTo>
                    <a:pt x="7" y="103"/>
                  </a:lnTo>
                  <a:lnTo>
                    <a:pt x="2" y="113"/>
                  </a:lnTo>
                  <a:lnTo>
                    <a:pt x="0" y="122"/>
                  </a:lnTo>
                  <a:lnTo>
                    <a:pt x="3" y="133"/>
                  </a:lnTo>
                  <a:lnTo>
                    <a:pt x="9" y="146"/>
                  </a:lnTo>
                  <a:lnTo>
                    <a:pt x="20" y="157"/>
                  </a:lnTo>
                  <a:lnTo>
                    <a:pt x="35" y="167"/>
                  </a:lnTo>
                  <a:lnTo>
                    <a:pt x="55" y="177"/>
                  </a:lnTo>
                  <a:lnTo>
                    <a:pt x="78" y="187"/>
                  </a:lnTo>
                  <a:lnTo>
                    <a:pt x="104" y="196"/>
                  </a:lnTo>
                  <a:lnTo>
                    <a:pt x="133" y="204"/>
                  </a:lnTo>
                  <a:lnTo>
                    <a:pt x="166" y="212"/>
                  </a:lnTo>
                  <a:lnTo>
                    <a:pt x="199" y="218"/>
                  </a:lnTo>
                  <a:lnTo>
                    <a:pt x="237" y="224"/>
                  </a:lnTo>
                  <a:lnTo>
                    <a:pt x="277" y="229"/>
                  </a:lnTo>
                  <a:lnTo>
                    <a:pt x="318" y="233"/>
                  </a:lnTo>
                  <a:lnTo>
                    <a:pt x="361" y="236"/>
                  </a:lnTo>
                  <a:lnTo>
                    <a:pt x="406" y="238"/>
                  </a:lnTo>
                  <a:lnTo>
                    <a:pt x="452" y="238"/>
                  </a:lnTo>
                  <a:lnTo>
                    <a:pt x="498" y="238"/>
                  </a:lnTo>
                  <a:lnTo>
                    <a:pt x="544" y="236"/>
                  </a:lnTo>
                  <a:lnTo>
                    <a:pt x="586" y="233"/>
                  </a:lnTo>
                  <a:lnTo>
                    <a:pt x="627" y="229"/>
                  </a:lnTo>
                  <a:lnTo>
                    <a:pt x="667" y="224"/>
                  </a:lnTo>
                  <a:lnTo>
                    <a:pt x="704" y="218"/>
                  </a:lnTo>
                  <a:lnTo>
                    <a:pt x="739" y="212"/>
                  </a:lnTo>
                  <a:lnTo>
                    <a:pt x="771" y="204"/>
                  </a:lnTo>
                  <a:lnTo>
                    <a:pt x="800" y="196"/>
                  </a:lnTo>
                  <a:lnTo>
                    <a:pt x="826" y="187"/>
                  </a:lnTo>
                  <a:lnTo>
                    <a:pt x="849" y="177"/>
                  </a:lnTo>
                  <a:lnTo>
                    <a:pt x="868" y="167"/>
                  </a:lnTo>
                  <a:lnTo>
                    <a:pt x="883" y="157"/>
                  </a:lnTo>
                  <a:lnTo>
                    <a:pt x="894" y="146"/>
                  </a:lnTo>
                  <a:lnTo>
                    <a:pt x="900" y="133"/>
                  </a:lnTo>
                  <a:lnTo>
                    <a:pt x="903" y="122"/>
                  </a:lnTo>
                  <a:lnTo>
                    <a:pt x="901" y="111"/>
                  </a:lnTo>
                  <a:lnTo>
                    <a:pt x="895" y="101"/>
                  </a:lnTo>
                  <a:lnTo>
                    <a:pt x="886" y="91"/>
                  </a:lnTo>
                  <a:lnTo>
                    <a:pt x="874" y="79"/>
                  </a:lnTo>
                  <a:lnTo>
                    <a:pt x="859" y="71"/>
                  </a:lnTo>
                  <a:lnTo>
                    <a:pt x="840" y="61"/>
                  </a:lnTo>
                  <a:lnTo>
                    <a:pt x="819" y="52"/>
                  </a:lnTo>
                  <a:lnTo>
                    <a:pt x="795" y="43"/>
                  </a:lnTo>
                  <a:lnTo>
                    <a:pt x="769" y="36"/>
                  </a:lnTo>
                  <a:lnTo>
                    <a:pt x="739" y="28"/>
                  </a:lnTo>
                  <a:lnTo>
                    <a:pt x="707" y="21"/>
                  </a:lnTo>
                  <a:lnTo>
                    <a:pt x="675" y="16"/>
                  </a:lnTo>
                  <a:lnTo>
                    <a:pt x="640" y="11"/>
                  </a:lnTo>
                  <a:lnTo>
                    <a:pt x="602" y="5"/>
                  </a:lnTo>
                  <a:lnTo>
                    <a:pt x="564" y="3"/>
                  </a:lnTo>
                  <a:lnTo>
                    <a:pt x="5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4" name="Freeform 163"/>
            <p:cNvSpPr>
              <a:spLocks/>
            </p:cNvSpPr>
            <p:nvPr/>
          </p:nvSpPr>
          <p:spPr bwMode="auto">
            <a:xfrm>
              <a:off x="4494" y="3278"/>
              <a:ext cx="224" cy="51"/>
            </a:xfrm>
            <a:custGeom>
              <a:avLst/>
              <a:gdLst>
                <a:gd name="T0" fmla="*/ 0 w 896"/>
                <a:gd name="T1" fmla="*/ 0 h 202"/>
                <a:gd name="T2" fmla="*/ 0 w 896"/>
                <a:gd name="T3" fmla="*/ 0 h 202"/>
                <a:gd name="T4" fmla="*/ 0 w 896"/>
                <a:gd name="T5" fmla="*/ 0 h 202"/>
                <a:gd name="T6" fmla="*/ 0 w 896"/>
                <a:gd name="T7" fmla="*/ 0 h 202"/>
                <a:gd name="T8" fmla="*/ 0 w 896"/>
                <a:gd name="T9" fmla="*/ 0 h 202"/>
                <a:gd name="T10" fmla="*/ 0 w 896"/>
                <a:gd name="T11" fmla="*/ 0 h 202"/>
                <a:gd name="T12" fmla="*/ 0 w 896"/>
                <a:gd name="T13" fmla="*/ 0 h 202"/>
                <a:gd name="T14" fmla="*/ 0 w 896"/>
                <a:gd name="T15" fmla="*/ 0 h 202"/>
                <a:gd name="T16" fmla="*/ 0 w 896"/>
                <a:gd name="T17" fmla="*/ 0 h 202"/>
                <a:gd name="T18" fmla="*/ 0 w 896"/>
                <a:gd name="T19" fmla="*/ 0 h 202"/>
                <a:gd name="T20" fmla="*/ 0 w 896"/>
                <a:gd name="T21" fmla="*/ 0 h 202"/>
                <a:gd name="T22" fmla="*/ 0 w 896"/>
                <a:gd name="T23" fmla="*/ 0 h 202"/>
                <a:gd name="T24" fmla="*/ 0 w 896"/>
                <a:gd name="T25" fmla="*/ 0 h 202"/>
                <a:gd name="T26" fmla="*/ 0 w 896"/>
                <a:gd name="T27" fmla="*/ 0 h 202"/>
                <a:gd name="T28" fmla="*/ 0 w 896"/>
                <a:gd name="T29" fmla="*/ 0 h 202"/>
                <a:gd name="T30" fmla="*/ 0 w 896"/>
                <a:gd name="T31" fmla="*/ 0 h 202"/>
                <a:gd name="T32" fmla="*/ 0 w 896"/>
                <a:gd name="T33" fmla="*/ 0 h 202"/>
                <a:gd name="T34" fmla="*/ 0 w 896"/>
                <a:gd name="T35" fmla="*/ 0 h 202"/>
                <a:gd name="T36" fmla="*/ 0 w 896"/>
                <a:gd name="T37" fmla="*/ 0 h 202"/>
                <a:gd name="T38" fmla="*/ 0 w 896"/>
                <a:gd name="T39" fmla="*/ 0 h 202"/>
                <a:gd name="T40" fmla="*/ 0 w 896"/>
                <a:gd name="T41" fmla="*/ 0 h 202"/>
                <a:gd name="T42" fmla="*/ 0 w 896"/>
                <a:gd name="T43" fmla="*/ 0 h 202"/>
                <a:gd name="T44" fmla="*/ 0 w 896"/>
                <a:gd name="T45" fmla="*/ 0 h 202"/>
                <a:gd name="T46" fmla="*/ 0 w 896"/>
                <a:gd name="T47" fmla="*/ 0 h 202"/>
                <a:gd name="T48" fmla="*/ 0 w 896"/>
                <a:gd name="T49" fmla="*/ 0 h 202"/>
                <a:gd name="T50" fmla="*/ 0 w 896"/>
                <a:gd name="T51" fmla="*/ 0 h 202"/>
                <a:gd name="T52" fmla="*/ 0 w 896"/>
                <a:gd name="T53" fmla="*/ 0 h 202"/>
                <a:gd name="T54" fmla="*/ 0 w 896"/>
                <a:gd name="T55" fmla="*/ 0 h 202"/>
                <a:gd name="T56" fmla="*/ 0 w 896"/>
                <a:gd name="T57" fmla="*/ 0 h 202"/>
                <a:gd name="T58" fmla="*/ 0 w 896"/>
                <a:gd name="T59" fmla="*/ 0 h 202"/>
                <a:gd name="T60" fmla="*/ 0 w 896"/>
                <a:gd name="T61" fmla="*/ 0 h 202"/>
                <a:gd name="T62" fmla="*/ 0 w 896"/>
                <a:gd name="T63" fmla="*/ 0 h 202"/>
                <a:gd name="T64" fmla="*/ 0 w 896"/>
                <a:gd name="T65" fmla="*/ 0 h 202"/>
                <a:gd name="T66" fmla="*/ 0 w 896"/>
                <a:gd name="T67" fmla="*/ 0 h 202"/>
                <a:gd name="T68" fmla="*/ 0 w 896"/>
                <a:gd name="T69" fmla="*/ 0 h 202"/>
                <a:gd name="T70" fmla="*/ 0 w 896"/>
                <a:gd name="T71" fmla="*/ 0 h 202"/>
                <a:gd name="T72" fmla="*/ 0 w 896"/>
                <a:gd name="T73" fmla="*/ 0 h 202"/>
                <a:gd name="T74" fmla="*/ 0 w 896"/>
                <a:gd name="T75" fmla="*/ 0 h 202"/>
                <a:gd name="T76" fmla="*/ 0 w 896"/>
                <a:gd name="T77" fmla="*/ 0 h 202"/>
                <a:gd name="T78" fmla="*/ 0 w 896"/>
                <a:gd name="T79" fmla="*/ 0 h 202"/>
                <a:gd name="T80" fmla="*/ 0 w 896"/>
                <a:gd name="T81" fmla="*/ 0 h 202"/>
                <a:gd name="T82" fmla="*/ 0 w 896"/>
                <a:gd name="T83" fmla="*/ 0 h 202"/>
                <a:gd name="T84" fmla="*/ 0 w 896"/>
                <a:gd name="T85" fmla="*/ 0 h 202"/>
                <a:gd name="T86" fmla="*/ 0 w 896"/>
                <a:gd name="T87" fmla="*/ 0 h 202"/>
                <a:gd name="T88" fmla="*/ 0 w 896"/>
                <a:gd name="T89" fmla="*/ 0 h 2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6"/>
                <a:gd name="T136" fmla="*/ 0 h 202"/>
                <a:gd name="T137" fmla="*/ 896 w 896"/>
                <a:gd name="T138" fmla="*/ 202 h 2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6" h="202">
                  <a:moveTo>
                    <a:pt x="846" y="0"/>
                  </a:moveTo>
                  <a:lnTo>
                    <a:pt x="844" y="26"/>
                  </a:lnTo>
                  <a:lnTo>
                    <a:pt x="845" y="31"/>
                  </a:lnTo>
                  <a:lnTo>
                    <a:pt x="848" y="35"/>
                  </a:lnTo>
                  <a:lnTo>
                    <a:pt x="849" y="40"/>
                  </a:lnTo>
                  <a:lnTo>
                    <a:pt x="849" y="45"/>
                  </a:lnTo>
                  <a:lnTo>
                    <a:pt x="846" y="57"/>
                  </a:lnTo>
                  <a:lnTo>
                    <a:pt x="840" y="70"/>
                  </a:lnTo>
                  <a:lnTo>
                    <a:pt x="830" y="82"/>
                  </a:lnTo>
                  <a:lnTo>
                    <a:pt x="816" y="93"/>
                  </a:lnTo>
                  <a:lnTo>
                    <a:pt x="799" y="105"/>
                  </a:lnTo>
                  <a:lnTo>
                    <a:pt x="779" y="116"/>
                  </a:lnTo>
                  <a:lnTo>
                    <a:pt x="755" y="125"/>
                  </a:lnTo>
                  <a:lnTo>
                    <a:pt x="729" y="133"/>
                  </a:lnTo>
                  <a:lnTo>
                    <a:pt x="700" y="142"/>
                  </a:lnTo>
                  <a:lnTo>
                    <a:pt x="667" y="150"/>
                  </a:lnTo>
                  <a:lnTo>
                    <a:pt x="634" y="156"/>
                  </a:lnTo>
                  <a:lnTo>
                    <a:pt x="599" y="161"/>
                  </a:lnTo>
                  <a:lnTo>
                    <a:pt x="560" y="165"/>
                  </a:lnTo>
                  <a:lnTo>
                    <a:pt x="521" y="168"/>
                  </a:lnTo>
                  <a:lnTo>
                    <a:pt x="481" y="170"/>
                  </a:lnTo>
                  <a:lnTo>
                    <a:pt x="438" y="171"/>
                  </a:lnTo>
                  <a:lnTo>
                    <a:pt x="396" y="170"/>
                  </a:lnTo>
                  <a:lnTo>
                    <a:pt x="356" y="168"/>
                  </a:lnTo>
                  <a:lnTo>
                    <a:pt x="317" y="165"/>
                  </a:lnTo>
                  <a:lnTo>
                    <a:pt x="278" y="161"/>
                  </a:lnTo>
                  <a:lnTo>
                    <a:pt x="243" y="156"/>
                  </a:lnTo>
                  <a:lnTo>
                    <a:pt x="209" y="150"/>
                  </a:lnTo>
                  <a:lnTo>
                    <a:pt x="177" y="142"/>
                  </a:lnTo>
                  <a:lnTo>
                    <a:pt x="148" y="133"/>
                  </a:lnTo>
                  <a:lnTo>
                    <a:pt x="122" y="125"/>
                  </a:lnTo>
                  <a:lnTo>
                    <a:pt x="98" y="116"/>
                  </a:lnTo>
                  <a:lnTo>
                    <a:pt x="78" y="105"/>
                  </a:lnTo>
                  <a:lnTo>
                    <a:pt x="60" y="93"/>
                  </a:lnTo>
                  <a:lnTo>
                    <a:pt x="47" y="82"/>
                  </a:lnTo>
                  <a:lnTo>
                    <a:pt x="37" y="70"/>
                  </a:lnTo>
                  <a:lnTo>
                    <a:pt x="30" y="57"/>
                  </a:lnTo>
                  <a:lnTo>
                    <a:pt x="28" y="45"/>
                  </a:lnTo>
                  <a:lnTo>
                    <a:pt x="29" y="37"/>
                  </a:lnTo>
                  <a:lnTo>
                    <a:pt x="30" y="28"/>
                  </a:lnTo>
                  <a:lnTo>
                    <a:pt x="34" y="21"/>
                  </a:lnTo>
                  <a:lnTo>
                    <a:pt x="40" y="13"/>
                  </a:lnTo>
                  <a:lnTo>
                    <a:pt x="39" y="8"/>
                  </a:lnTo>
                  <a:lnTo>
                    <a:pt x="30" y="15"/>
                  </a:lnTo>
                  <a:lnTo>
                    <a:pt x="23" y="21"/>
                  </a:lnTo>
                  <a:lnTo>
                    <a:pt x="17" y="28"/>
                  </a:lnTo>
                  <a:lnTo>
                    <a:pt x="10" y="35"/>
                  </a:lnTo>
                  <a:lnTo>
                    <a:pt x="7" y="42"/>
                  </a:lnTo>
                  <a:lnTo>
                    <a:pt x="3" y="50"/>
                  </a:lnTo>
                  <a:lnTo>
                    <a:pt x="2" y="57"/>
                  </a:lnTo>
                  <a:lnTo>
                    <a:pt x="0" y="65"/>
                  </a:lnTo>
                  <a:lnTo>
                    <a:pt x="3" y="78"/>
                  </a:lnTo>
                  <a:lnTo>
                    <a:pt x="9" y="92"/>
                  </a:lnTo>
                  <a:lnTo>
                    <a:pt x="20" y="106"/>
                  </a:lnTo>
                  <a:lnTo>
                    <a:pt x="35" y="118"/>
                  </a:lnTo>
                  <a:lnTo>
                    <a:pt x="54" y="131"/>
                  </a:lnTo>
                  <a:lnTo>
                    <a:pt x="77" y="142"/>
                  </a:lnTo>
                  <a:lnTo>
                    <a:pt x="103" y="152"/>
                  </a:lnTo>
                  <a:lnTo>
                    <a:pt x="132" y="162"/>
                  </a:lnTo>
                  <a:lnTo>
                    <a:pt x="164" y="171"/>
                  </a:lnTo>
                  <a:lnTo>
                    <a:pt x="198" y="178"/>
                  </a:lnTo>
                  <a:lnTo>
                    <a:pt x="236" y="186"/>
                  </a:lnTo>
                  <a:lnTo>
                    <a:pt x="274" y="191"/>
                  </a:lnTo>
                  <a:lnTo>
                    <a:pt x="316" y="196"/>
                  </a:lnTo>
                  <a:lnTo>
                    <a:pt x="358" y="200"/>
                  </a:lnTo>
                  <a:lnTo>
                    <a:pt x="403" y="201"/>
                  </a:lnTo>
                  <a:lnTo>
                    <a:pt x="448" y="202"/>
                  </a:lnTo>
                  <a:lnTo>
                    <a:pt x="495" y="201"/>
                  </a:lnTo>
                  <a:lnTo>
                    <a:pt x="539" y="200"/>
                  </a:lnTo>
                  <a:lnTo>
                    <a:pt x="582" y="196"/>
                  </a:lnTo>
                  <a:lnTo>
                    <a:pt x="622" y="191"/>
                  </a:lnTo>
                  <a:lnTo>
                    <a:pt x="662" y="186"/>
                  </a:lnTo>
                  <a:lnTo>
                    <a:pt x="699" y="178"/>
                  </a:lnTo>
                  <a:lnTo>
                    <a:pt x="734" y="171"/>
                  </a:lnTo>
                  <a:lnTo>
                    <a:pt x="765" y="162"/>
                  </a:lnTo>
                  <a:lnTo>
                    <a:pt x="794" y="152"/>
                  </a:lnTo>
                  <a:lnTo>
                    <a:pt x="820" y="142"/>
                  </a:lnTo>
                  <a:lnTo>
                    <a:pt x="843" y="131"/>
                  </a:lnTo>
                  <a:lnTo>
                    <a:pt x="861" y="118"/>
                  </a:lnTo>
                  <a:lnTo>
                    <a:pt x="876" y="106"/>
                  </a:lnTo>
                  <a:lnTo>
                    <a:pt x="888" y="92"/>
                  </a:lnTo>
                  <a:lnTo>
                    <a:pt x="894" y="78"/>
                  </a:lnTo>
                  <a:lnTo>
                    <a:pt x="896" y="65"/>
                  </a:lnTo>
                  <a:lnTo>
                    <a:pt x="895" y="56"/>
                  </a:lnTo>
                  <a:lnTo>
                    <a:pt x="893" y="47"/>
                  </a:lnTo>
                  <a:lnTo>
                    <a:pt x="889" y="38"/>
                  </a:lnTo>
                  <a:lnTo>
                    <a:pt x="884" y="31"/>
                  </a:lnTo>
                  <a:lnTo>
                    <a:pt x="876" y="22"/>
                  </a:lnTo>
                  <a:lnTo>
                    <a:pt x="868" y="15"/>
                  </a:lnTo>
                  <a:lnTo>
                    <a:pt x="858" y="7"/>
                  </a:lnTo>
                  <a:lnTo>
                    <a:pt x="8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5" name="Freeform 164"/>
            <p:cNvSpPr>
              <a:spLocks/>
            </p:cNvSpPr>
            <p:nvPr/>
          </p:nvSpPr>
          <p:spPr bwMode="auto">
            <a:xfrm>
              <a:off x="4500" y="3233"/>
              <a:ext cx="5" cy="53"/>
            </a:xfrm>
            <a:custGeom>
              <a:avLst/>
              <a:gdLst>
                <a:gd name="T0" fmla="*/ 0 w 21"/>
                <a:gd name="T1" fmla="*/ 0 h 214"/>
                <a:gd name="T2" fmla="*/ 0 w 21"/>
                <a:gd name="T3" fmla="*/ 0 h 214"/>
                <a:gd name="T4" fmla="*/ 0 w 21"/>
                <a:gd name="T5" fmla="*/ 0 h 214"/>
                <a:gd name="T6" fmla="*/ 0 w 21"/>
                <a:gd name="T7" fmla="*/ 0 h 214"/>
                <a:gd name="T8" fmla="*/ 0 w 21"/>
                <a:gd name="T9" fmla="*/ 0 h 214"/>
                <a:gd name="T10" fmla="*/ 0 w 21"/>
                <a:gd name="T11" fmla="*/ 0 h 214"/>
                <a:gd name="T12" fmla="*/ 0 w 21"/>
                <a:gd name="T13" fmla="*/ 0 h 214"/>
                <a:gd name="T14" fmla="*/ 0 w 21"/>
                <a:gd name="T15" fmla="*/ 0 h 214"/>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14"/>
                <a:gd name="T26" fmla="*/ 21 w 21"/>
                <a:gd name="T27" fmla="*/ 214 h 2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14">
                  <a:moveTo>
                    <a:pt x="21" y="9"/>
                  </a:moveTo>
                  <a:lnTo>
                    <a:pt x="0" y="0"/>
                  </a:lnTo>
                  <a:lnTo>
                    <a:pt x="6" y="214"/>
                  </a:lnTo>
                  <a:lnTo>
                    <a:pt x="8" y="211"/>
                  </a:lnTo>
                  <a:lnTo>
                    <a:pt x="11" y="209"/>
                  </a:lnTo>
                  <a:lnTo>
                    <a:pt x="13" y="208"/>
                  </a:lnTo>
                  <a:lnTo>
                    <a:pt x="16" y="205"/>
                  </a:ln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6" name="Freeform 165"/>
            <p:cNvSpPr>
              <a:spLocks/>
            </p:cNvSpPr>
            <p:nvPr/>
          </p:nvSpPr>
          <p:spPr bwMode="auto">
            <a:xfrm>
              <a:off x="4704" y="3231"/>
              <a:ext cx="7" cy="58"/>
            </a:xfrm>
            <a:custGeom>
              <a:avLst/>
              <a:gdLst>
                <a:gd name="T0" fmla="*/ 0 w 26"/>
                <a:gd name="T1" fmla="*/ 0 h 235"/>
                <a:gd name="T2" fmla="*/ 0 w 26"/>
                <a:gd name="T3" fmla="*/ 0 h 235"/>
                <a:gd name="T4" fmla="*/ 0 w 26"/>
                <a:gd name="T5" fmla="*/ 0 h 235"/>
                <a:gd name="T6" fmla="*/ 0 w 26"/>
                <a:gd name="T7" fmla="*/ 0 h 235"/>
                <a:gd name="T8" fmla="*/ 0 w 26"/>
                <a:gd name="T9" fmla="*/ 0 h 235"/>
                <a:gd name="T10" fmla="*/ 0 w 26"/>
                <a:gd name="T11" fmla="*/ 0 h 235"/>
                <a:gd name="T12" fmla="*/ 0 w 26"/>
                <a:gd name="T13" fmla="*/ 0 h 235"/>
                <a:gd name="T14" fmla="*/ 0 w 26"/>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5"/>
                <a:gd name="T26" fmla="*/ 26 w 26"/>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5">
                  <a:moveTo>
                    <a:pt x="26" y="0"/>
                  </a:moveTo>
                  <a:lnTo>
                    <a:pt x="3" y="9"/>
                  </a:lnTo>
                  <a:lnTo>
                    <a:pt x="0" y="228"/>
                  </a:lnTo>
                  <a:lnTo>
                    <a:pt x="2" y="229"/>
                  </a:lnTo>
                  <a:lnTo>
                    <a:pt x="6" y="232"/>
                  </a:lnTo>
                  <a:lnTo>
                    <a:pt x="8" y="233"/>
                  </a:lnTo>
                  <a:lnTo>
                    <a:pt x="11" y="235"/>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7" name="Freeform 166"/>
            <p:cNvSpPr>
              <a:spLocks/>
            </p:cNvSpPr>
            <p:nvPr/>
          </p:nvSpPr>
          <p:spPr bwMode="auto">
            <a:xfrm>
              <a:off x="4494" y="3431"/>
              <a:ext cx="224" cy="64"/>
            </a:xfrm>
            <a:custGeom>
              <a:avLst/>
              <a:gdLst>
                <a:gd name="T0" fmla="*/ 0 w 896"/>
                <a:gd name="T1" fmla="*/ 0 h 256"/>
                <a:gd name="T2" fmla="*/ 0 w 896"/>
                <a:gd name="T3" fmla="*/ 0 h 256"/>
                <a:gd name="T4" fmla="*/ 0 w 896"/>
                <a:gd name="T5" fmla="*/ 0 h 256"/>
                <a:gd name="T6" fmla="*/ 0 w 896"/>
                <a:gd name="T7" fmla="*/ 0 h 256"/>
                <a:gd name="T8" fmla="*/ 0 w 896"/>
                <a:gd name="T9" fmla="*/ 0 h 256"/>
                <a:gd name="T10" fmla="*/ 0 w 896"/>
                <a:gd name="T11" fmla="*/ 0 h 256"/>
                <a:gd name="T12" fmla="*/ 0 w 896"/>
                <a:gd name="T13" fmla="*/ 0 h 256"/>
                <a:gd name="T14" fmla="*/ 0 w 896"/>
                <a:gd name="T15" fmla="*/ 0 h 256"/>
                <a:gd name="T16" fmla="*/ 0 w 896"/>
                <a:gd name="T17" fmla="*/ 0 h 256"/>
                <a:gd name="T18" fmla="*/ 0 w 896"/>
                <a:gd name="T19" fmla="*/ 0 h 256"/>
                <a:gd name="T20" fmla="*/ 0 w 896"/>
                <a:gd name="T21" fmla="*/ 0 h 256"/>
                <a:gd name="T22" fmla="*/ 0 w 896"/>
                <a:gd name="T23" fmla="*/ 0 h 256"/>
                <a:gd name="T24" fmla="*/ 0 w 896"/>
                <a:gd name="T25" fmla="*/ 0 h 256"/>
                <a:gd name="T26" fmla="*/ 0 w 896"/>
                <a:gd name="T27" fmla="*/ 0 h 256"/>
                <a:gd name="T28" fmla="*/ 0 w 896"/>
                <a:gd name="T29" fmla="*/ 0 h 256"/>
                <a:gd name="T30" fmla="*/ 0 w 896"/>
                <a:gd name="T31" fmla="*/ 0 h 256"/>
                <a:gd name="T32" fmla="*/ 0 w 896"/>
                <a:gd name="T33" fmla="*/ 0 h 256"/>
                <a:gd name="T34" fmla="*/ 0 w 896"/>
                <a:gd name="T35" fmla="*/ 0 h 256"/>
                <a:gd name="T36" fmla="*/ 0 w 896"/>
                <a:gd name="T37" fmla="*/ 0 h 256"/>
                <a:gd name="T38" fmla="*/ 0 w 896"/>
                <a:gd name="T39" fmla="*/ 0 h 256"/>
                <a:gd name="T40" fmla="*/ 0 w 896"/>
                <a:gd name="T41" fmla="*/ 0 h 256"/>
                <a:gd name="T42" fmla="*/ 0 w 896"/>
                <a:gd name="T43" fmla="*/ 0 h 256"/>
                <a:gd name="T44" fmla="*/ 0 w 896"/>
                <a:gd name="T45" fmla="*/ 0 h 256"/>
                <a:gd name="T46" fmla="*/ 0 w 896"/>
                <a:gd name="T47" fmla="*/ 0 h 256"/>
                <a:gd name="T48" fmla="*/ 0 w 896"/>
                <a:gd name="T49" fmla="*/ 0 h 256"/>
                <a:gd name="T50" fmla="*/ 0 w 896"/>
                <a:gd name="T51" fmla="*/ 0 h 256"/>
                <a:gd name="T52" fmla="*/ 0 w 896"/>
                <a:gd name="T53" fmla="*/ 0 h 256"/>
                <a:gd name="T54" fmla="*/ 0 w 896"/>
                <a:gd name="T55" fmla="*/ 0 h 256"/>
                <a:gd name="T56" fmla="*/ 0 w 896"/>
                <a:gd name="T57" fmla="*/ 0 h 256"/>
                <a:gd name="T58" fmla="*/ 0 w 896"/>
                <a:gd name="T59" fmla="*/ 0 h 256"/>
                <a:gd name="T60" fmla="*/ 0 w 896"/>
                <a:gd name="T61" fmla="*/ 0 h 256"/>
                <a:gd name="T62" fmla="*/ 0 w 896"/>
                <a:gd name="T63" fmla="*/ 0 h 256"/>
                <a:gd name="T64" fmla="*/ 0 w 896"/>
                <a:gd name="T65" fmla="*/ 0 h 256"/>
                <a:gd name="T66" fmla="*/ 0 w 896"/>
                <a:gd name="T67" fmla="*/ 0 h 256"/>
                <a:gd name="T68" fmla="*/ 0 w 896"/>
                <a:gd name="T69" fmla="*/ 0 h 256"/>
                <a:gd name="T70" fmla="*/ 0 w 896"/>
                <a:gd name="T71" fmla="*/ 0 h 256"/>
                <a:gd name="T72" fmla="*/ 0 w 896"/>
                <a:gd name="T73" fmla="*/ 0 h 256"/>
                <a:gd name="T74" fmla="*/ 0 w 896"/>
                <a:gd name="T75" fmla="*/ 0 h 256"/>
                <a:gd name="T76" fmla="*/ 0 w 896"/>
                <a:gd name="T77" fmla="*/ 0 h 256"/>
                <a:gd name="T78" fmla="*/ 0 w 896"/>
                <a:gd name="T79" fmla="*/ 0 h 256"/>
                <a:gd name="T80" fmla="*/ 0 w 896"/>
                <a:gd name="T81" fmla="*/ 0 h 256"/>
                <a:gd name="T82" fmla="*/ 0 w 896"/>
                <a:gd name="T83" fmla="*/ 0 h 256"/>
                <a:gd name="T84" fmla="*/ 0 w 896"/>
                <a:gd name="T85" fmla="*/ 0 h 256"/>
                <a:gd name="T86" fmla="*/ 0 w 896"/>
                <a:gd name="T87" fmla="*/ 0 h 256"/>
                <a:gd name="T88" fmla="*/ 0 w 89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6"/>
                <a:gd name="T136" fmla="*/ 0 h 256"/>
                <a:gd name="T137" fmla="*/ 896 w 896"/>
                <a:gd name="T138" fmla="*/ 256 h 2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6" h="256">
                  <a:moveTo>
                    <a:pt x="846" y="0"/>
                  </a:moveTo>
                  <a:lnTo>
                    <a:pt x="844" y="32"/>
                  </a:lnTo>
                  <a:lnTo>
                    <a:pt x="845" y="39"/>
                  </a:lnTo>
                  <a:lnTo>
                    <a:pt x="848" y="44"/>
                  </a:lnTo>
                  <a:lnTo>
                    <a:pt x="849" y="50"/>
                  </a:lnTo>
                  <a:lnTo>
                    <a:pt x="849" y="56"/>
                  </a:lnTo>
                  <a:lnTo>
                    <a:pt x="846" y="72"/>
                  </a:lnTo>
                  <a:lnTo>
                    <a:pt x="840" y="89"/>
                  </a:lnTo>
                  <a:lnTo>
                    <a:pt x="830" y="104"/>
                  </a:lnTo>
                  <a:lnTo>
                    <a:pt x="816" y="119"/>
                  </a:lnTo>
                  <a:lnTo>
                    <a:pt x="799" y="132"/>
                  </a:lnTo>
                  <a:lnTo>
                    <a:pt x="779" y="146"/>
                  </a:lnTo>
                  <a:lnTo>
                    <a:pt x="755" y="159"/>
                  </a:lnTo>
                  <a:lnTo>
                    <a:pt x="729" y="170"/>
                  </a:lnTo>
                  <a:lnTo>
                    <a:pt x="700" y="180"/>
                  </a:lnTo>
                  <a:lnTo>
                    <a:pt x="667" y="189"/>
                  </a:lnTo>
                  <a:lnTo>
                    <a:pt x="634" y="198"/>
                  </a:lnTo>
                  <a:lnTo>
                    <a:pt x="599" y="204"/>
                  </a:lnTo>
                  <a:lnTo>
                    <a:pt x="560" y="209"/>
                  </a:lnTo>
                  <a:lnTo>
                    <a:pt x="521" y="213"/>
                  </a:lnTo>
                  <a:lnTo>
                    <a:pt x="481" y="215"/>
                  </a:lnTo>
                  <a:lnTo>
                    <a:pt x="438" y="216"/>
                  </a:lnTo>
                  <a:lnTo>
                    <a:pt x="396" y="215"/>
                  </a:lnTo>
                  <a:lnTo>
                    <a:pt x="356" y="213"/>
                  </a:lnTo>
                  <a:lnTo>
                    <a:pt x="317" y="209"/>
                  </a:lnTo>
                  <a:lnTo>
                    <a:pt x="278" y="204"/>
                  </a:lnTo>
                  <a:lnTo>
                    <a:pt x="243" y="198"/>
                  </a:lnTo>
                  <a:lnTo>
                    <a:pt x="209" y="189"/>
                  </a:lnTo>
                  <a:lnTo>
                    <a:pt x="177" y="180"/>
                  </a:lnTo>
                  <a:lnTo>
                    <a:pt x="148" y="170"/>
                  </a:lnTo>
                  <a:lnTo>
                    <a:pt x="122" y="159"/>
                  </a:lnTo>
                  <a:lnTo>
                    <a:pt x="98" y="146"/>
                  </a:lnTo>
                  <a:lnTo>
                    <a:pt x="78" y="132"/>
                  </a:lnTo>
                  <a:lnTo>
                    <a:pt x="60" y="119"/>
                  </a:lnTo>
                  <a:lnTo>
                    <a:pt x="47" y="104"/>
                  </a:lnTo>
                  <a:lnTo>
                    <a:pt x="37" y="89"/>
                  </a:lnTo>
                  <a:lnTo>
                    <a:pt x="30" y="72"/>
                  </a:lnTo>
                  <a:lnTo>
                    <a:pt x="28" y="56"/>
                  </a:lnTo>
                  <a:lnTo>
                    <a:pt x="29" y="46"/>
                  </a:lnTo>
                  <a:lnTo>
                    <a:pt x="30" y="36"/>
                  </a:lnTo>
                  <a:lnTo>
                    <a:pt x="34" y="27"/>
                  </a:lnTo>
                  <a:lnTo>
                    <a:pt x="40" y="17"/>
                  </a:lnTo>
                  <a:lnTo>
                    <a:pt x="39" y="10"/>
                  </a:lnTo>
                  <a:lnTo>
                    <a:pt x="30" y="19"/>
                  </a:lnTo>
                  <a:lnTo>
                    <a:pt x="23" y="26"/>
                  </a:lnTo>
                  <a:lnTo>
                    <a:pt x="17" y="35"/>
                  </a:lnTo>
                  <a:lnTo>
                    <a:pt x="10" y="44"/>
                  </a:lnTo>
                  <a:lnTo>
                    <a:pt x="7" y="54"/>
                  </a:lnTo>
                  <a:lnTo>
                    <a:pt x="3" y="62"/>
                  </a:lnTo>
                  <a:lnTo>
                    <a:pt x="2" y="72"/>
                  </a:lnTo>
                  <a:lnTo>
                    <a:pt x="0" y="81"/>
                  </a:lnTo>
                  <a:lnTo>
                    <a:pt x="3" y="99"/>
                  </a:lnTo>
                  <a:lnTo>
                    <a:pt x="9" y="116"/>
                  </a:lnTo>
                  <a:lnTo>
                    <a:pt x="20" y="134"/>
                  </a:lnTo>
                  <a:lnTo>
                    <a:pt x="35" y="149"/>
                  </a:lnTo>
                  <a:lnTo>
                    <a:pt x="54" y="165"/>
                  </a:lnTo>
                  <a:lnTo>
                    <a:pt x="77" y="179"/>
                  </a:lnTo>
                  <a:lnTo>
                    <a:pt x="103" y="193"/>
                  </a:lnTo>
                  <a:lnTo>
                    <a:pt x="132" y="205"/>
                  </a:lnTo>
                  <a:lnTo>
                    <a:pt x="164" y="216"/>
                  </a:lnTo>
                  <a:lnTo>
                    <a:pt x="198" y="226"/>
                  </a:lnTo>
                  <a:lnTo>
                    <a:pt x="236" y="235"/>
                  </a:lnTo>
                  <a:lnTo>
                    <a:pt x="274" y="243"/>
                  </a:lnTo>
                  <a:lnTo>
                    <a:pt x="316" y="249"/>
                  </a:lnTo>
                  <a:lnTo>
                    <a:pt x="358" y="253"/>
                  </a:lnTo>
                  <a:lnTo>
                    <a:pt x="403" y="255"/>
                  </a:lnTo>
                  <a:lnTo>
                    <a:pt x="448" y="256"/>
                  </a:lnTo>
                  <a:lnTo>
                    <a:pt x="495" y="255"/>
                  </a:lnTo>
                  <a:lnTo>
                    <a:pt x="539" y="253"/>
                  </a:lnTo>
                  <a:lnTo>
                    <a:pt x="582" y="249"/>
                  </a:lnTo>
                  <a:lnTo>
                    <a:pt x="622" y="243"/>
                  </a:lnTo>
                  <a:lnTo>
                    <a:pt x="662" y="235"/>
                  </a:lnTo>
                  <a:lnTo>
                    <a:pt x="699" y="226"/>
                  </a:lnTo>
                  <a:lnTo>
                    <a:pt x="734" y="216"/>
                  </a:lnTo>
                  <a:lnTo>
                    <a:pt x="765" y="205"/>
                  </a:lnTo>
                  <a:lnTo>
                    <a:pt x="794" y="193"/>
                  </a:lnTo>
                  <a:lnTo>
                    <a:pt x="820" y="179"/>
                  </a:lnTo>
                  <a:lnTo>
                    <a:pt x="843" y="165"/>
                  </a:lnTo>
                  <a:lnTo>
                    <a:pt x="861" y="149"/>
                  </a:lnTo>
                  <a:lnTo>
                    <a:pt x="876" y="134"/>
                  </a:lnTo>
                  <a:lnTo>
                    <a:pt x="888" y="116"/>
                  </a:lnTo>
                  <a:lnTo>
                    <a:pt x="894" y="99"/>
                  </a:lnTo>
                  <a:lnTo>
                    <a:pt x="896" y="81"/>
                  </a:lnTo>
                  <a:lnTo>
                    <a:pt x="895" y="70"/>
                  </a:lnTo>
                  <a:lnTo>
                    <a:pt x="893" y="59"/>
                  </a:lnTo>
                  <a:lnTo>
                    <a:pt x="889" y="49"/>
                  </a:lnTo>
                  <a:lnTo>
                    <a:pt x="884" y="39"/>
                  </a:lnTo>
                  <a:lnTo>
                    <a:pt x="876" y="29"/>
                  </a:lnTo>
                  <a:lnTo>
                    <a:pt x="868" y="19"/>
                  </a:lnTo>
                  <a:lnTo>
                    <a:pt x="858" y="9"/>
                  </a:lnTo>
                  <a:lnTo>
                    <a:pt x="8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8" name="Freeform 167"/>
            <p:cNvSpPr>
              <a:spLocks/>
            </p:cNvSpPr>
            <p:nvPr/>
          </p:nvSpPr>
          <p:spPr bwMode="auto">
            <a:xfrm>
              <a:off x="4500" y="3303"/>
              <a:ext cx="6" cy="135"/>
            </a:xfrm>
            <a:custGeom>
              <a:avLst/>
              <a:gdLst>
                <a:gd name="T0" fmla="*/ 0 w 22"/>
                <a:gd name="T1" fmla="*/ 0 h 538"/>
                <a:gd name="T2" fmla="*/ 0 w 22"/>
                <a:gd name="T3" fmla="*/ 0 h 538"/>
                <a:gd name="T4" fmla="*/ 0 w 22"/>
                <a:gd name="T5" fmla="*/ 0 h 538"/>
                <a:gd name="T6" fmla="*/ 0 w 22"/>
                <a:gd name="T7" fmla="*/ 0 h 538"/>
                <a:gd name="T8" fmla="*/ 0 w 22"/>
                <a:gd name="T9" fmla="*/ 0 h 538"/>
                <a:gd name="T10" fmla="*/ 0 w 22"/>
                <a:gd name="T11" fmla="*/ 0 h 538"/>
                <a:gd name="T12" fmla="*/ 0 w 22"/>
                <a:gd name="T13" fmla="*/ 0 h 538"/>
                <a:gd name="T14" fmla="*/ 0 w 22"/>
                <a:gd name="T15" fmla="*/ 0 h 538"/>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538"/>
                <a:gd name="T26" fmla="*/ 22 w 22"/>
                <a:gd name="T27" fmla="*/ 538 h 5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538">
                  <a:moveTo>
                    <a:pt x="22" y="16"/>
                  </a:moveTo>
                  <a:lnTo>
                    <a:pt x="0" y="0"/>
                  </a:lnTo>
                  <a:lnTo>
                    <a:pt x="4" y="538"/>
                  </a:lnTo>
                  <a:lnTo>
                    <a:pt x="6" y="535"/>
                  </a:lnTo>
                  <a:lnTo>
                    <a:pt x="9" y="531"/>
                  </a:lnTo>
                  <a:lnTo>
                    <a:pt x="11" y="528"/>
                  </a:lnTo>
                  <a:lnTo>
                    <a:pt x="14" y="525"/>
                  </a:lnTo>
                  <a:lnTo>
                    <a:pt x="2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9" name="Freeform 168"/>
            <p:cNvSpPr>
              <a:spLocks/>
            </p:cNvSpPr>
            <p:nvPr/>
          </p:nvSpPr>
          <p:spPr bwMode="auto">
            <a:xfrm>
              <a:off x="4702" y="3305"/>
              <a:ext cx="7" cy="135"/>
            </a:xfrm>
            <a:custGeom>
              <a:avLst/>
              <a:gdLst>
                <a:gd name="T0" fmla="*/ 0 w 28"/>
                <a:gd name="T1" fmla="*/ 0 h 539"/>
                <a:gd name="T2" fmla="*/ 0 w 28"/>
                <a:gd name="T3" fmla="*/ 0 h 539"/>
                <a:gd name="T4" fmla="*/ 0 w 28"/>
                <a:gd name="T5" fmla="*/ 0 h 539"/>
                <a:gd name="T6" fmla="*/ 0 w 28"/>
                <a:gd name="T7" fmla="*/ 0 h 539"/>
                <a:gd name="T8" fmla="*/ 0 w 28"/>
                <a:gd name="T9" fmla="*/ 0 h 539"/>
                <a:gd name="T10" fmla="*/ 0 w 28"/>
                <a:gd name="T11" fmla="*/ 0 h 539"/>
                <a:gd name="T12" fmla="*/ 0 w 28"/>
                <a:gd name="T13" fmla="*/ 0 h 539"/>
                <a:gd name="T14" fmla="*/ 0 w 28"/>
                <a:gd name="T15" fmla="*/ 0 h 539"/>
                <a:gd name="T16" fmla="*/ 0 w 28"/>
                <a:gd name="T17" fmla="*/ 0 h 5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39"/>
                <a:gd name="T29" fmla="*/ 28 w 28"/>
                <a:gd name="T30" fmla="*/ 539 h 5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39">
                  <a:moveTo>
                    <a:pt x="28" y="0"/>
                  </a:moveTo>
                  <a:lnTo>
                    <a:pt x="6" y="14"/>
                  </a:lnTo>
                  <a:lnTo>
                    <a:pt x="0" y="464"/>
                  </a:lnTo>
                  <a:lnTo>
                    <a:pt x="0" y="528"/>
                  </a:lnTo>
                  <a:lnTo>
                    <a:pt x="3" y="531"/>
                  </a:lnTo>
                  <a:lnTo>
                    <a:pt x="6" y="533"/>
                  </a:lnTo>
                  <a:lnTo>
                    <a:pt x="9" y="537"/>
                  </a:lnTo>
                  <a:lnTo>
                    <a:pt x="11" y="539"/>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0" name="Freeform 169"/>
            <p:cNvSpPr>
              <a:spLocks/>
            </p:cNvSpPr>
            <p:nvPr/>
          </p:nvSpPr>
          <p:spPr bwMode="auto">
            <a:xfrm>
              <a:off x="4494" y="3510"/>
              <a:ext cx="224" cy="75"/>
            </a:xfrm>
            <a:custGeom>
              <a:avLst/>
              <a:gdLst>
                <a:gd name="T0" fmla="*/ 0 w 896"/>
                <a:gd name="T1" fmla="*/ 0 h 298"/>
                <a:gd name="T2" fmla="*/ 0 w 896"/>
                <a:gd name="T3" fmla="*/ 0 h 298"/>
                <a:gd name="T4" fmla="*/ 0 w 896"/>
                <a:gd name="T5" fmla="*/ 0 h 298"/>
                <a:gd name="T6" fmla="*/ 0 w 896"/>
                <a:gd name="T7" fmla="*/ 0 h 298"/>
                <a:gd name="T8" fmla="*/ 0 w 896"/>
                <a:gd name="T9" fmla="*/ 0 h 298"/>
                <a:gd name="T10" fmla="*/ 0 w 896"/>
                <a:gd name="T11" fmla="*/ 0 h 298"/>
                <a:gd name="T12" fmla="*/ 0 w 896"/>
                <a:gd name="T13" fmla="*/ 0 h 298"/>
                <a:gd name="T14" fmla="*/ 0 w 896"/>
                <a:gd name="T15" fmla="*/ 0 h 298"/>
                <a:gd name="T16" fmla="*/ 0 w 896"/>
                <a:gd name="T17" fmla="*/ 0 h 298"/>
                <a:gd name="T18" fmla="*/ 0 w 896"/>
                <a:gd name="T19" fmla="*/ 0 h 298"/>
                <a:gd name="T20" fmla="*/ 0 w 896"/>
                <a:gd name="T21" fmla="*/ 0 h 298"/>
                <a:gd name="T22" fmla="*/ 0 w 896"/>
                <a:gd name="T23" fmla="*/ 0 h 298"/>
                <a:gd name="T24" fmla="*/ 0 w 896"/>
                <a:gd name="T25" fmla="*/ 0 h 298"/>
                <a:gd name="T26" fmla="*/ 0 w 896"/>
                <a:gd name="T27" fmla="*/ 0 h 298"/>
                <a:gd name="T28" fmla="*/ 0 w 896"/>
                <a:gd name="T29" fmla="*/ 0 h 298"/>
                <a:gd name="T30" fmla="*/ 0 w 896"/>
                <a:gd name="T31" fmla="*/ 0 h 298"/>
                <a:gd name="T32" fmla="*/ 0 w 896"/>
                <a:gd name="T33" fmla="*/ 0 h 298"/>
                <a:gd name="T34" fmla="*/ 0 w 896"/>
                <a:gd name="T35" fmla="*/ 0 h 298"/>
                <a:gd name="T36" fmla="*/ 0 w 896"/>
                <a:gd name="T37" fmla="*/ 0 h 298"/>
                <a:gd name="T38" fmla="*/ 0 w 896"/>
                <a:gd name="T39" fmla="*/ 0 h 298"/>
                <a:gd name="T40" fmla="*/ 0 w 896"/>
                <a:gd name="T41" fmla="*/ 0 h 298"/>
                <a:gd name="T42" fmla="*/ 0 w 896"/>
                <a:gd name="T43" fmla="*/ 0 h 298"/>
                <a:gd name="T44" fmla="*/ 0 w 896"/>
                <a:gd name="T45" fmla="*/ 0 h 298"/>
                <a:gd name="T46" fmla="*/ 0 w 896"/>
                <a:gd name="T47" fmla="*/ 0 h 298"/>
                <a:gd name="T48" fmla="*/ 0 w 896"/>
                <a:gd name="T49" fmla="*/ 0 h 298"/>
                <a:gd name="T50" fmla="*/ 0 w 896"/>
                <a:gd name="T51" fmla="*/ 0 h 298"/>
                <a:gd name="T52" fmla="*/ 0 w 896"/>
                <a:gd name="T53" fmla="*/ 0 h 298"/>
                <a:gd name="T54" fmla="*/ 0 w 896"/>
                <a:gd name="T55" fmla="*/ 0 h 298"/>
                <a:gd name="T56" fmla="*/ 0 w 896"/>
                <a:gd name="T57" fmla="*/ 0 h 298"/>
                <a:gd name="T58" fmla="*/ 0 w 896"/>
                <a:gd name="T59" fmla="*/ 0 h 298"/>
                <a:gd name="T60" fmla="*/ 0 w 896"/>
                <a:gd name="T61" fmla="*/ 0 h 298"/>
                <a:gd name="T62" fmla="*/ 0 w 896"/>
                <a:gd name="T63" fmla="*/ 0 h 298"/>
                <a:gd name="T64" fmla="*/ 0 w 896"/>
                <a:gd name="T65" fmla="*/ 0 h 298"/>
                <a:gd name="T66" fmla="*/ 0 w 896"/>
                <a:gd name="T67" fmla="*/ 0 h 298"/>
                <a:gd name="T68" fmla="*/ 0 w 896"/>
                <a:gd name="T69" fmla="*/ 0 h 298"/>
                <a:gd name="T70" fmla="*/ 0 w 896"/>
                <a:gd name="T71" fmla="*/ 0 h 298"/>
                <a:gd name="T72" fmla="*/ 0 w 896"/>
                <a:gd name="T73" fmla="*/ 0 h 298"/>
                <a:gd name="T74" fmla="*/ 0 w 896"/>
                <a:gd name="T75" fmla="*/ 0 h 298"/>
                <a:gd name="T76" fmla="*/ 0 w 896"/>
                <a:gd name="T77" fmla="*/ 0 h 298"/>
                <a:gd name="T78" fmla="*/ 0 w 896"/>
                <a:gd name="T79" fmla="*/ 0 h 298"/>
                <a:gd name="T80" fmla="*/ 0 w 896"/>
                <a:gd name="T81" fmla="*/ 0 h 298"/>
                <a:gd name="T82" fmla="*/ 0 w 896"/>
                <a:gd name="T83" fmla="*/ 0 h 298"/>
                <a:gd name="T84" fmla="*/ 0 w 896"/>
                <a:gd name="T85" fmla="*/ 0 h 298"/>
                <a:gd name="T86" fmla="*/ 0 w 896"/>
                <a:gd name="T87" fmla="*/ 0 h 298"/>
                <a:gd name="T88" fmla="*/ 0 w 896"/>
                <a:gd name="T89" fmla="*/ 0 h 2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6"/>
                <a:gd name="T136" fmla="*/ 0 h 298"/>
                <a:gd name="T137" fmla="*/ 896 w 896"/>
                <a:gd name="T138" fmla="*/ 298 h 2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6" h="298">
                  <a:moveTo>
                    <a:pt x="846" y="0"/>
                  </a:moveTo>
                  <a:lnTo>
                    <a:pt x="844" y="37"/>
                  </a:lnTo>
                  <a:lnTo>
                    <a:pt x="845" y="44"/>
                  </a:lnTo>
                  <a:lnTo>
                    <a:pt x="848" y="51"/>
                  </a:lnTo>
                  <a:lnTo>
                    <a:pt x="849" y="59"/>
                  </a:lnTo>
                  <a:lnTo>
                    <a:pt x="849" y="65"/>
                  </a:lnTo>
                  <a:lnTo>
                    <a:pt x="846" y="84"/>
                  </a:lnTo>
                  <a:lnTo>
                    <a:pt x="840" y="102"/>
                  </a:lnTo>
                  <a:lnTo>
                    <a:pt x="830" y="121"/>
                  </a:lnTo>
                  <a:lnTo>
                    <a:pt x="816" y="138"/>
                  </a:lnTo>
                  <a:lnTo>
                    <a:pt x="799" y="155"/>
                  </a:lnTo>
                  <a:lnTo>
                    <a:pt x="779" y="170"/>
                  </a:lnTo>
                  <a:lnTo>
                    <a:pt x="755" y="184"/>
                  </a:lnTo>
                  <a:lnTo>
                    <a:pt x="729" y="198"/>
                  </a:lnTo>
                  <a:lnTo>
                    <a:pt x="700" y="210"/>
                  </a:lnTo>
                  <a:lnTo>
                    <a:pt x="667" y="220"/>
                  </a:lnTo>
                  <a:lnTo>
                    <a:pt x="634" y="230"/>
                  </a:lnTo>
                  <a:lnTo>
                    <a:pt x="599" y="238"/>
                  </a:lnTo>
                  <a:lnTo>
                    <a:pt x="560" y="244"/>
                  </a:lnTo>
                  <a:lnTo>
                    <a:pt x="521" y="249"/>
                  </a:lnTo>
                  <a:lnTo>
                    <a:pt x="481" y="251"/>
                  </a:lnTo>
                  <a:lnTo>
                    <a:pt x="438" y="253"/>
                  </a:lnTo>
                  <a:lnTo>
                    <a:pt x="396" y="251"/>
                  </a:lnTo>
                  <a:lnTo>
                    <a:pt x="356" y="249"/>
                  </a:lnTo>
                  <a:lnTo>
                    <a:pt x="317" y="244"/>
                  </a:lnTo>
                  <a:lnTo>
                    <a:pt x="278" y="238"/>
                  </a:lnTo>
                  <a:lnTo>
                    <a:pt x="243" y="230"/>
                  </a:lnTo>
                  <a:lnTo>
                    <a:pt x="209" y="220"/>
                  </a:lnTo>
                  <a:lnTo>
                    <a:pt x="177" y="210"/>
                  </a:lnTo>
                  <a:lnTo>
                    <a:pt x="148" y="198"/>
                  </a:lnTo>
                  <a:lnTo>
                    <a:pt x="122" y="184"/>
                  </a:lnTo>
                  <a:lnTo>
                    <a:pt x="98" y="170"/>
                  </a:lnTo>
                  <a:lnTo>
                    <a:pt x="78" y="155"/>
                  </a:lnTo>
                  <a:lnTo>
                    <a:pt x="60" y="138"/>
                  </a:lnTo>
                  <a:lnTo>
                    <a:pt x="47" y="121"/>
                  </a:lnTo>
                  <a:lnTo>
                    <a:pt x="37" y="102"/>
                  </a:lnTo>
                  <a:lnTo>
                    <a:pt x="30" y="84"/>
                  </a:lnTo>
                  <a:lnTo>
                    <a:pt x="28" y="65"/>
                  </a:lnTo>
                  <a:lnTo>
                    <a:pt x="29" y="54"/>
                  </a:lnTo>
                  <a:lnTo>
                    <a:pt x="30" y="42"/>
                  </a:lnTo>
                  <a:lnTo>
                    <a:pt x="34" y="31"/>
                  </a:lnTo>
                  <a:lnTo>
                    <a:pt x="40" y="20"/>
                  </a:lnTo>
                  <a:lnTo>
                    <a:pt x="39" y="11"/>
                  </a:lnTo>
                  <a:lnTo>
                    <a:pt x="30" y="21"/>
                  </a:lnTo>
                  <a:lnTo>
                    <a:pt x="23" y="30"/>
                  </a:lnTo>
                  <a:lnTo>
                    <a:pt x="17" y="40"/>
                  </a:lnTo>
                  <a:lnTo>
                    <a:pt x="10" y="50"/>
                  </a:lnTo>
                  <a:lnTo>
                    <a:pt x="7" y="61"/>
                  </a:lnTo>
                  <a:lnTo>
                    <a:pt x="3" y="71"/>
                  </a:lnTo>
                  <a:lnTo>
                    <a:pt x="2" y="82"/>
                  </a:lnTo>
                  <a:lnTo>
                    <a:pt x="0" y="94"/>
                  </a:lnTo>
                  <a:lnTo>
                    <a:pt x="3" y="115"/>
                  </a:lnTo>
                  <a:lnTo>
                    <a:pt x="9" y="135"/>
                  </a:lnTo>
                  <a:lnTo>
                    <a:pt x="20" y="154"/>
                  </a:lnTo>
                  <a:lnTo>
                    <a:pt x="35" y="173"/>
                  </a:lnTo>
                  <a:lnTo>
                    <a:pt x="54" y="191"/>
                  </a:lnTo>
                  <a:lnTo>
                    <a:pt x="77" y="208"/>
                  </a:lnTo>
                  <a:lnTo>
                    <a:pt x="103" y="224"/>
                  </a:lnTo>
                  <a:lnTo>
                    <a:pt x="132" y="238"/>
                  </a:lnTo>
                  <a:lnTo>
                    <a:pt x="164" y="251"/>
                  </a:lnTo>
                  <a:lnTo>
                    <a:pt x="198" y="263"/>
                  </a:lnTo>
                  <a:lnTo>
                    <a:pt x="236" y="273"/>
                  </a:lnTo>
                  <a:lnTo>
                    <a:pt x="274" y="281"/>
                  </a:lnTo>
                  <a:lnTo>
                    <a:pt x="316" y="289"/>
                  </a:lnTo>
                  <a:lnTo>
                    <a:pt x="358" y="294"/>
                  </a:lnTo>
                  <a:lnTo>
                    <a:pt x="403" y="296"/>
                  </a:lnTo>
                  <a:lnTo>
                    <a:pt x="448" y="298"/>
                  </a:lnTo>
                  <a:lnTo>
                    <a:pt x="495" y="296"/>
                  </a:lnTo>
                  <a:lnTo>
                    <a:pt x="539" y="294"/>
                  </a:lnTo>
                  <a:lnTo>
                    <a:pt x="582" y="289"/>
                  </a:lnTo>
                  <a:lnTo>
                    <a:pt x="622" y="281"/>
                  </a:lnTo>
                  <a:lnTo>
                    <a:pt x="662" y="273"/>
                  </a:lnTo>
                  <a:lnTo>
                    <a:pt x="699" y="263"/>
                  </a:lnTo>
                  <a:lnTo>
                    <a:pt x="734" y="251"/>
                  </a:lnTo>
                  <a:lnTo>
                    <a:pt x="765" y="238"/>
                  </a:lnTo>
                  <a:lnTo>
                    <a:pt x="794" y="224"/>
                  </a:lnTo>
                  <a:lnTo>
                    <a:pt x="820" y="208"/>
                  </a:lnTo>
                  <a:lnTo>
                    <a:pt x="843" y="191"/>
                  </a:lnTo>
                  <a:lnTo>
                    <a:pt x="861" y="173"/>
                  </a:lnTo>
                  <a:lnTo>
                    <a:pt x="876" y="154"/>
                  </a:lnTo>
                  <a:lnTo>
                    <a:pt x="888" y="135"/>
                  </a:lnTo>
                  <a:lnTo>
                    <a:pt x="894" y="115"/>
                  </a:lnTo>
                  <a:lnTo>
                    <a:pt x="896" y="94"/>
                  </a:lnTo>
                  <a:lnTo>
                    <a:pt x="895" y="81"/>
                  </a:lnTo>
                  <a:lnTo>
                    <a:pt x="893" y="69"/>
                  </a:lnTo>
                  <a:lnTo>
                    <a:pt x="889" y="56"/>
                  </a:lnTo>
                  <a:lnTo>
                    <a:pt x="884" y="45"/>
                  </a:lnTo>
                  <a:lnTo>
                    <a:pt x="876" y="32"/>
                  </a:lnTo>
                  <a:lnTo>
                    <a:pt x="868" y="21"/>
                  </a:lnTo>
                  <a:lnTo>
                    <a:pt x="858" y="10"/>
                  </a:lnTo>
                  <a:lnTo>
                    <a:pt x="8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1" name="Freeform 170"/>
            <p:cNvSpPr>
              <a:spLocks/>
            </p:cNvSpPr>
            <p:nvPr/>
          </p:nvSpPr>
          <p:spPr bwMode="auto">
            <a:xfrm>
              <a:off x="4500" y="3456"/>
              <a:ext cx="6" cy="60"/>
            </a:xfrm>
            <a:custGeom>
              <a:avLst/>
              <a:gdLst>
                <a:gd name="T0" fmla="*/ 0 w 22"/>
                <a:gd name="T1" fmla="*/ 0 h 243"/>
                <a:gd name="T2" fmla="*/ 0 w 22"/>
                <a:gd name="T3" fmla="*/ 0 h 243"/>
                <a:gd name="T4" fmla="*/ 0 w 22"/>
                <a:gd name="T5" fmla="*/ 0 h 243"/>
                <a:gd name="T6" fmla="*/ 0 w 22"/>
                <a:gd name="T7" fmla="*/ 0 h 243"/>
                <a:gd name="T8" fmla="*/ 0 w 22"/>
                <a:gd name="T9" fmla="*/ 0 h 243"/>
                <a:gd name="T10" fmla="*/ 0 w 22"/>
                <a:gd name="T11" fmla="*/ 0 h 243"/>
                <a:gd name="T12" fmla="*/ 0 w 22"/>
                <a:gd name="T13" fmla="*/ 0 h 243"/>
                <a:gd name="T14" fmla="*/ 0 w 22"/>
                <a:gd name="T15" fmla="*/ 0 h 243"/>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43"/>
                <a:gd name="T26" fmla="*/ 22 w 22"/>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43">
                  <a:moveTo>
                    <a:pt x="22" y="12"/>
                  </a:moveTo>
                  <a:lnTo>
                    <a:pt x="0" y="0"/>
                  </a:lnTo>
                  <a:lnTo>
                    <a:pt x="11" y="243"/>
                  </a:lnTo>
                  <a:lnTo>
                    <a:pt x="14" y="240"/>
                  </a:lnTo>
                  <a:lnTo>
                    <a:pt x="17" y="236"/>
                  </a:lnTo>
                  <a:lnTo>
                    <a:pt x="20" y="234"/>
                  </a:lnTo>
                  <a:lnTo>
                    <a:pt x="22" y="231"/>
                  </a:lnTo>
                  <a:lnTo>
                    <a:pt x="2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2" name="Freeform 171"/>
            <p:cNvSpPr>
              <a:spLocks/>
            </p:cNvSpPr>
            <p:nvPr/>
          </p:nvSpPr>
          <p:spPr bwMode="auto">
            <a:xfrm>
              <a:off x="4701" y="3458"/>
              <a:ext cx="7" cy="61"/>
            </a:xfrm>
            <a:custGeom>
              <a:avLst/>
              <a:gdLst>
                <a:gd name="T0" fmla="*/ 0 w 27"/>
                <a:gd name="T1" fmla="*/ 0 h 241"/>
                <a:gd name="T2" fmla="*/ 0 w 27"/>
                <a:gd name="T3" fmla="*/ 0 h 241"/>
                <a:gd name="T4" fmla="*/ 0 w 27"/>
                <a:gd name="T5" fmla="*/ 0 h 241"/>
                <a:gd name="T6" fmla="*/ 0 w 27"/>
                <a:gd name="T7" fmla="*/ 0 h 241"/>
                <a:gd name="T8" fmla="*/ 0 w 27"/>
                <a:gd name="T9" fmla="*/ 0 h 241"/>
                <a:gd name="T10" fmla="*/ 0 w 27"/>
                <a:gd name="T11" fmla="*/ 0 h 241"/>
                <a:gd name="T12" fmla="*/ 0 w 27"/>
                <a:gd name="T13" fmla="*/ 0 h 241"/>
                <a:gd name="T14" fmla="*/ 0 w 27"/>
                <a:gd name="T15" fmla="*/ 0 h 241"/>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41"/>
                <a:gd name="T26" fmla="*/ 27 w 27"/>
                <a:gd name="T27" fmla="*/ 241 h 2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41">
                  <a:moveTo>
                    <a:pt x="27" y="0"/>
                  </a:moveTo>
                  <a:lnTo>
                    <a:pt x="5" y="11"/>
                  </a:lnTo>
                  <a:lnTo>
                    <a:pt x="0" y="233"/>
                  </a:lnTo>
                  <a:lnTo>
                    <a:pt x="3" y="235"/>
                  </a:lnTo>
                  <a:lnTo>
                    <a:pt x="7" y="236"/>
                  </a:lnTo>
                  <a:lnTo>
                    <a:pt x="9" y="239"/>
                  </a:lnTo>
                  <a:lnTo>
                    <a:pt x="12" y="24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3" name="Freeform 172"/>
            <p:cNvSpPr>
              <a:spLocks/>
            </p:cNvSpPr>
            <p:nvPr/>
          </p:nvSpPr>
          <p:spPr bwMode="auto">
            <a:xfrm>
              <a:off x="4561" y="3351"/>
              <a:ext cx="79" cy="99"/>
            </a:xfrm>
            <a:custGeom>
              <a:avLst/>
              <a:gdLst>
                <a:gd name="T0" fmla="*/ 0 w 313"/>
                <a:gd name="T1" fmla="*/ 0 h 395"/>
                <a:gd name="T2" fmla="*/ 0 w 313"/>
                <a:gd name="T3" fmla="*/ 0 h 395"/>
                <a:gd name="T4" fmla="*/ 0 w 313"/>
                <a:gd name="T5" fmla="*/ 0 h 395"/>
                <a:gd name="T6" fmla="*/ 0 w 313"/>
                <a:gd name="T7" fmla="*/ 0 h 395"/>
                <a:gd name="T8" fmla="*/ 0 w 313"/>
                <a:gd name="T9" fmla="*/ 0 h 395"/>
                <a:gd name="T10" fmla="*/ 0 w 313"/>
                <a:gd name="T11" fmla="*/ 0 h 395"/>
                <a:gd name="T12" fmla="*/ 0 w 313"/>
                <a:gd name="T13" fmla="*/ 0 h 395"/>
                <a:gd name="T14" fmla="*/ 0 w 313"/>
                <a:gd name="T15" fmla="*/ 0 h 395"/>
                <a:gd name="T16" fmla="*/ 0 w 313"/>
                <a:gd name="T17" fmla="*/ 0 h 395"/>
                <a:gd name="T18" fmla="*/ 0 w 313"/>
                <a:gd name="T19" fmla="*/ 0 h 395"/>
                <a:gd name="T20" fmla="*/ 0 w 313"/>
                <a:gd name="T21" fmla="*/ 0 h 395"/>
                <a:gd name="T22" fmla="*/ 0 w 313"/>
                <a:gd name="T23" fmla="*/ 0 h 395"/>
                <a:gd name="T24" fmla="*/ 0 w 313"/>
                <a:gd name="T25" fmla="*/ 0 h 395"/>
                <a:gd name="T26" fmla="*/ 0 w 313"/>
                <a:gd name="T27" fmla="*/ 0 h 395"/>
                <a:gd name="T28" fmla="*/ 0 w 313"/>
                <a:gd name="T29" fmla="*/ 0 h 395"/>
                <a:gd name="T30" fmla="*/ 0 w 313"/>
                <a:gd name="T31" fmla="*/ 0 h 395"/>
                <a:gd name="T32" fmla="*/ 0 w 313"/>
                <a:gd name="T33" fmla="*/ 0 h 395"/>
                <a:gd name="T34" fmla="*/ 0 w 313"/>
                <a:gd name="T35" fmla="*/ 0 h 395"/>
                <a:gd name="T36" fmla="*/ 0 w 313"/>
                <a:gd name="T37" fmla="*/ 0 h 395"/>
                <a:gd name="T38" fmla="*/ 0 w 313"/>
                <a:gd name="T39" fmla="*/ 0 h 395"/>
                <a:gd name="T40" fmla="*/ 0 w 313"/>
                <a:gd name="T41" fmla="*/ 0 h 395"/>
                <a:gd name="T42" fmla="*/ 0 w 313"/>
                <a:gd name="T43" fmla="*/ 0 h 395"/>
                <a:gd name="T44" fmla="*/ 0 w 313"/>
                <a:gd name="T45" fmla="*/ 0 h 395"/>
                <a:gd name="T46" fmla="*/ 0 w 313"/>
                <a:gd name="T47" fmla="*/ 0 h 395"/>
                <a:gd name="T48" fmla="*/ 0 w 313"/>
                <a:gd name="T49" fmla="*/ 0 h 395"/>
                <a:gd name="T50" fmla="*/ 0 w 313"/>
                <a:gd name="T51" fmla="*/ 0 h 395"/>
                <a:gd name="T52" fmla="*/ 0 w 313"/>
                <a:gd name="T53" fmla="*/ 0 h 395"/>
                <a:gd name="T54" fmla="*/ 0 w 313"/>
                <a:gd name="T55" fmla="*/ 0 h 395"/>
                <a:gd name="T56" fmla="*/ 0 w 313"/>
                <a:gd name="T57" fmla="*/ 0 h 395"/>
                <a:gd name="T58" fmla="*/ 0 w 313"/>
                <a:gd name="T59" fmla="*/ 0 h 395"/>
                <a:gd name="T60" fmla="*/ 0 w 313"/>
                <a:gd name="T61" fmla="*/ 0 h 395"/>
                <a:gd name="T62" fmla="*/ 0 w 313"/>
                <a:gd name="T63" fmla="*/ 0 h 395"/>
                <a:gd name="T64" fmla="*/ 0 w 313"/>
                <a:gd name="T65" fmla="*/ 0 h 395"/>
                <a:gd name="T66" fmla="*/ 0 w 313"/>
                <a:gd name="T67" fmla="*/ 0 h 395"/>
                <a:gd name="T68" fmla="*/ 0 w 313"/>
                <a:gd name="T69" fmla="*/ 0 h 395"/>
                <a:gd name="T70" fmla="*/ 0 w 313"/>
                <a:gd name="T71" fmla="*/ 0 h 395"/>
                <a:gd name="T72" fmla="*/ 0 w 313"/>
                <a:gd name="T73" fmla="*/ 0 h 395"/>
                <a:gd name="T74" fmla="*/ 0 w 313"/>
                <a:gd name="T75" fmla="*/ 0 h 395"/>
                <a:gd name="T76" fmla="*/ 0 w 313"/>
                <a:gd name="T77" fmla="*/ 0 h 395"/>
                <a:gd name="T78" fmla="*/ 0 w 313"/>
                <a:gd name="T79" fmla="*/ 0 h 395"/>
                <a:gd name="T80" fmla="*/ 0 w 313"/>
                <a:gd name="T81" fmla="*/ 0 h 395"/>
                <a:gd name="T82" fmla="*/ 0 w 313"/>
                <a:gd name="T83" fmla="*/ 0 h 395"/>
                <a:gd name="T84" fmla="*/ 0 w 313"/>
                <a:gd name="T85" fmla="*/ 0 h 395"/>
                <a:gd name="T86" fmla="*/ 0 w 313"/>
                <a:gd name="T87" fmla="*/ 0 h 395"/>
                <a:gd name="T88" fmla="*/ 0 w 313"/>
                <a:gd name="T89" fmla="*/ 0 h 395"/>
                <a:gd name="T90" fmla="*/ 0 w 313"/>
                <a:gd name="T91" fmla="*/ 0 h 395"/>
                <a:gd name="T92" fmla="*/ 0 w 313"/>
                <a:gd name="T93" fmla="*/ 0 h 395"/>
                <a:gd name="T94" fmla="*/ 0 w 313"/>
                <a:gd name="T95" fmla="*/ 0 h 395"/>
                <a:gd name="T96" fmla="*/ 0 w 313"/>
                <a:gd name="T97" fmla="*/ 0 h 395"/>
                <a:gd name="T98" fmla="*/ 0 w 313"/>
                <a:gd name="T99" fmla="*/ 0 h 395"/>
                <a:gd name="T100" fmla="*/ 0 w 313"/>
                <a:gd name="T101" fmla="*/ 0 h 395"/>
                <a:gd name="T102" fmla="*/ 0 w 313"/>
                <a:gd name="T103" fmla="*/ 0 h 395"/>
                <a:gd name="T104" fmla="*/ 0 w 313"/>
                <a:gd name="T105" fmla="*/ 0 h 395"/>
                <a:gd name="T106" fmla="*/ 0 w 313"/>
                <a:gd name="T107" fmla="*/ 0 h 3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3"/>
                <a:gd name="T163" fmla="*/ 0 h 395"/>
                <a:gd name="T164" fmla="*/ 313 w 313"/>
                <a:gd name="T165" fmla="*/ 395 h 3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3" h="395">
                  <a:moveTo>
                    <a:pt x="287" y="238"/>
                  </a:moveTo>
                  <a:lnTo>
                    <a:pt x="282" y="237"/>
                  </a:lnTo>
                  <a:lnTo>
                    <a:pt x="277" y="242"/>
                  </a:lnTo>
                  <a:lnTo>
                    <a:pt x="272" y="247"/>
                  </a:lnTo>
                  <a:lnTo>
                    <a:pt x="269" y="253"/>
                  </a:lnTo>
                  <a:lnTo>
                    <a:pt x="267" y="258"/>
                  </a:lnTo>
                  <a:lnTo>
                    <a:pt x="265" y="265"/>
                  </a:lnTo>
                  <a:lnTo>
                    <a:pt x="263" y="274"/>
                  </a:lnTo>
                  <a:lnTo>
                    <a:pt x="259" y="283"/>
                  </a:lnTo>
                  <a:lnTo>
                    <a:pt x="254" y="289"/>
                  </a:lnTo>
                  <a:lnTo>
                    <a:pt x="250" y="292"/>
                  </a:lnTo>
                  <a:lnTo>
                    <a:pt x="248" y="290"/>
                  </a:lnTo>
                  <a:lnTo>
                    <a:pt x="246" y="289"/>
                  </a:lnTo>
                  <a:lnTo>
                    <a:pt x="248" y="283"/>
                  </a:lnTo>
                  <a:lnTo>
                    <a:pt x="251" y="269"/>
                  </a:lnTo>
                  <a:lnTo>
                    <a:pt x="253" y="252"/>
                  </a:lnTo>
                  <a:lnTo>
                    <a:pt x="249" y="237"/>
                  </a:lnTo>
                  <a:lnTo>
                    <a:pt x="244" y="230"/>
                  </a:lnTo>
                  <a:lnTo>
                    <a:pt x="236" y="225"/>
                  </a:lnTo>
                  <a:lnTo>
                    <a:pt x="228" y="222"/>
                  </a:lnTo>
                  <a:lnTo>
                    <a:pt x="219" y="218"/>
                  </a:lnTo>
                  <a:lnTo>
                    <a:pt x="211" y="214"/>
                  </a:lnTo>
                  <a:lnTo>
                    <a:pt x="203" y="212"/>
                  </a:lnTo>
                  <a:lnTo>
                    <a:pt x="196" y="208"/>
                  </a:lnTo>
                  <a:lnTo>
                    <a:pt x="193" y="205"/>
                  </a:lnTo>
                  <a:lnTo>
                    <a:pt x="188" y="199"/>
                  </a:lnTo>
                  <a:lnTo>
                    <a:pt x="185" y="191"/>
                  </a:lnTo>
                  <a:lnTo>
                    <a:pt x="185" y="186"/>
                  </a:lnTo>
                  <a:lnTo>
                    <a:pt x="186" y="183"/>
                  </a:lnTo>
                  <a:lnTo>
                    <a:pt x="190" y="181"/>
                  </a:lnTo>
                  <a:lnTo>
                    <a:pt x="193" y="183"/>
                  </a:lnTo>
                  <a:lnTo>
                    <a:pt x="195" y="185"/>
                  </a:lnTo>
                  <a:lnTo>
                    <a:pt x="196" y="186"/>
                  </a:lnTo>
                  <a:lnTo>
                    <a:pt x="198" y="188"/>
                  </a:lnTo>
                  <a:lnTo>
                    <a:pt x="201" y="190"/>
                  </a:lnTo>
                  <a:lnTo>
                    <a:pt x="206" y="193"/>
                  </a:lnTo>
                  <a:lnTo>
                    <a:pt x="213" y="196"/>
                  </a:lnTo>
                  <a:lnTo>
                    <a:pt x="220" y="200"/>
                  </a:lnTo>
                  <a:lnTo>
                    <a:pt x="230" y="204"/>
                  </a:lnTo>
                  <a:lnTo>
                    <a:pt x="239" y="207"/>
                  </a:lnTo>
                  <a:lnTo>
                    <a:pt x="249" y="208"/>
                  </a:lnTo>
                  <a:lnTo>
                    <a:pt x="258" y="208"/>
                  </a:lnTo>
                  <a:lnTo>
                    <a:pt x="268" y="208"/>
                  </a:lnTo>
                  <a:lnTo>
                    <a:pt x="277" y="207"/>
                  </a:lnTo>
                  <a:lnTo>
                    <a:pt x="284" y="204"/>
                  </a:lnTo>
                  <a:lnTo>
                    <a:pt x="290" y="203"/>
                  </a:lnTo>
                  <a:lnTo>
                    <a:pt x="295" y="200"/>
                  </a:lnTo>
                  <a:lnTo>
                    <a:pt x="299" y="199"/>
                  </a:lnTo>
                  <a:lnTo>
                    <a:pt x="302" y="198"/>
                  </a:lnTo>
                  <a:lnTo>
                    <a:pt x="305" y="194"/>
                  </a:lnTo>
                  <a:lnTo>
                    <a:pt x="307" y="189"/>
                  </a:lnTo>
                  <a:lnTo>
                    <a:pt x="308" y="183"/>
                  </a:lnTo>
                  <a:lnTo>
                    <a:pt x="308" y="176"/>
                  </a:lnTo>
                  <a:lnTo>
                    <a:pt x="307" y="173"/>
                  </a:lnTo>
                  <a:lnTo>
                    <a:pt x="305" y="170"/>
                  </a:lnTo>
                  <a:lnTo>
                    <a:pt x="303" y="168"/>
                  </a:lnTo>
                  <a:lnTo>
                    <a:pt x="300" y="164"/>
                  </a:lnTo>
                  <a:lnTo>
                    <a:pt x="293" y="145"/>
                  </a:lnTo>
                  <a:lnTo>
                    <a:pt x="292" y="128"/>
                  </a:lnTo>
                  <a:lnTo>
                    <a:pt x="289" y="111"/>
                  </a:lnTo>
                  <a:lnTo>
                    <a:pt x="282" y="98"/>
                  </a:lnTo>
                  <a:lnTo>
                    <a:pt x="272" y="91"/>
                  </a:lnTo>
                  <a:lnTo>
                    <a:pt x="260" y="85"/>
                  </a:lnTo>
                  <a:lnTo>
                    <a:pt x="251" y="80"/>
                  </a:lnTo>
                  <a:lnTo>
                    <a:pt x="248" y="75"/>
                  </a:lnTo>
                  <a:lnTo>
                    <a:pt x="249" y="73"/>
                  </a:lnTo>
                  <a:lnTo>
                    <a:pt x="253" y="71"/>
                  </a:lnTo>
                  <a:lnTo>
                    <a:pt x="256" y="71"/>
                  </a:lnTo>
                  <a:lnTo>
                    <a:pt x="263" y="71"/>
                  </a:lnTo>
                  <a:lnTo>
                    <a:pt x="268" y="73"/>
                  </a:lnTo>
                  <a:lnTo>
                    <a:pt x="274" y="75"/>
                  </a:lnTo>
                  <a:lnTo>
                    <a:pt x="282" y="78"/>
                  </a:lnTo>
                  <a:lnTo>
                    <a:pt x="288" y="81"/>
                  </a:lnTo>
                  <a:lnTo>
                    <a:pt x="299" y="94"/>
                  </a:lnTo>
                  <a:lnTo>
                    <a:pt x="303" y="106"/>
                  </a:lnTo>
                  <a:lnTo>
                    <a:pt x="303" y="121"/>
                  </a:lnTo>
                  <a:lnTo>
                    <a:pt x="303" y="136"/>
                  </a:lnTo>
                  <a:lnTo>
                    <a:pt x="304" y="145"/>
                  </a:lnTo>
                  <a:lnTo>
                    <a:pt x="305" y="153"/>
                  </a:lnTo>
                  <a:lnTo>
                    <a:pt x="308" y="159"/>
                  </a:lnTo>
                  <a:lnTo>
                    <a:pt x="310" y="163"/>
                  </a:lnTo>
                  <a:lnTo>
                    <a:pt x="312" y="161"/>
                  </a:lnTo>
                  <a:lnTo>
                    <a:pt x="312" y="159"/>
                  </a:lnTo>
                  <a:lnTo>
                    <a:pt x="312" y="158"/>
                  </a:lnTo>
                  <a:lnTo>
                    <a:pt x="312" y="156"/>
                  </a:lnTo>
                  <a:lnTo>
                    <a:pt x="313" y="115"/>
                  </a:lnTo>
                  <a:lnTo>
                    <a:pt x="309" y="81"/>
                  </a:lnTo>
                  <a:lnTo>
                    <a:pt x="300" y="54"/>
                  </a:lnTo>
                  <a:lnTo>
                    <a:pt x="285" y="33"/>
                  </a:lnTo>
                  <a:lnTo>
                    <a:pt x="264" y="18"/>
                  </a:lnTo>
                  <a:lnTo>
                    <a:pt x="235" y="8"/>
                  </a:lnTo>
                  <a:lnTo>
                    <a:pt x="200" y="3"/>
                  </a:lnTo>
                  <a:lnTo>
                    <a:pt x="156" y="0"/>
                  </a:lnTo>
                  <a:lnTo>
                    <a:pt x="113" y="1"/>
                  </a:lnTo>
                  <a:lnTo>
                    <a:pt x="76" y="6"/>
                  </a:lnTo>
                  <a:lnTo>
                    <a:pt x="49" y="16"/>
                  </a:lnTo>
                  <a:lnTo>
                    <a:pt x="26" y="31"/>
                  </a:lnTo>
                  <a:lnTo>
                    <a:pt x="11" y="51"/>
                  </a:lnTo>
                  <a:lnTo>
                    <a:pt x="2" y="78"/>
                  </a:lnTo>
                  <a:lnTo>
                    <a:pt x="0" y="111"/>
                  </a:lnTo>
                  <a:lnTo>
                    <a:pt x="1" y="153"/>
                  </a:lnTo>
                  <a:lnTo>
                    <a:pt x="2" y="149"/>
                  </a:lnTo>
                  <a:lnTo>
                    <a:pt x="5" y="144"/>
                  </a:lnTo>
                  <a:lnTo>
                    <a:pt x="6" y="138"/>
                  </a:lnTo>
                  <a:lnTo>
                    <a:pt x="7" y="131"/>
                  </a:lnTo>
                  <a:lnTo>
                    <a:pt x="7" y="116"/>
                  </a:lnTo>
                  <a:lnTo>
                    <a:pt x="7" y="101"/>
                  </a:lnTo>
                  <a:lnTo>
                    <a:pt x="11" y="89"/>
                  </a:lnTo>
                  <a:lnTo>
                    <a:pt x="22" y="78"/>
                  </a:lnTo>
                  <a:lnTo>
                    <a:pt x="29" y="74"/>
                  </a:lnTo>
                  <a:lnTo>
                    <a:pt x="36" y="71"/>
                  </a:lnTo>
                  <a:lnTo>
                    <a:pt x="42" y="70"/>
                  </a:lnTo>
                  <a:lnTo>
                    <a:pt x="49" y="69"/>
                  </a:lnTo>
                  <a:lnTo>
                    <a:pt x="54" y="69"/>
                  </a:lnTo>
                  <a:lnTo>
                    <a:pt x="59" y="69"/>
                  </a:lnTo>
                  <a:lnTo>
                    <a:pt x="63" y="70"/>
                  </a:lnTo>
                  <a:lnTo>
                    <a:pt x="64" y="73"/>
                  </a:lnTo>
                  <a:lnTo>
                    <a:pt x="60" y="78"/>
                  </a:lnTo>
                  <a:lnTo>
                    <a:pt x="51" y="81"/>
                  </a:lnTo>
                  <a:lnTo>
                    <a:pt x="40" y="88"/>
                  </a:lnTo>
                  <a:lnTo>
                    <a:pt x="29" y="94"/>
                  </a:lnTo>
                  <a:lnTo>
                    <a:pt x="21" y="108"/>
                  </a:lnTo>
                  <a:lnTo>
                    <a:pt x="20" y="123"/>
                  </a:lnTo>
                  <a:lnTo>
                    <a:pt x="17" y="141"/>
                  </a:lnTo>
                  <a:lnTo>
                    <a:pt x="10" y="159"/>
                  </a:lnTo>
                  <a:lnTo>
                    <a:pt x="9" y="161"/>
                  </a:lnTo>
                  <a:lnTo>
                    <a:pt x="6" y="163"/>
                  </a:lnTo>
                  <a:lnTo>
                    <a:pt x="5" y="166"/>
                  </a:lnTo>
                  <a:lnTo>
                    <a:pt x="4" y="171"/>
                  </a:lnTo>
                  <a:lnTo>
                    <a:pt x="4" y="178"/>
                  </a:lnTo>
                  <a:lnTo>
                    <a:pt x="6" y="185"/>
                  </a:lnTo>
                  <a:lnTo>
                    <a:pt x="10" y="191"/>
                  </a:lnTo>
                  <a:lnTo>
                    <a:pt x="12" y="195"/>
                  </a:lnTo>
                  <a:lnTo>
                    <a:pt x="15" y="196"/>
                  </a:lnTo>
                  <a:lnTo>
                    <a:pt x="20" y="199"/>
                  </a:lnTo>
                  <a:lnTo>
                    <a:pt x="25" y="200"/>
                  </a:lnTo>
                  <a:lnTo>
                    <a:pt x="32" y="203"/>
                  </a:lnTo>
                  <a:lnTo>
                    <a:pt x="40" y="204"/>
                  </a:lnTo>
                  <a:lnTo>
                    <a:pt x="49" y="205"/>
                  </a:lnTo>
                  <a:lnTo>
                    <a:pt x="59" y="207"/>
                  </a:lnTo>
                  <a:lnTo>
                    <a:pt x="69" y="207"/>
                  </a:lnTo>
                  <a:lnTo>
                    <a:pt x="79" y="205"/>
                  </a:lnTo>
                  <a:lnTo>
                    <a:pt x="89" y="203"/>
                  </a:lnTo>
                  <a:lnTo>
                    <a:pt x="99" y="199"/>
                  </a:lnTo>
                  <a:lnTo>
                    <a:pt x="106" y="196"/>
                  </a:lnTo>
                  <a:lnTo>
                    <a:pt x="114" y="193"/>
                  </a:lnTo>
                  <a:lnTo>
                    <a:pt x="119" y="189"/>
                  </a:lnTo>
                  <a:lnTo>
                    <a:pt x="123" y="188"/>
                  </a:lnTo>
                  <a:lnTo>
                    <a:pt x="124" y="186"/>
                  </a:lnTo>
                  <a:lnTo>
                    <a:pt x="125" y="185"/>
                  </a:lnTo>
                  <a:lnTo>
                    <a:pt x="128" y="183"/>
                  </a:lnTo>
                  <a:lnTo>
                    <a:pt x="130" y="181"/>
                  </a:lnTo>
                  <a:lnTo>
                    <a:pt x="134" y="181"/>
                  </a:lnTo>
                  <a:lnTo>
                    <a:pt x="135" y="185"/>
                  </a:lnTo>
                  <a:lnTo>
                    <a:pt x="135" y="190"/>
                  </a:lnTo>
                  <a:lnTo>
                    <a:pt x="133" y="198"/>
                  </a:lnTo>
                  <a:lnTo>
                    <a:pt x="128" y="204"/>
                  </a:lnTo>
                  <a:lnTo>
                    <a:pt x="124" y="208"/>
                  </a:lnTo>
                  <a:lnTo>
                    <a:pt x="116" y="210"/>
                  </a:lnTo>
                  <a:lnTo>
                    <a:pt x="109" y="214"/>
                  </a:lnTo>
                  <a:lnTo>
                    <a:pt x="100" y="217"/>
                  </a:lnTo>
                  <a:lnTo>
                    <a:pt x="90" y="220"/>
                  </a:lnTo>
                  <a:lnTo>
                    <a:pt x="81" y="225"/>
                  </a:lnTo>
                  <a:lnTo>
                    <a:pt x="74" y="229"/>
                  </a:lnTo>
                  <a:lnTo>
                    <a:pt x="68" y="235"/>
                  </a:lnTo>
                  <a:lnTo>
                    <a:pt x="64" y="250"/>
                  </a:lnTo>
                  <a:lnTo>
                    <a:pt x="66" y="268"/>
                  </a:lnTo>
                  <a:lnTo>
                    <a:pt x="69" y="283"/>
                  </a:lnTo>
                  <a:lnTo>
                    <a:pt x="71" y="289"/>
                  </a:lnTo>
                  <a:lnTo>
                    <a:pt x="70" y="290"/>
                  </a:lnTo>
                  <a:lnTo>
                    <a:pt x="68" y="290"/>
                  </a:lnTo>
                  <a:lnTo>
                    <a:pt x="64" y="289"/>
                  </a:lnTo>
                  <a:lnTo>
                    <a:pt x="58" y="282"/>
                  </a:lnTo>
                  <a:lnTo>
                    <a:pt x="54" y="273"/>
                  </a:lnTo>
                  <a:lnTo>
                    <a:pt x="51" y="264"/>
                  </a:lnTo>
                  <a:lnTo>
                    <a:pt x="50" y="257"/>
                  </a:lnTo>
                  <a:lnTo>
                    <a:pt x="47" y="250"/>
                  </a:lnTo>
                  <a:lnTo>
                    <a:pt x="44" y="244"/>
                  </a:lnTo>
                  <a:lnTo>
                    <a:pt x="39" y="239"/>
                  </a:lnTo>
                  <a:lnTo>
                    <a:pt x="34" y="234"/>
                  </a:lnTo>
                  <a:lnTo>
                    <a:pt x="30" y="235"/>
                  </a:lnTo>
                  <a:lnTo>
                    <a:pt x="27" y="237"/>
                  </a:lnTo>
                  <a:lnTo>
                    <a:pt x="26" y="239"/>
                  </a:lnTo>
                  <a:lnTo>
                    <a:pt x="26" y="240"/>
                  </a:lnTo>
                  <a:lnTo>
                    <a:pt x="26" y="243"/>
                  </a:lnTo>
                  <a:lnTo>
                    <a:pt x="30" y="254"/>
                  </a:lnTo>
                  <a:lnTo>
                    <a:pt x="35" y="265"/>
                  </a:lnTo>
                  <a:lnTo>
                    <a:pt x="40" y="275"/>
                  </a:lnTo>
                  <a:lnTo>
                    <a:pt x="45" y="285"/>
                  </a:lnTo>
                  <a:lnTo>
                    <a:pt x="50" y="297"/>
                  </a:lnTo>
                  <a:lnTo>
                    <a:pt x="55" y="307"/>
                  </a:lnTo>
                  <a:lnTo>
                    <a:pt x="61" y="315"/>
                  </a:lnTo>
                  <a:lnTo>
                    <a:pt x="66" y="325"/>
                  </a:lnTo>
                  <a:lnTo>
                    <a:pt x="78" y="343"/>
                  </a:lnTo>
                  <a:lnTo>
                    <a:pt x="89" y="357"/>
                  </a:lnTo>
                  <a:lnTo>
                    <a:pt x="100" y="369"/>
                  </a:lnTo>
                  <a:lnTo>
                    <a:pt x="110" y="379"/>
                  </a:lnTo>
                  <a:lnTo>
                    <a:pt x="121" y="385"/>
                  </a:lnTo>
                  <a:lnTo>
                    <a:pt x="134" y="390"/>
                  </a:lnTo>
                  <a:lnTo>
                    <a:pt x="145" y="394"/>
                  </a:lnTo>
                  <a:lnTo>
                    <a:pt x="158" y="395"/>
                  </a:lnTo>
                  <a:lnTo>
                    <a:pt x="176" y="392"/>
                  </a:lnTo>
                  <a:lnTo>
                    <a:pt x="194" y="383"/>
                  </a:lnTo>
                  <a:lnTo>
                    <a:pt x="213" y="369"/>
                  </a:lnTo>
                  <a:lnTo>
                    <a:pt x="230" y="350"/>
                  </a:lnTo>
                  <a:lnTo>
                    <a:pt x="246" y="329"/>
                  </a:lnTo>
                  <a:lnTo>
                    <a:pt x="263" y="304"/>
                  </a:lnTo>
                  <a:lnTo>
                    <a:pt x="277" y="277"/>
                  </a:lnTo>
                  <a:lnTo>
                    <a:pt x="289" y="247"/>
                  </a:lnTo>
                  <a:lnTo>
                    <a:pt x="289" y="244"/>
                  </a:lnTo>
                  <a:lnTo>
                    <a:pt x="289" y="242"/>
                  </a:lnTo>
                  <a:lnTo>
                    <a:pt x="288" y="240"/>
                  </a:lnTo>
                  <a:lnTo>
                    <a:pt x="287" y="2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4" name="Freeform 173"/>
            <p:cNvSpPr>
              <a:spLocks/>
            </p:cNvSpPr>
            <p:nvPr/>
          </p:nvSpPr>
          <p:spPr bwMode="auto">
            <a:xfrm>
              <a:off x="4571" y="3374"/>
              <a:ext cx="25" cy="21"/>
            </a:xfrm>
            <a:custGeom>
              <a:avLst/>
              <a:gdLst>
                <a:gd name="T0" fmla="*/ 0 w 96"/>
                <a:gd name="T1" fmla="*/ 0 h 85"/>
                <a:gd name="T2" fmla="*/ 0 w 96"/>
                <a:gd name="T3" fmla="*/ 0 h 85"/>
                <a:gd name="T4" fmla="*/ 0 w 96"/>
                <a:gd name="T5" fmla="*/ 0 h 85"/>
                <a:gd name="T6" fmla="*/ 0 w 96"/>
                <a:gd name="T7" fmla="*/ 0 h 85"/>
                <a:gd name="T8" fmla="*/ 0 w 96"/>
                <a:gd name="T9" fmla="*/ 0 h 85"/>
                <a:gd name="T10" fmla="*/ 0 w 96"/>
                <a:gd name="T11" fmla="*/ 0 h 85"/>
                <a:gd name="T12" fmla="*/ 0 w 96"/>
                <a:gd name="T13" fmla="*/ 0 h 85"/>
                <a:gd name="T14" fmla="*/ 0 w 96"/>
                <a:gd name="T15" fmla="*/ 0 h 85"/>
                <a:gd name="T16" fmla="*/ 0 w 96"/>
                <a:gd name="T17" fmla="*/ 0 h 85"/>
                <a:gd name="T18" fmla="*/ 0 w 96"/>
                <a:gd name="T19" fmla="*/ 0 h 85"/>
                <a:gd name="T20" fmla="*/ 0 w 96"/>
                <a:gd name="T21" fmla="*/ 0 h 85"/>
                <a:gd name="T22" fmla="*/ 0 w 96"/>
                <a:gd name="T23" fmla="*/ 0 h 85"/>
                <a:gd name="T24" fmla="*/ 0 w 96"/>
                <a:gd name="T25" fmla="*/ 0 h 85"/>
                <a:gd name="T26" fmla="*/ 0 w 96"/>
                <a:gd name="T27" fmla="*/ 0 h 85"/>
                <a:gd name="T28" fmla="*/ 0 w 96"/>
                <a:gd name="T29" fmla="*/ 0 h 85"/>
                <a:gd name="T30" fmla="*/ 0 w 96"/>
                <a:gd name="T31" fmla="*/ 0 h 85"/>
                <a:gd name="T32" fmla="*/ 0 w 96"/>
                <a:gd name="T33" fmla="*/ 0 h 85"/>
                <a:gd name="T34" fmla="*/ 0 w 96"/>
                <a:gd name="T35" fmla="*/ 0 h 85"/>
                <a:gd name="T36" fmla="*/ 0 w 96"/>
                <a:gd name="T37" fmla="*/ 0 h 85"/>
                <a:gd name="T38" fmla="*/ 0 w 96"/>
                <a:gd name="T39" fmla="*/ 0 h 85"/>
                <a:gd name="T40" fmla="*/ 0 w 96"/>
                <a:gd name="T41" fmla="*/ 0 h 85"/>
                <a:gd name="T42" fmla="*/ 0 w 96"/>
                <a:gd name="T43" fmla="*/ 0 h 85"/>
                <a:gd name="T44" fmla="*/ 0 w 96"/>
                <a:gd name="T45" fmla="*/ 0 h 85"/>
                <a:gd name="T46" fmla="*/ 0 w 96"/>
                <a:gd name="T47" fmla="*/ 0 h 85"/>
                <a:gd name="T48" fmla="*/ 0 w 96"/>
                <a:gd name="T49" fmla="*/ 0 h 85"/>
                <a:gd name="T50" fmla="*/ 0 w 96"/>
                <a:gd name="T51" fmla="*/ 0 h 85"/>
                <a:gd name="T52" fmla="*/ 0 w 96"/>
                <a:gd name="T53" fmla="*/ 0 h 85"/>
                <a:gd name="T54" fmla="*/ 0 w 96"/>
                <a:gd name="T55" fmla="*/ 0 h 85"/>
                <a:gd name="T56" fmla="*/ 0 w 96"/>
                <a:gd name="T57" fmla="*/ 0 h 85"/>
                <a:gd name="T58" fmla="*/ 0 w 96"/>
                <a:gd name="T59" fmla="*/ 0 h 85"/>
                <a:gd name="T60" fmla="*/ 0 w 96"/>
                <a:gd name="T61" fmla="*/ 0 h 85"/>
                <a:gd name="T62" fmla="*/ 0 w 96"/>
                <a:gd name="T63" fmla="*/ 0 h 85"/>
                <a:gd name="T64" fmla="*/ 0 w 9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5"/>
                <a:gd name="T101" fmla="*/ 96 w 9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5">
                  <a:moveTo>
                    <a:pt x="48" y="0"/>
                  </a:moveTo>
                  <a:lnTo>
                    <a:pt x="38" y="3"/>
                  </a:lnTo>
                  <a:lnTo>
                    <a:pt x="29" y="5"/>
                  </a:lnTo>
                  <a:lnTo>
                    <a:pt x="21" y="10"/>
                  </a:lnTo>
                  <a:lnTo>
                    <a:pt x="14" y="15"/>
                  </a:lnTo>
                  <a:lnTo>
                    <a:pt x="7" y="22"/>
                  </a:lnTo>
                  <a:lnTo>
                    <a:pt x="4" y="29"/>
                  </a:lnTo>
                  <a:lnTo>
                    <a:pt x="1" y="38"/>
                  </a:lnTo>
                  <a:lnTo>
                    <a:pt x="0" y="47"/>
                  </a:lnTo>
                  <a:lnTo>
                    <a:pt x="1" y="55"/>
                  </a:lnTo>
                  <a:lnTo>
                    <a:pt x="4" y="63"/>
                  </a:lnTo>
                  <a:lnTo>
                    <a:pt x="7" y="70"/>
                  </a:lnTo>
                  <a:lnTo>
                    <a:pt x="14" y="77"/>
                  </a:lnTo>
                  <a:lnTo>
                    <a:pt x="21" y="82"/>
                  </a:lnTo>
                  <a:lnTo>
                    <a:pt x="29" y="84"/>
                  </a:lnTo>
                  <a:lnTo>
                    <a:pt x="38" y="85"/>
                  </a:lnTo>
                  <a:lnTo>
                    <a:pt x="48" y="85"/>
                  </a:lnTo>
                  <a:lnTo>
                    <a:pt x="58" y="83"/>
                  </a:lnTo>
                  <a:lnTo>
                    <a:pt x="66" y="79"/>
                  </a:lnTo>
                  <a:lnTo>
                    <a:pt x="75" y="74"/>
                  </a:lnTo>
                  <a:lnTo>
                    <a:pt x="81" y="68"/>
                  </a:lnTo>
                  <a:lnTo>
                    <a:pt x="88" y="60"/>
                  </a:lnTo>
                  <a:lnTo>
                    <a:pt x="93" y="52"/>
                  </a:lnTo>
                  <a:lnTo>
                    <a:pt x="95" y="44"/>
                  </a:lnTo>
                  <a:lnTo>
                    <a:pt x="96" y="35"/>
                  </a:lnTo>
                  <a:lnTo>
                    <a:pt x="95" y="27"/>
                  </a:lnTo>
                  <a:lnTo>
                    <a:pt x="93" y="19"/>
                  </a:lnTo>
                  <a:lnTo>
                    <a:pt x="88" y="13"/>
                  </a:lnTo>
                  <a:lnTo>
                    <a:pt x="81" y="8"/>
                  </a:lnTo>
                  <a:lnTo>
                    <a:pt x="75" y="4"/>
                  </a:lnTo>
                  <a:lnTo>
                    <a:pt x="66" y="2"/>
                  </a:lnTo>
                  <a:lnTo>
                    <a:pt x="58" y="0"/>
                  </a:lnTo>
                  <a:lnTo>
                    <a:pt x="48"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5" name="Freeform 174"/>
            <p:cNvSpPr>
              <a:spLocks/>
            </p:cNvSpPr>
            <p:nvPr/>
          </p:nvSpPr>
          <p:spPr bwMode="auto">
            <a:xfrm>
              <a:off x="4607" y="3375"/>
              <a:ext cx="24" cy="20"/>
            </a:xfrm>
            <a:custGeom>
              <a:avLst/>
              <a:gdLst>
                <a:gd name="T0" fmla="*/ 0 w 96"/>
                <a:gd name="T1" fmla="*/ 0 h 80"/>
                <a:gd name="T2" fmla="*/ 0 w 96"/>
                <a:gd name="T3" fmla="*/ 0 h 80"/>
                <a:gd name="T4" fmla="*/ 0 w 96"/>
                <a:gd name="T5" fmla="*/ 0 h 80"/>
                <a:gd name="T6" fmla="*/ 0 w 96"/>
                <a:gd name="T7" fmla="*/ 0 h 80"/>
                <a:gd name="T8" fmla="*/ 0 w 96"/>
                <a:gd name="T9" fmla="*/ 0 h 80"/>
                <a:gd name="T10" fmla="*/ 0 w 96"/>
                <a:gd name="T11" fmla="*/ 0 h 80"/>
                <a:gd name="T12" fmla="*/ 0 w 96"/>
                <a:gd name="T13" fmla="*/ 0 h 80"/>
                <a:gd name="T14" fmla="*/ 0 w 96"/>
                <a:gd name="T15" fmla="*/ 0 h 80"/>
                <a:gd name="T16" fmla="*/ 0 w 96"/>
                <a:gd name="T17" fmla="*/ 0 h 80"/>
                <a:gd name="T18" fmla="*/ 0 w 96"/>
                <a:gd name="T19" fmla="*/ 0 h 80"/>
                <a:gd name="T20" fmla="*/ 0 w 96"/>
                <a:gd name="T21" fmla="*/ 0 h 80"/>
                <a:gd name="T22" fmla="*/ 0 w 96"/>
                <a:gd name="T23" fmla="*/ 0 h 80"/>
                <a:gd name="T24" fmla="*/ 0 w 96"/>
                <a:gd name="T25" fmla="*/ 0 h 80"/>
                <a:gd name="T26" fmla="*/ 0 w 96"/>
                <a:gd name="T27" fmla="*/ 0 h 80"/>
                <a:gd name="T28" fmla="*/ 0 w 96"/>
                <a:gd name="T29" fmla="*/ 0 h 80"/>
                <a:gd name="T30" fmla="*/ 0 w 96"/>
                <a:gd name="T31" fmla="*/ 0 h 80"/>
                <a:gd name="T32" fmla="*/ 0 w 96"/>
                <a:gd name="T33" fmla="*/ 0 h 80"/>
                <a:gd name="T34" fmla="*/ 0 w 96"/>
                <a:gd name="T35" fmla="*/ 0 h 80"/>
                <a:gd name="T36" fmla="*/ 0 w 96"/>
                <a:gd name="T37" fmla="*/ 0 h 80"/>
                <a:gd name="T38" fmla="*/ 0 w 96"/>
                <a:gd name="T39" fmla="*/ 0 h 80"/>
                <a:gd name="T40" fmla="*/ 0 w 96"/>
                <a:gd name="T41" fmla="*/ 0 h 80"/>
                <a:gd name="T42" fmla="*/ 0 w 96"/>
                <a:gd name="T43" fmla="*/ 0 h 80"/>
                <a:gd name="T44" fmla="*/ 0 w 96"/>
                <a:gd name="T45" fmla="*/ 0 h 80"/>
                <a:gd name="T46" fmla="*/ 0 w 96"/>
                <a:gd name="T47" fmla="*/ 0 h 80"/>
                <a:gd name="T48" fmla="*/ 0 w 96"/>
                <a:gd name="T49" fmla="*/ 0 h 80"/>
                <a:gd name="T50" fmla="*/ 0 w 96"/>
                <a:gd name="T51" fmla="*/ 0 h 80"/>
                <a:gd name="T52" fmla="*/ 0 w 96"/>
                <a:gd name="T53" fmla="*/ 0 h 80"/>
                <a:gd name="T54" fmla="*/ 0 w 96"/>
                <a:gd name="T55" fmla="*/ 0 h 80"/>
                <a:gd name="T56" fmla="*/ 0 w 96"/>
                <a:gd name="T57" fmla="*/ 0 h 80"/>
                <a:gd name="T58" fmla="*/ 0 w 96"/>
                <a:gd name="T59" fmla="*/ 0 h 80"/>
                <a:gd name="T60" fmla="*/ 0 w 96"/>
                <a:gd name="T61" fmla="*/ 0 h 80"/>
                <a:gd name="T62" fmla="*/ 0 w 96"/>
                <a:gd name="T63" fmla="*/ 0 h 80"/>
                <a:gd name="T64" fmla="*/ 0 w 96"/>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0"/>
                <a:gd name="T101" fmla="*/ 96 w 96"/>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0">
                  <a:moveTo>
                    <a:pt x="48" y="80"/>
                  </a:moveTo>
                  <a:lnTo>
                    <a:pt x="58" y="80"/>
                  </a:lnTo>
                  <a:lnTo>
                    <a:pt x="67" y="79"/>
                  </a:lnTo>
                  <a:lnTo>
                    <a:pt x="74" y="77"/>
                  </a:lnTo>
                  <a:lnTo>
                    <a:pt x="82" y="72"/>
                  </a:lnTo>
                  <a:lnTo>
                    <a:pt x="88" y="67"/>
                  </a:lnTo>
                  <a:lnTo>
                    <a:pt x="92" y="60"/>
                  </a:lnTo>
                  <a:lnTo>
                    <a:pt x="94" y="53"/>
                  </a:lnTo>
                  <a:lnTo>
                    <a:pt x="96" y="44"/>
                  </a:lnTo>
                  <a:lnTo>
                    <a:pt x="94" y="35"/>
                  </a:lnTo>
                  <a:lnTo>
                    <a:pt x="92" y="28"/>
                  </a:lnTo>
                  <a:lnTo>
                    <a:pt x="88" y="22"/>
                  </a:lnTo>
                  <a:lnTo>
                    <a:pt x="82" y="15"/>
                  </a:lnTo>
                  <a:lnTo>
                    <a:pt x="74" y="10"/>
                  </a:lnTo>
                  <a:lnTo>
                    <a:pt x="67" y="5"/>
                  </a:lnTo>
                  <a:lnTo>
                    <a:pt x="58" y="3"/>
                  </a:lnTo>
                  <a:lnTo>
                    <a:pt x="48" y="0"/>
                  </a:lnTo>
                  <a:lnTo>
                    <a:pt x="38" y="0"/>
                  </a:lnTo>
                  <a:lnTo>
                    <a:pt x="29" y="2"/>
                  </a:lnTo>
                  <a:lnTo>
                    <a:pt x="22" y="4"/>
                  </a:lnTo>
                  <a:lnTo>
                    <a:pt x="14" y="7"/>
                  </a:lnTo>
                  <a:lnTo>
                    <a:pt x="8" y="12"/>
                  </a:lnTo>
                  <a:lnTo>
                    <a:pt x="4" y="18"/>
                  </a:lnTo>
                  <a:lnTo>
                    <a:pt x="2" y="24"/>
                  </a:lnTo>
                  <a:lnTo>
                    <a:pt x="0" y="32"/>
                  </a:lnTo>
                  <a:lnTo>
                    <a:pt x="2" y="40"/>
                  </a:lnTo>
                  <a:lnTo>
                    <a:pt x="4" y="48"/>
                  </a:lnTo>
                  <a:lnTo>
                    <a:pt x="8" y="55"/>
                  </a:lnTo>
                  <a:lnTo>
                    <a:pt x="14" y="63"/>
                  </a:lnTo>
                  <a:lnTo>
                    <a:pt x="22" y="69"/>
                  </a:lnTo>
                  <a:lnTo>
                    <a:pt x="29" y="74"/>
                  </a:lnTo>
                  <a:lnTo>
                    <a:pt x="38" y="78"/>
                  </a:lnTo>
                  <a:lnTo>
                    <a:pt x="48" y="8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6" name="Freeform 175"/>
            <p:cNvSpPr>
              <a:spLocks/>
            </p:cNvSpPr>
            <p:nvPr/>
          </p:nvSpPr>
          <p:spPr bwMode="auto">
            <a:xfrm>
              <a:off x="4583" y="3407"/>
              <a:ext cx="36" cy="25"/>
            </a:xfrm>
            <a:custGeom>
              <a:avLst/>
              <a:gdLst>
                <a:gd name="T0" fmla="*/ 0 w 142"/>
                <a:gd name="T1" fmla="*/ 0 h 101"/>
                <a:gd name="T2" fmla="*/ 0 w 142"/>
                <a:gd name="T3" fmla="*/ 0 h 101"/>
                <a:gd name="T4" fmla="*/ 0 w 142"/>
                <a:gd name="T5" fmla="*/ 0 h 101"/>
                <a:gd name="T6" fmla="*/ 0 w 142"/>
                <a:gd name="T7" fmla="*/ 0 h 101"/>
                <a:gd name="T8" fmla="*/ 0 w 142"/>
                <a:gd name="T9" fmla="*/ 0 h 101"/>
                <a:gd name="T10" fmla="*/ 0 w 142"/>
                <a:gd name="T11" fmla="*/ 0 h 101"/>
                <a:gd name="T12" fmla="*/ 0 w 142"/>
                <a:gd name="T13" fmla="*/ 0 h 101"/>
                <a:gd name="T14" fmla="*/ 0 w 142"/>
                <a:gd name="T15" fmla="*/ 0 h 101"/>
                <a:gd name="T16" fmla="*/ 0 w 142"/>
                <a:gd name="T17" fmla="*/ 0 h 101"/>
                <a:gd name="T18" fmla="*/ 0 w 142"/>
                <a:gd name="T19" fmla="*/ 0 h 101"/>
                <a:gd name="T20" fmla="*/ 0 w 142"/>
                <a:gd name="T21" fmla="*/ 0 h 101"/>
                <a:gd name="T22" fmla="*/ 0 w 142"/>
                <a:gd name="T23" fmla="*/ 0 h 101"/>
                <a:gd name="T24" fmla="*/ 0 w 142"/>
                <a:gd name="T25" fmla="*/ 0 h 101"/>
                <a:gd name="T26" fmla="*/ 0 w 142"/>
                <a:gd name="T27" fmla="*/ 0 h 101"/>
                <a:gd name="T28" fmla="*/ 0 w 142"/>
                <a:gd name="T29" fmla="*/ 0 h 101"/>
                <a:gd name="T30" fmla="*/ 0 w 142"/>
                <a:gd name="T31" fmla="*/ 0 h 101"/>
                <a:gd name="T32" fmla="*/ 0 w 142"/>
                <a:gd name="T33" fmla="*/ 0 h 101"/>
                <a:gd name="T34" fmla="*/ 0 w 142"/>
                <a:gd name="T35" fmla="*/ 0 h 101"/>
                <a:gd name="T36" fmla="*/ 0 w 142"/>
                <a:gd name="T37" fmla="*/ 0 h 101"/>
                <a:gd name="T38" fmla="*/ 0 w 142"/>
                <a:gd name="T39" fmla="*/ 0 h 101"/>
                <a:gd name="T40" fmla="*/ 0 w 142"/>
                <a:gd name="T41" fmla="*/ 0 h 101"/>
                <a:gd name="T42" fmla="*/ 0 w 142"/>
                <a:gd name="T43" fmla="*/ 0 h 101"/>
                <a:gd name="T44" fmla="*/ 0 w 142"/>
                <a:gd name="T45" fmla="*/ 0 h 101"/>
                <a:gd name="T46" fmla="*/ 0 w 142"/>
                <a:gd name="T47" fmla="*/ 0 h 101"/>
                <a:gd name="T48" fmla="*/ 0 w 142"/>
                <a:gd name="T49" fmla="*/ 0 h 101"/>
                <a:gd name="T50" fmla="*/ 0 w 142"/>
                <a:gd name="T51" fmla="*/ 0 h 101"/>
                <a:gd name="T52" fmla="*/ 0 w 142"/>
                <a:gd name="T53" fmla="*/ 0 h 101"/>
                <a:gd name="T54" fmla="*/ 0 w 142"/>
                <a:gd name="T55" fmla="*/ 0 h 101"/>
                <a:gd name="T56" fmla="*/ 0 w 142"/>
                <a:gd name="T57" fmla="*/ 0 h 101"/>
                <a:gd name="T58" fmla="*/ 0 w 142"/>
                <a:gd name="T59" fmla="*/ 0 h 101"/>
                <a:gd name="T60" fmla="*/ 0 w 142"/>
                <a:gd name="T61" fmla="*/ 0 h 101"/>
                <a:gd name="T62" fmla="*/ 0 w 142"/>
                <a:gd name="T63" fmla="*/ 0 h 101"/>
                <a:gd name="T64" fmla="*/ 0 w 142"/>
                <a:gd name="T65" fmla="*/ 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01"/>
                <a:gd name="T101" fmla="*/ 142 w 142"/>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01">
                  <a:moveTo>
                    <a:pt x="71" y="0"/>
                  </a:moveTo>
                  <a:lnTo>
                    <a:pt x="56" y="1"/>
                  </a:lnTo>
                  <a:lnTo>
                    <a:pt x="43" y="2"/>
                  </a:lnTo>
                  <a:lnTo>
                    <a:pt x="31" y="6"/>
                  </a:lnTo>
                  <a:lnTo>
                    <a:pt x="21" y="11"/>
                  </a:lnTo>
                  <a:lnTo>
                    <a:pt x="12" y="17"/>
                  </a:lnTo>
                  <a:lnTo>
                    <a:pt x="6" y="25"/>
                  </a:lnTo>
                  <a:lnTo>
                    <a:pt x="1" y="34"/>
                  </a:lnTo>
                  <a:lnTo>
                    <a:pt x="0" y="44"/>
                  </a:lnTo>
                  <a:lnTo>
                    <a:pt x="1" y="55"/>
                  </a:lnTo>
                  <a:lnTo>
                    <a:pt x="6" y="65"/>
                  </a:lnTo>
                  <a:lnTo>
                    <a:pt x="12" y="74"/>
                  </a:lnTo>
                  <a:lnTo>
                    <a:pt x="21" y="82"/>
                  </a:lnTo>
                  <a:lnTo>
                    <a:pt x="31" y="90"/>
                  </a:lnTo>
                  <a:lnTo>
                    <a:pt x="43" y="96"/>
                  </a:lnTo>
                  <a:lnTo>
                    <a:pt x="56" y="100"/>
                  </a:lnTo>
                  <a:lnTo>
                    <a:pt x="71" y="101"/>
                  </a:lnTo>
                  <a:lnTo>
                    <a:pt x="86" y="100"/>
                  </a:lnTo>
                  <a:lnTo>
                    <a:pt x="98" y="96"/>
                  </a:lnTo>
                  <a:lnTo>
                    <a:pt x="111" y="90"/>
                  </a:lnTo>
                  <a:lnTo>
                    <a:pt x="121" y="84"/>
                  </a:lnTo>
                  <a:lnTo>
                    <a:pt x="130" y="75"/>
                  </a:lnTo>
                  <a:lnTo>
                    <a:pt x="136" y="66"/>
                  </a:lnTo>
                  <a:lnTo>
                    <a:pt x="141" y="55"/>
                  </a:lnTo>
                  <a:lnTo>
                    <a:pt x="142" y="45"/>
                  </a:lnTo>
                  <a:lnTo>
                    <a:pt x="141" y="35"/>
                  </a:lnTo>
                  <a:lnTo>
                    <a:pt x="136" y="26"/>
                  </a:lnTo>
                  <a:lnTo>
                    <a:pt x="130" y="19"/>
                  </a:lnTo>
                  <a:lnTo>
                    <a:pt x="121" y="12"/>
                  </a:lnTo>
                  <a:lnTo>
                    <a:pt x="111" y="7"/>
                  </a:lnTo>
                  <a:lnTo>
                    <a:pt x="98" y="4"/>
                  </a:lnTo>
                  <a:lnTo>
                    <a:pt x="86" y="1"/>
                  </a:lnTo>
                  <a:lnTo>
                    <a:pt x="71"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7" name="Freeform 176"/>
            <p:cNvSpPr>
              <a:spLocks/>
            </p:cNvSpPr>
            <p:nvPr/>
          </p:nvSpPr>
          <p:spPr bwMode="auto">
            <a:xfrm>
              <a:off x="4598" y="3392"/>
              <a:ext cx="7" cy="10"/>
            </a:xfrm>
            <a:custGeom>
              <a:avLst/>
              <a:gdLst>
                <a:gd name="T0" fmla="*/ 0 w 28"/>
                <a:gd name="T1" fmla="*/ 0 h 39"/>
                <a:gd name="T2" fmla="*/ 0 w 28"/>
                <a:gd name="T3" fmla="*/ 0 h 39"/>
                <a:gd name="T4" fmla="*/ 0 w 28"/>
                <a:gd name="T5" fmla="*/ 0 h 39"/>
                <a:gd name="T6" fmla="*/ 0 w 28"/>
                <a:gd name="T7" fmla="*/ 0 h 39"/>
                <a:gd name="T8" fmla="*/ 0 w 28"/>
                <a:gd name="T9" fmla="*/ 0 h 39"/>
                <a:gd name="T10" fmla="*/ 0 w 28"/>
                <a:gd name="T11" fmla="*/ 0 h 39"/>
                <a:gd name="T12" fmla="*/ 0 w 28"/>
                <a:gd name="T13" fmla="*/ 0 h 39"/>
                <a:gd name="T14" fmla="*/ 0 w 28"/>
                <a:gd name="T15" fmla="*/ 0 h 39"/>
                <a:gd name="T16" fmla="*/ 0 w 28"/>
                <a:gd name="T17" fmla="*/ 0 h 39"/>
                <a:gd name="T18" fmla="*/ 0 w 28"/>
                <a:gd name="T19" fmla="*/ 0 h 39"/>
                <a:gd name="T20" fmla="*/ 0 w 28"/>
                <a:gd name="T21" fmla="*/ 0 h 39"/>
                <a:gd name="T22" fmla="*/ 0 w 28"/>
                <a:gd name="T23" fmla="*/ 0 h 39"/>
                <a:gd name="T24" fmla="*/ 0 w 28"/>
                <a:gd name="T25" fmla="*/ 0 h 39"/>
                <a:gd name="T26" fmla="*/ 0 w 28"/>
                <a:gd name="T27" fmla="*/ 0 h 39"/>
                <a:gd name="T28" fmla="*/ 0 w 28"/>
                <a:gd name="T29" fmla="*/ 0 h 39"/>
                <a:gd name="T30" fmla="*/ 0 w 28"/>
                <a:gd name="T31" fmla="*/ 0 h 39"/>
                <a:gd name="T32" fmla="*/ 0 w 28"/>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9"/>
                <a:gd name="T53" fmla="*/ 28 w 28"/>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9">
                  <a:moveTo>
                    <a:pt x="14" y="39"/>
                  </a:moveTo>
                  <a:lnTo>
                    <a:pt x="19" y="36"/>
                  </a:lnTo>
                  <a:lnTo>
                    <a:pt x="24" y="32"/>
                  </a:lnTo>
                  <a:lnTo>
                    <a:pt x="27" y="26"/>
                  </a:lnTo>
                  <a:lnTo>
                    <a:pt x="28" y="19"/>
                  </a:lnTo>
                  <a:lnTo>
                    <a:pt x="27" y="11"/>
                  </a:lnTo>
                  <a:lnTo>
                    <a:pt x="24" y="5"/>
                  </a:lnTo>
                  <a:lnTo>
                    <a:pt x="19" y="1"/>
                  </a:lnTo>
                  <a:lnTo>
                    <a:pt x="14" y="0"/>
                  </a:lnTo>
                  <a:lnTo>
                    <a:pt x="9" y="1"/>
                  </a:lnTo>
                  <a:lnTo>
                    <a:pt x="4" y="5"/>
                  </a:lnTo>
                  <a:lnTo>
                    <a:pt x="2" y="11"/>
                  </a:lnTo>
                  <a:lnTo>
                    <a:pt x="0" y="19"/>
                  </a:lnTo>
                  <a:lnTo>
                    <a:pt x="2" y="26"/>
                  </a:lnTo>
                  <a:lnTo>
                    <a:pt x="4" y="32"/>
                  </a:lnTo>
                  <a:lnTo>
                    <a:pt x="9" y="36"/>
                  </a:lnTo>
                  <a:lnTo>
                    <a:pt x="14" y="39"/>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8" name="Freeform 177"/>
            <p:cNvSpPr>
              <a:spLocks/>
            </p:cNvSpPr>
            <p:nvPr/>
          </p:nvSpPr>
          <p:spPr bwMode="auto">
            <a:xfrm>
              <a:off x="4589" y="3434"/>
              <a:ext cx="23" cy="6"/>
            </a:xfrm>
            <a:custGeom>
              <a:avLst/>
              <a:gdLst>
                <a:gd name="T0" fmla="*/ 0 w 93"/>
                <a:gd name="T1" fmla="*/ 0 h 28"/>
                <a:gd name="T2" fmla="*/ 0 w 93"/>
                <a:gd name="T3" fmla="*/ 0 h 28"/>
                <a:gd name="T4" fmla="*/ 0 w 93"/>
                <a:gd name="T5" fmla="*/ 0 h 28"/>
                <a:gd name="T6" fmla="*/ 0 w 93"/>
                <a:gd name="T7" fmla="*/ 0 h 28"/>
                <a:gd name="T8" fmla="*/ 0 w 93"/>
                <a:gd name="T9" fmla="*/ 0 h 28"/>
                <a:gd name="T10" fmla="*/ 0 w 93"/>
                <a:gd name="T11" fmla="*/ 0 h 28"/>
                <a:gd name="T12" fmla="*/ 0 w 93"/>
                <a:gd name="T13" fmla="*/ 0 h 28"/>
                <a:gd name="T14" fmla="*/ 0 w 93"/>
                <a:gd name="T15" fmla="*/ 0 h 28"/>
                <a:gd name="T16" fmla="*/ 0 w 93"/>
                <a:gd name="T17" fmla="*/ 0 h 28"/>
                <a:gd name="T18" fmla="*/ 0 w 93"/>
                <a:gd name="T19" fmla="*/ 0 h 28"/>
                <a:gd name="T20" fmla="*/ 0 w 93"/>
                <a:gd name="T21" fmla="*/ 0 h 28"/>
                <a:gd name="T22" fmla="*/ 0 w 93"/>
                <a:gd name="T23" fmla="*/ 0 h 28"/>
                <a:gd name="T24" fmla="*/ 0 w 93"/>
                <a:gd name="T25" fmla="*/ 0 h 28"/>
                <a:gd name="T26" fmla="*/ 0 w 93"/>
                <a:gd name="T27" fmla="*/ 0 h 28"/>
                <a:gd name="T28" fmla="*/ 0 w 93"/>
                <a:gd name="T29" fmla="*/ 0 h 28"/>
                <a:gd name="T30" fmla="*/ 0 w 93"/>
                <a:gd name="T31" fmla="*/ 0 h 28"/>
                <a:gd name="T32" fmla="*/ 0 w 93"/>
                <a:gd name="T33" fmla="*/ 0 h 28"/>
                <a:gd name="T34" fmla="*/ 0 w 93"/>
                <a:gd name="T35" fmla="*/ 0 h 28"/>
                <a:gd name="T36" fmla="*/ 0 w 93"/>
                <a:gd name="T37" fmla="*/ 0 h 28"/>
                <a:gd name="T38" fmla="*/ 0 w 93"/>
                <a:gd name="T39" fmla="*/ 0 h 28"/>
                <a:gd name="T40" fmla="*/ 0 w 93"/>
                <a:gd name="T41" fmla="*/ 0 h 28"/>
                <a:gd name="T42" fmla="*/ 0 w 93"/>
                <a:gd name="T43" fmla="*/ 0 h 28"/>
                <a:gd name="T44" fmla="*/ 0 w 93"/>
                <a:gd name="T45" fmla="*/ 0 h 28"/>
                <a:gd name="T46" fmla="*/ 0 w 93"/>
                <a:gd name="T47" fmla="*/ 0 h 28"/>
                <a:gd name="T48" fmla="*/ 0 w 93"/>
                <a:gd name="T49" fmla="*/ 0 h 28"/>
                <a:gd name="T50" fmla="*/ 0 w 93"/>
                <a:gd name="T51" fmla="*/ 0 h 28"/>
                <a:gd name="T52" fmla="*/ 0 w 93"/>
                <a:gd name="T53" fmla="*/ 0 h 28"/>
                <a:gd name="T54" fmla="*/ 0 w 93"/>
                <a:gd name="T55" fmla="*/ 0 h 28"/>
                <a:gd name="T56" fmla="*/ 0 w 93"/>
                <a:gd name="T57" fmla="*/ 0 h 28"/>
                <a:gd name="T58" fmla="*/ 0 w 93"/>
                <a:gd name="T59" fmla="*/ 0 h 28"/>
                <a:gd name="T60" fmla="*/ 0 w 93"/>
                <a:gd name="T61" fmla="*/ 0 h 28"/>
                <a:gd name="T62" fmla="*/ 0 w 93"/>
                <a:gd name="T63" fmla="*/ 0 h 28"/>
                <a:gd name="T64" fmla="*/ 0 w 93"/>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28"/>
                <a:gd name="T101" fmla="*/ 93 w 93"/>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28">
                  <a:moveTo>
                    <a:pt x="0" y="0"/>
                  </a:moveTo>
                  <a:lnTo>
                    <a:pt x="3" y="5"/>
                  </a:lnTo>
                  <a:lnTo>
                    <a:pt x="5" y="10"/>
                  </a:lnTo>
                  <a:lnTo>
                    <a:pt x="10" y="15"/>
                  </a:lnTo>
                  <a:lnTo>
                    <a:pt x="17" y="19"/>
                  </a:lnTo>
                  <a:lnTo>
                    <a:pt x="23" y="23"/>
                  </a:lnTo>
                  <a:lnTo>
                    <a:pt x="30" y="25"/>
                  </a:lnTo>
                  <a:lnTo>
                    <a:pt x="38" y="28"/>
                  </a:lnTo>
                  <a:lnTo>
                    <a:pt x="47" y="28"/>
                  </a:lnTo>
                  <a:lnTo>
                    <a:pt x="55" y="28"/>
                  </a:lnTo>
                  <a:lnTo>
                    <a:pt x="64" y="25"/>
                  </a:lnTo>
                  <a:lnTo>
                    <a:pt x="72" y="23"/>
                  </a:lnTo>
                  <a:lnTo>
                    <a:pt x="78" y="19"/>
                  </a:lnTo>
                  <a:lnTo>
                    <a:pt x="84" y="15"/>
                  </a:lnTo>
                  <a:lnTo>
                    <a:pt x="88" y="10"/>
                  </a:lnTo>
                  <a:lnTo>
                    <a:pt x="92" y="5"/>
                  </a:lnTo>
                  <a:lnTo>
                    <a:pt x="93" y="0"/>
                  </a:lnTo>
                  <a:lnTo>
                    <a:pt x="89" y="3"/>
                  </a:lnTo>
                  <a:lnTo>
                    <a:pt x="84" y="6"/>
                  </a:lnTo>
                  <a:lnTo>
                    <a:pt x="79" y="9"/>
                  </a:lnTo>
                  <a:lnTo>
                    <a:pt x="74" y="10"/>
                  </a:lnTo>
                  <a:lnTo>
                    <a:pt x="68" y="11"/>
                  </a:lnTo>
                  <a:lnTo>
                    <a:pt x="62" y="13"/>
                  </a:lnTo>
                  <a:lnTo>
                    <a:pt x="55" y="14"/>
                  </a:lnTo>
                  <a:lnTo>
                    <a:pt x="48" y="14"/>
                  </a:lnTo>
                  <a:lnTo>
                    <a:pt x="40" y="14"/>
                  </a:lnTo>
                  <a:lnTo>
                    <a:pt x="34" y="13"/>
                  </a:lnTo>
                  <a:lnTo>
                    <a:pt x="27" y="11"/>
                  </a:lnTo>
                  <a:lnTo>
                    <a:pt x="20" y="10"/>
                  </a:lnTo>
                  <a:lnTo>
                    <a:pt x="15" y="9"/>
                  </a:lnTo>
                  <a:lnTo>
                    <a:pt x="9" y="6"/>
                  </a:lnTo>
                  <a:lnTo>
                    <a:pt x="5" y="3"/>
                  </a:lnTo>
                  <a:lnTo>
                    <a:pt x="0"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9" name="Freeform 178"/>
            <p:cNvSpPr>
              <a:spLocks/>
            </p:cNvSpPr>
            <p:nvPr/>
          </p:nvSpPr>
          <p:spPr bwMode="auto">
            <a:xfrm>
              <a:off x="4527" y="3352"/>
              <a:ext cx="30" cy="36"/>
            </a:xfrm>
            <a:custGeom>
              <a:avLst/>
              <a:gdLst>
                <a:gd name="T0" fmla="*/ 0 w 121"/>
                <a:gd name="T1" fmla="*/ 0 h 142"/>
                <a:gd name="T2" fmla="*/ 0 w 121"/>
                <a:gd name="T3" fmla="*/ 0 h 142"/>
                <a:gd name="T4" fmla="*/ 0 w 121"/>
                <a:gd name="T5" fmla="*/ 0 h 142"/>
                <a:gd name="T6" fmla="*/ 0 w 121"/>
                <a:gd name="T7" fmla="*/ 0 h 142"/>
                <a:gd name="T8" fmla="*/ 0 w 121"/>
                <a:gd name="T9" fmla="*/ 0 h 142"/>
                <a:gd name="T10" fmla="*/ 0 w 121"/>
                <a:gd name="T11" fmla="*/ 0 h 142"/>
                <a:gd name="T12" fmla="*/ 0 w 121"/>
                <a:gd name="T13" fmla="*/ 0 h 142"/>
                <a:gd name="T14" fmla="*/ 0 w 121"/>
                <a:gd name="T15" fmla="*/ 0 h 142"/>
                <a:gd name="T16" fmla="*/ 0 w 121"/>
                <a:gd name="T17" fmla="*/ 0 h 142"/>
                <a:gd name="T18" fmla="*/ 0 w 121"/>
                <a:gd name="T19" fmla="*/ 0 h 142"/>
                <a:gd name="T20" fmla="*/ 0 w 121"/>
                <a:gd name="T21" fmla="*/ 0 h 142"/>
                <a:gd name="T22" fmla="*/ 0 w 121"/>
                <a:gd name="T23" fmla="*/ 0 h 142"/>
                <a:gd name="T24" fmla="*/ 0 w 121"/>
                <a:gd name="T25" fmla="*/ 0 h 142"/>
                <a:gd name="T26" fmla="*/ 0 w 121"/>
                <a:gd name="T27" fmla="*/ 0 h 142"/>
                <a:gd name="T28" fmla="*/ 0 w 121"/>
                <a:gd name="T29" fmla="*/ 0 h 142"/>
                <a:gd name="T30" fmla="*/ 0 w 121"/>
                <a:gd name="T31" fmla="*/ 0 h 142"/>
                <a:gd name="T32" fmla="*/ 0 w 121"/>
                <a:gd name="T33" fmla="*/ 0 h 142"/>
                <a:gd name="T34" fmla="*/ 0 w 121"/>
                <a:gd name="T35" fmla="*/ 0 h 142"/>
                <a:gd name="T36" fmla="*/ 0 w 121"/>
                <a:gd name="T37" fmla="*/ 0 h 142"/>
                <a:gd name="T38" fmla="*/ 0 w 121"/>
                <a:gd name="T39" fmla="*/ 0 h 142"/>
                <a:gd name="T40" fmla="*/ 0 w 121"/>
                <a:gd name="T41" fmla="*/ 0 h 142"/>
                <a:gd name="T42" fmla="*/ 0 w 121"/>
                <a:gd name="T43" fmla="*/ 0 h 142"/>
                <a:gd name="T44" fmla="*/ 0 w 121"/>
                <a:gd name="T45" fmla="*/ 0 h 142"/>
                <a:gd name="T46" fmla="*/ 0 w 121"/>
                <a:gd name="T47" fmla="*/ 0 h 142"/>
                <a:gd name="T48" fmla="*/ 0 w 121"/>
                <a:gd name="T49" fmla="*/ 0 h 142"/>
                <a:gd name="T50" fmla="*/ 0 w 121"/>
                <a:gd name="T51" fmla="*/ 0 h 142"/>
                <a:gd name="T52" fmla="*/ 0 w 121"/>
                <a:gd name="T53" fmla="*/ 0 h 142"/>
                <a:gd name="T54" fmla="*/ 0 w 121"/>
                <a:gd name="T55" fmla="*/ 0 h 142"/>
                <a:gd name="T56" fmla="*/ 0 w 121"/>
                <a:gd name="T57" fmla="*/ 0 h 142"/>
                <a:gd name="T58" fmla="*/ 0 w 121"/>
                <a:gd name="T59" fmla="*/ 0 h 142"/>
                <a:gd name="T60" fmla="*/ 0 w 121"/>
                <a:gd name="T61" fmla="*/ 0 h 142"/>
                <a:gd name="T62" fmla="*/ 0 w 121"/>
                <a:gd name="T63" fmla="*/ 0 h 142"/>
                <a:gd name="T64" fmla="*/ 0 w 121"/>
                <a:gd name="T65" fmla="*/ 0 h 142"/>
                <a:gd name="T66" fmla="*/ 0 w 121"/>
                <a:gd name="T67" fmla="*/ 0 h 142"/>
                <a:gd name="T68" fmla="*/ 0 w 121"/>
                <a:gd name="T69" fmla="*/ 0 h 142"/>
                <a:gd name="T70" fmla="*/ 0 w 121"/>
                <a:gd name="T71" fmla="*/ 0 h 142"/>
                <a:gd name="T72" fmla="*/ 0 w 121"/>
                <a:gd name="T73" fmla="*/ 0 h 142"/>
                <a:gd name="T74" fmla="*/ 0 w 121"/>
                <a:gd name="T75" fmla="*/ 0 h 142"/>
                <a:gd name="T76" fmla="*/ 0 w 121"/>
                <a:gd name="T77" fmla="*/ 0 h 142"/>
                <a:gd name="T78" fmla="*/ 0 w 121"/>
                <a:gd name="T79" fmla="*/ 0 h 142"/>
                <a:gd name="T80" fmla="*/ 0 w 121"/>
                <a:gd name="T81" fmla="*/ 0 h 142"/>
                <a:gd name="T82" fmla="*/ 0 w 121"/>
                <a:gd name="T83" fmla="*/ 0 h 142"/>
                <a:gd name="T84" fmla="*/ 0 w 121"/>
                <a:gd name="T85" fmla="*/ 0 h 142"/>
                <a:gd name="T86" fmla="*/ 0 w 121"/>
                <a:gd name="T87" fmla="*/ 0 h 142"/>
                <a:gd name="T88" fmla="*/ 0 w 121"/>
                <a:gd name="T89" fmla="*/ 0 h 142"/>
                <a:gd name="T90" fmla="*/ 0 w 121"/>
                <a:gd name="T91" fmla="*/ 0 h 142"/>
                <a:gd name="T92" fmla="*/ 0 w 121"/>
                <a:gd name="T93" fmla="*/ 0 h 142"/>
                <a:gd name="T94" fmla="*/ 0 w 121"/>
                <a:gd name="T95" fmla="*/ 0 h 142"/>
                <a:gd name="T96" fmla="*/ 0 w 121"/>
                <a:gd name="T97" fmla="*/ 0 h 142"/>
                <a:gd name="T98" fmla="*/ 0 w 121"/>
                <a:gd name="T99" fmla="*/ 0 h 142"/>
                <a:gd name="T100" fmla="*/ 0 w 121"/>
                <a:gd name="T101" fmla="*/ 0 h 142"/>
                <a:gd name="T102" fmla="*/ 0 w 121"/>
                <a:gd name="T103" fmla="*/ 0 h 142"/>
                <a:gd name="T104" fmla="*/ 0 w 121"/>
                <a:gd name="T105" fmla="*/ 0 h 142"/>
                <a:gd name="T106" fmla="*/ 0 w 121"/>
                <a:gd name="T107" fmla="*/ 0 h 142"/>
                <a:gd name="T108" fmla="*/ 0 w 121"/>
                <a:gd name="T109" fmla="*/ 0 h 142"/>
                <a:gd name="T110" fmla="*/ 0 w 121"/>
                <a:gd name="T111" fmla="*/ 0 h 142"/>
                <a:gd name="T112" fmla="*/ 0 w 121"/>
                <a:gd name="T113" fmla="*/ 0 h 142"/>
                <a:gd name="T114" fmla="*/ 0 w 121"/>
                <a:gd name="T115" fmla="*/ 0 h 142"/>
                <a:gd name="T116" fmla="*/ 0 w 121"/>
                <a:gd name="T117" fmla="*/ 0 h 142"/>
                <a:gd name="T118" fmla="*/ 0 w 121"/>
                <a:gd name="T119" fmla="*/ 0 h 142"/>
                <a:gd name="T120" fmla="*/ 0 w 121"/>
                <a:gd name="T121" fmla="*/ 0 h 1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
                <a:gd name="T184" fmla="*/ 0 h 142"/>
                <a:gd name="T185" fmla="*/ 121 w 121"/>
                <a:gd name="T186" fmla="*/ 142 h 1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 h="142">
                  <a:moveTo>
                    <a:pt x="33" y="2"/>
                  </a:moveTo>
                  <a:lnTo>
                    <a:pt x="29" y="7"/>
                  </a:lnTo>
                  <a:lnTo>
                    <a:pt x="28" y="12"/>
                  </a:lnTo>
                  <a:lnTo>
                    <a:pt x="28" y="19"/>
                  </a:lnTo>
                  <a:lnTo>
                    <a:pt x="29" y="25"/>
                  </a:lnTo>
                  <a:lnTo>
                    <a:pt x="23" y="21"/>
                  </a:lnTo>
                  <a:lnTo>
                    <a:pt x="16" y="20"/>
                  </a:lnTo>
                  <a:lnTo>
                    <a:pt x="11" y="20"/>
                  </a:lnTo>
                  <a:lnTo>
                    <a:pt x="5" y="22"/>
                  </a:lnTo>
                  <a:lnTo>
                    <a:pt x="0" y="30"/>
                  </a:lnTo>
                  <a:lnTo>
                    <a:pt x="0" y="40"/>
                  </a:lnTo>
                  <a:lnTo>
                    <a:pt x="3" y="51"/>
                  </a:lnTo>
                  <a:lnTo>
                    <a:pt x="9" y="64"/>
                  </a:lnTo>
                  <a:lnTo>
                    <a:pt x="14" y="69"/>
                  </a:lnTo>
                  <a:lnTo>
                    <a:pt x="19" y="74"/>
                  </a:lnTo>
                  <a:lnTo>
                    <a:pt x="24" y="76"/>
                  </a:lnTo>
                  <a:lnTo>
                    <a:pt x="29" y="79"/>
                  </a:lnTo>
                  <a:lnTo>
                    <a:pt x="34" y="80"/>
                  </a:lnTo>
                  <a:lnTo>
                    <a:pt x="39" y="80"/>
                  </a:lnTo>
                  <a:lnTo>
                    <a:pt x="44" y="80"/>
                  </a:lnTo>
                  <a:lnTo>
                    <a:pt x="48" y="77"/>
                  </a:lnTo>
                  <a:lnTo>
                    <a:pt x="48" y="76"/>
                  </a:lnTo>
                  <a:lnTo>
                    <a:pt x="49" y="76"/>
                  </a:lnTo>
                  <a:lnTo>
                    <a:pt x="58" y="85"/>
                  </a:lnTo>
                  <a:lnTo>
                    <a:pt x="68" y="94"/>
                  </a:lnTo>
                  <a:lnTo>
                    <a:pt x="76" y="102"/>
                  </a:lnTo>
                  <a:lnTo>
                    <a:pt x="85" y="111"/>
                  </a:lnTo>
                  <a:lnTo>
                    <a:pt x="95" y="119"/>
                  </a:lnTo>
                  <a:lnTo>
                    <a:pt x="104" y="127"/>
                  </a:lnTo>
                  <a:lnTo>
                    <a:pt x="113" y="135"/>
                  </a:lnTo>
                  <a:lnTo>
                    <a:pt x="121" y="142"/>
                  </a:lnTo>
                  <a:lnTo>
                    <a:pt x="121" y="135"/>
                  </a:lnTo>
                  <a:lnTo>
                    <a:pt x="121" y="127"/>
                  </a:lnTo>
                  <a:lnTo>
                    <a:pt x="121" y="120"/>
                  </a:lnTo>
                  <a:lnTo>
                    <a:pt x="120" y="111"/>
                  </a:lnTo>
                  <a:lnTo>
                    <a:pt x="114" y="105"/>
                  </a:lnTo>
                  <a:lnTo>
                    <a:pt x="109" y="97"/>
                  </a:lnTo>
                  <a:lnTo>
                    <a:pt x="103" y="91"/>
                  </a:lnTo>
                  <a:lnTo>
                    <a:pt x="98" y="84"/>
                  </a:lnTo>
                  <a:lnTo>
                    <a:pt x="91" y="77"/>
                  </a:lnTo>
                  <a:lnTo>
                    <a:pt x="86" y="70"/>
                  </a:lnTo>
                  <a:lnTo>
                    <a:pt x="80" y="64"/>
                  </a:lnTo>
                  <a:lnTo>
                    <a:pt x="74" y="56"/>
                  </a:lnTo>
                  <a:lnTo>
                    <a:pt x="75" y="55"/>
                  </a:lnTo>
                  <a:lnTo>
                    <a:pt x="80" y="47"/>
                  </a:lnTo>
                  <a:lnTo>
                    <a:pt x="81" y="39"/>
                  </a:lnTo>
                  <a:lnTo>
                    <a:pt x="78" y="27"/>
                  </a:lnTo>
                  <a:lnTo>
                    <a:pt x="71" y="17"/>
                  </a:lnTo>
                  <a:lnTo>
                    <a:pt x="66" y="12"/>
                  </a:lnTo>
                  <a:lnTo>
                    <a:pt x="61" y="7"/>
                  </a:lnTo>
                  <a:lnTo>
                    <a:pt x="56" y="5"/>
                  </a:lnTo>
                  <a:lnTo>
                    <a:pt x="51" y="2"/>
                  </a:lnTo>
                  <a:lnTo>
                    <a:pt x="46" y="0"/>
                  </a:lnTo>
                  <a:lnTo>
                    <a:pt x="41" y="0"/>
                  </a:lnTo>
                  <a:lnTo>
                    <a:pt x="36" y="1"/>
                  </a:lnTo>
                  <a:lnTo>
                    <a:pt x="3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0" name="Freeform 179"/>
            <p:cNvSpPr>
              <a:spLocks/>
            </p:cNvSpPr>
            <p:nvPr/>
          </p:nvSpPr>
          <p:spPr bwMode="auto">
            <a:xfrm>
              <a:off x="4540" y="3428"/>
              <a:ext cx="33" cy="28"/>
            </a:xfrm>
            <a:custGeom>
              <a:avLst/>
              <a:gdLst>
                <a:gd name="T0" fmla="*/ 0 w 135"/>
                <a:gd name="T1" fmla="*/ 0 h 114"/>
                <a:gd name="T2" fmla="*/ 0 w 135"/>
                <a:gd name="T3" fmla="*/ 0 h 114"/>
                <a:gd name="T4" fmla="*/ 0 w 135"/>
                <a:gd name="T5" fmla="*/ 0 h 114"/>
                <a:gd name="T6" fmla="*/ 0 w 135"/>
                <a:gd name="T7" fmla="*/ 0 h 114"/>
                <a:gd name="T8" fmla="*/ 0 w 135"/>
                <a:gd name="T9" fmla="*/ 0 h 114"/>
                <a:gd name="T10" fmla="*/ 0 w 135"/>
                <a:gd name="T11" fmla="*/ 0 h 114"/>
                <a:gd name="T12" fmla="*/ 0 w 135"/>
                <a:gd name="T13" fmla="*/ 0 h 114"/>
                <a:gd name="T14" fmla="*/ 0 w 135"/>
                <a:gd name="T15" fmla="*/ 0 h 114"/>
                <a:gd name="T16" fmla="*/ 0 w 135"/>
                <a:gd name="T17" fmla="*/ 0 h 114"/>
                <a:gd name="T18" fmla="*/ 0 w 135"/>
                <a:gd name="T19" fmla="*/ 0 h 114"/>
                <a:gd name="T20" fmla="*/ 0 w 135"/>
                <a:gd name="T21" fmla="*/ 0 h 114"/>
                <a:gd name="T22" fmla="*/ 0 w 135"/>
                <a:gd name="T23" fmla="*/ 0 h 114"/>
                <a:gd name="T24" fmla="*/ 0 w 135"/>
                <a:gd name="T25" fmla="*/ 0 h 114"/>
                <a:gd name="T26" fmla="*/ 0 w 135"/>
                <a:gd name="T27" fmla="*/ 0 h 114"/>
                <a:gd name="T28" fmla="*/ 0 w 135"/>
                <a:gd name="T29" fmla="*/ 0 h 114"/>
                <a:gd name="T30" fmla="*/ 0 w 135"/>
                <a:gd name="T31" fmla="*/ 0 h 114"/>
                <a:gd name="T32" fmla="*/ 0 w 135"/>
                <a:gd name="T33" fmla="*/ 0 h 114"/>
                <a:gd name="T34" fmla="*/ 0 w 135"/>
                <a:gd name="T35" fmla="*/ 0 h 114"/>
                <a:gd name="T36" fmla="*/ 0 w 135"/>
                <a:gd name="T37" fmla="*/ 0 h 114"/>
                <a:gd name="T38" fmla="*/ 0 w 135"/>
                <a:gd name="T39" fmla="*/ 0 h 114"/>
                <a:gd name="T40" fmla="*/ 0 w 135"/>
                <a:gd name="T41" fmla="*/ 0 h 114"/>
                <a:gd name="T42" fmla="*/ 0 w 135"/>
                <a:gd name="T43" fmla="*/ 0 h 114"/>
                <a:gd name="T44" fmla="*/ 0 w 135"/>
                <a:gd name="T45" fmla="*/ 0 h 114"/>
                <a:gd name="T46" fmla="*/ 0 w 135"/>
                <a:gd name="T47" fmla="*/ 0 h 114"/>
                <a:gd name="T48" fmla="*/ 0 w 135"/>
                <a:gd name="T49" fmla="*/ 0 h 114"/>
                <a:gd name="T50" fmla="*/ 0 w 135"/>
                <a:gd name="T51" fmla="*/ 0 h 114"/>
                <a:gd name="T52" fmla="*/ 0 w 135"/>
                <a:gd name="T53" fmla="*/ 0 h 114"/>
                <a:gd name="T54" fmla="*/ 0 w 135"/>
                <a:gd name="T55" fmla="*/ 0 h 114"/>
                <a:gd name="T56" fmla="*/ 0 w 135"/>
                <a:gd name="T57" fmla="*/ 0 h 114"/>
                <a:gd name="T58" fmla="*/ 0 w 135"/>
                <a:gd name="T59" fmla="*/ 0 h 114"/>
                <a:gd name="T60" fmla="*/ 0 w 135"/>
                <a:gd name="T61" fmla="*/ 0 h 114"/>
                <a:gd name="T62" fmla="*/ 0 w 135"/>
                <a:gd name="T63" fmla="*/ 0 h 114"/>
                <a:gd name="T64" fmla="*/ 0 w 135"/>
                <a:gd name="T65" fmla="*/ 0 h 114"/>
                <a:gd name="T66" fmla="*/ 0 w 135"/>
                <a:gd name="T67" fmla="*/ 0 h 114"/>
                <a:gd name="T68" fmla="*/ 0 w 135"/>
                <a:gd name="T69" fmla="*/ 0 h 114"/>
                <a:gd name="T70" fmla="*/ 0 w 135"/>
                <a:gd name="T71" fmla="*/ 0 h 114"/>
                <a:gd name="T72" fmla="*/ 0 w 135"/>
                <a:gd name="T73" fmla="*/ 0 h 114"/>
                <a:gd name="T74" fmla="*/ 0 w 135"/>
                <a:gd name="T75" fmla="*/ 0 h 114"/>
                <a:gd name="T76" fmla="*/ 0 w 135"/>
                <a:gd name="T77" fmla="*/ 0 h 114"/>
                <a:gd name="T78" fmla="*/ 0 w 135"/>
                <a:gd name="T79" fmla="*/ 0 h 114"/>
                <a:gd name="T80" fmla="*/ 0 w 135"/>
                <a:gd name="T81" fmla="*/ 0 h 114"/>
                <a:gd name="T82" fmla="*/ 0 w 135"/>
                <a:gd name="T83" fmla="*/ 0 h 114"/>
                <a:gd name="T84" fmla="*/ 0 w 135"/>
                <a:gd name="T85" fmla="*/ 0 h 114"/>
                <a:gd name="T86" fmla="*/ 0 w 135"/>
                <a:gd name="T87" fmla="*/ 0 h 114"/>
                <a:gd name="T88" fmla="*/ 0 w 135"/>
                <a:gd name="T89" fmla="*/ 0 h 114"/>
                <a:gd name="T90" fmla="*/ 0 w 135"/>
                <a:gd name="T91" fmla="*/ 0 h 114"/>
                <a:gd name="T92" fmla="*/ 0 w 135"/>
                <a:gd name="T93" fmla="*/ 0 h 114"/>
                <a:gd name="T94" fmla="*/ 0 w 135"/>
                <a:gd name="T95" fmla="*/ 0 h 114"/>
                <a:gd name="T96" fmla="*/ 0 w 135"/>
                <a:gd name="T97" fmla="*/ 0 h 114"/>
                <a:gd name="T98" fmla="*/ 0 w 135"/>
                <a:gd name="T99" fmla="*/ 0 h 114"/>
                <a:gd name="T100" fmla="*/ 0 w 135"/>
                <a:gd name="T101" fmla="*/ 0 h 114"/>
                <a:gd name="T102" fmla="*/ 0 w 135"/>
                <a:gd name="T103" fmla="*/ 0 h 114"/>
                <a:gd name="T104" fmla="*/ 0 w 135"/>
                <a:gd name="T105" fmla="*/ 0 h 114"/>
                <a:gd name="T106" fmla="*/ 0 w 135"/>
                <a:gd name="T107" fmla="*/ 0 h 114"/>
                <a:gd name="T108" fmla="*/ 0 w 135"/>
                <a:gd name="T109" fmla="*/ 0 h 114"/>
                <a:gd name="T110" fmla="*/ 0 w 135"/>
                <a:gd name="T111" fmla="*/ 0 h 114"/>
                <a:gd name="T112" fmla="*/ 0 w 135"/>
                <a:gd name="T113" fmla="*/ 0 h 114"/>
                <a:gd name="T114" fmla="*/ 0 w 135"/>
                <a:gd name="T115" fmla="*/ 0 h 114"/>
                <a:gd name="T116" fmla="*/ 0 w 135"/>
                <a:gd name="T117" fmla="*/ 0 h 114"/>
                <a:gd name="T118" fmla="*/ 0 w 135"/>
                <a:gd name="T119" fmla="*/ 0 h 114"/>
                <a:gd name="T120" fmla="*/ 0 w 135"/>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
                <a:gd name="T184" fmla="*/ 0 h 114"/>
                <a:gd name="T185" fmla="*/ 135 w 135"/>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 h="114">
                  <a:moveTo>
                    <a:pt x="72" y="113"/>
                  </a:moveTo>
                  <a:lnTo>
                    <a:pt x="78" y="107"/>
                  </a:lnTo>
                  <a:lnTo>
                    <a:pt x="82" y="95"/>
                  </a:lnTo>
                  <a:lnTo>
                    <a:pt x="80" y="84"/>
                  </a:lnTo>
                  <a:lnTo>
                    <a:pt x="75" y="72"/>
                  </a:lnTo>
                  <a:lnTo>
                    <a:pt x="75" y="70"/>
                  </a:lnTo>
                  <a:lnTo>
                    <a:pt x="74" y="69"/>
                  </a:lnTo>
                  <a:lnTo>
                    <a:pt x="82" y="65"/>
                  </a:lnTo>
                  <a:lnTo>
                    <a:pt x="90" y="62"/>
                  </a:lnTo>
                  <a:lnTo>
                    <a:pt x="98" y="57"/>
                  </a:lnTo>
                  <a:lnTo>
                    <a:pt x="105" y="53"/>
                  </a:lnTo>
                  <a:lnTo>
                    <a:pt x="113" y="48"/>
                  </a:lnTo>
                  <a:lnTo>
                    <a:pt x="120" y="43"/>
                  </a:lnTo>
                  <a:lnTo>
                    <a:pt x="128" y="38"/>
                  </a:lnTo>
                  <a:lnTo>
                    <a:pt x="135" y="33"/>
                  </a:lnTo>
                  <a:lnTo>
                    <a:pt x="133" y="25"/>
                  </a:lnTo>
                  <a:lnTo>
                    <a:pt x="129" y="18"/>
                  </a:lnTo>
                  <a:lnTo>
                    <a:pt x="125" y="10"/>
                  </a:lnTo>
                  <a:lnTo>
                    <a:pt x="122" y="4"/>
                  </a:lnTo>
                  <a:lnTo>
                    <a:pt x="113" y="8"/>
                  </a:lnTo>
                  <a:lnTo>
                    <a:pt x="104" y="10"/>
                  </a:lnTo>
                  <a:lnTo>
                    <a:pt x="95" y="13"/>
                  </a:lnTo>
                  <a:lnTo>
                    <a:pt x="85" y="15"/>
                  </a:lnTo>
                  <a:lnTo>
                    <a:pt x="77" y="18"/>
                  </a:lnTo>
                  <a:lnTo>
                    <a:pt x="68" y="20"/>
                  </a:lnTo>
                  <a:lnTo>
                    <a:pt x="58" y="22"/>
                  </a:lnTo>
                  <a:lnTo>
                    <a:pt x="49" y="24"/>
                  </a:lnTo>
                  <a:lnTo>
                    <a:pt x="49" y="23"/>
                  </a:lnTo>
                  <a:lnTo>
                    <a:pt x="48" y="23"/>
                  </a:lnTo>
                  <a:lnTo>
                    <a:pt x="48" y="22"/>
                  </a:lnTo>
                  <a:lnTo>
                    <a:pt x="44" y="15"/>
                  </a:lnTo>
                  <a:lnTo>
                    <a:pt x="39" y="10"/>
                  </a:lnTo>
                  <a:lnTo>
                    <a:pt x="34" y="7"/>
                  </a:lnTo>
                  <a:lnTo>
                    <a:pt x="29" y="4"/>
                  </a:lnTo>
                  <a:lnTo>
                    <a:pt x="24" y="2"/>
                  </a:lnTo>
                  <a:lnTo>
                    <a:pt x="19" y="0"/>
                  </a:lnTo>
                  <a:lnTo>
                    <a:pt x="14" y="0"/>
                  </a:lnTo>
                  <a:lnTo>
                    <a:pt x="9" y="2"/>
                  </a:lnTo>
                  <a:lnTo>
                    <a:pt x="3" y="7"/>
                  </a:lnTo>
                  <a:lnTo>
                    <a:pt x="0" y="15"/>
                  </a:lnTo>
                  <a:lnTo>
                    <a:pt x="0" y="27"/>
                  </a:lnTo>
                  <a:lnTo>
                    <a:pt x="5" y="39"/>
                  </a:lnTo>
                  <a:lnTo>
                    <a:pt x="10" y="47"/>
                  </a:lnTo>
                  <a:lnTo>
                    <a:pt x="17" y="53"/>
                  </a:lnTo>
                  <a:lnTo>
                    <a:pt x="23" y="58"/>
                  </a:lnTo>
                  <a:lnTo>
                    <a:pt x="29" y="62"/>
                  </a:lnTo>
                  <a:lnTo>
                    <a:pt x="28" y="68"/>
                  </a:lnTo>
                  <a:lnTo>
                    <a:pt x="28" y="75"/>
                  </a:lnTo>
                  <a:lnTo>
                    <a:pt x="30" y="83"/>
                  </a:lnTo>
                  <a:lnTo>
                    <a:pt x="33" y="92"/>
                  </a:lnTo>
                  <a:lnTo>
                    <a:pt x="37" y="98"/>
                  </a:lnTo>
                  <a:lnTo>
                    <a:pt x="42" y="103"/>
                  </a:lnTo>
                  <a:lnTo>
                    <a:pt x="47" y="108"/>
                  </a:lnTo>
                  <a:lnTo>
                    <a:pt x="52" y="112"/>
                  </a:lnTo>
                  <a:lnTo>
                    <a:pt x="57" y="114"/>
                  </a:lnTo>
                  <a:lnTo>
                    <a:pt x="62" y="114"/>
                  </a:lnTo>
                  <a:lnTo>
                    <a:pt x="67" y="114"/>
                  </a:lnTo>
                  <a:lnTo>
                    <a:pt x="72"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1" name="Freeform 180"/>
            <p:cNvSpPr>
              <a:spLocks/>
            </p:cNvSpPr>
            <p:nvPr/>
          </p:nvSpPr>
          <p:spPr bwMode="auto">
            <a:xfrm>
              <a:off x="4645" y="3354"/>
              <a:ext cx="30" cy="36"/>
            </a:xfrm>
            <a:custGeom>
              <a:avLst/>
              <a:gdLst>
                <a:gd name="T0" fmla="*/ 0 w 121"/>
                <a:gd name="T1" fmla="*/ 0 h 141"/>
                <a:gd name="T2" fmla="*/ 0 w 121"/>
                <a:gd name="T3" fmla="*/ 0 h 141"/>
                <a:gd name="T4" fmla="*/ 0 w 121"/>
                <a:gd name="T5" fmla="*/ 0 h 141"/>
                <a:gd name="T6" fmla="*/ 0 w 121"/>
                <a:gd name="T7" fmla="*/ 0 h 141"/>
                <a:gd name="T8" fmla="*/ 0 w 121"/>
                <a:gd name="T9" fmla="*/ 0 h 141"/>
                <a:gd name="T10" fmla="*/ 0 w 121"/>
                <a:gd name="T11" fmla="*/ 0 h 141"/>
                <a:gd name="T12" fmla="*/ 0 w 121"/>
                <a:gd name="T13" fmla="*/ 0 h 141"/>
                <a:gd name="T14" fmla="*/ 0 w 121"/>
                <a:gd name="T15" fmla="*/ 0 h 141"/>
                <a:gd name="T16" fmla="*/ 0 w 121"/>
                <a:gd name="T17" fmla="*/ 0 h 141"/>
                <a:gd name="T18" fmla="*/ 0 w 121"/>
                <a:gd name="T19" fmla="*/ 0 h 141"/>
                <a:gd name="T20" fmla="*/ 0 w 121"/>
                <a:gd name="T21" fmla="*/ 0 h 141"/>
                <a:gd name="T22" fmla="*/ 0 w 121"/>
                <a:gd name="T23" fmla="*/ 0 h 141"/>
                <a:gd name="T24" fmla="*/ 0 w 121"/>
                <a:gd name="T25" fmla="*/ 0 h 141"/>
                <a:gd name="T26" fmla="*/ 0 w 121"/>
                <a:gd name="T27" fmla="*/ 0 h 141"/>
                <a:gd name="T28" fmla="*/ 0 w 121"/>
                <a:gd name="T29" fmla="*/ 0 h 141"/>
                <a:gd name="T30" fmla="*/ 0 w 121"/>
                <a:gd name="T31" fmla="*/ 0 h 141"/>
                <a:gd name="T32" fmla="*/ 0 w 121"/>
                <a:gd name="T33" fmla="*/ 0 h 141"/>
                <a:gd name="T34" fmla="*/ 0 w 121"/>
                <a:gd name="T35" fmla="*/ 0 h 141"/>
                <a:gd name="T36" fmla="*/ 0 w 121"/>
                <a:gd name="T37" fmla="*/ 0 h 141"/>
                <a:gd name="T38" fmla="*/ 0 w 121"/>
                <a:gd name="T39" fmla="*/ 0 h 141"/>
                <a:gd name="T40" fmla="*/ 0 w 121"/>
                <a:gd name="T41" fmla="*/ 0 h 141"/>
                <a:gd name="T42" fmla="*/ 0 w 121"/>
                <a:gd name="T43" fmla="*/ 0 h 141"/>
                <a:gd name="T44" fmla="*/ 0 w 121"/>
                <a:gd name="T45" fmla="*/ 0 h 141"/>
                <a:gd name="T46" fmla="*/ 0 w 121"/>
                <a:gd name="T47" fmla="*/ 0 h 141"/>
                <a:gd name="T48" fmla="*/ 0 w 121"/>
                <a:gd name="T49" fmla="*/ 0 h 141"/>
                <a:gd name="T50" fmla="*/ 0 w 121"/>
                <a:gd name="T51" fmla="*/ 0 h 141"/>
                <a:gd name="T52" fmla="*/ 0 w 121"/>
                <a:gd name="T53" fmla="*/ 0 h 141"/>
                <a:gd name="T54" fmla="*/ 0 w 121"/>
                <a:gd name="T55" fmla="*/ 0 h 141"/>
                <a:gd name="T56" fmla="*/ 0 w 121"/>
                <a:gd name="T57" fmla="*/ 0 h 141"/>
                <a:gd name="T58" fmla="*/ 0 w 121"/>
                <a:gd name="T59" fmla="*/ 0 h 141"/>
                <a:gd name="T60" fmla="*/ 0 w 121"/>
                <a:gd name="T61" fmla="*/ 0 h 141"/>
                <a:gd name="T62" fmla="*/ 0 w 121"/>
                <a:gd name="T63" fmla="*/ 0 h 141"/>
                <a:gd name="T64" fmla="*/ 0 w 121"/>
                <a:gd name="T65" fmla="*/ 0 h 141"/>
                <a:gd name="T66" fmla="*/ 0 w 121"/>
                <a:gd name="T67" fmla="*/ 0 h 141"/>
                <a:gd name="T68" fmla="*/ 0 w 121"/>
                <a:gd name="T69" fmla="*/ 0 h 141"/>
                <a:gd name="T70" fmla="*/ 0 w 121"/>
                <a:gd name="T71" fmla="*/ 0 h 141"/>
                <a:gd name="T72" fmla="*/ 0 w 121"/>
                <a:gd name="T73" fmla="*/ 0 h 141"/>
                <a:gd name="T74" fmla="*/ 0 w 121"/>
                <a:gd name="T75" fmla="*/ 0 h 141"/>
                <a:gd name="T76" fmla="*/ 0 w 121"/>
                <a:gd name="T77" fmla="*/ 0 h 141"/>
                <a:gd name="T78" fmla="*/ 0 w 121"/>
                <a:gd name="T79" fmla="*/ 0 h 141"/>
                <a:gd name="T80" fmla="*/ 0 w 121"/>
                <a:gd name="T81" fmla="*/ 0 h 141"/>
                <a:gd name="T82" fmla="*/ 0 w 121"/>
                <a:gd name="T83" fmla="*/ 0 h 141"/>
                <a:gd name="T84" fmla="*/ 0 w 121"/>
                <a:gd name="T85" fmla="*/ 0 h 141"/>
                <a:gd name="T86" fmla="*/ 0 w 121"/>
                <a:gd name="T87" fmla="*/ 0 h 141"/>
                <a:gd name="T88" fmla="*/ 0 w 121"/>
                <a:gd name="T89" fmla="*/ 0 h 141"/>
                <a:gd name="T90" fmla="*/ 0 w 121"/>
                <a:gd name="T91" fmla="*/ 0 h 141"/>
                <a:gd name="T92" fmla="*/ 0 w 121"/>
                <a:gd name="T93" fmla="*/ 0 h 141"/>
                <a:gd name="T94" fmla="*/ 0 w 121"/>
                <a:gd name="T95" fmla="*/ 0 h 141"/>
                <a:gd name="T96" fmla="*/ 0 w 121"/>
                <a:gd name="T97" fmla="*/ 0 h 141"/>
                <a:gd name="T98" fmla="*/ 0 w 121"/>
                <a:gd name="T99" fmla="*/ 0 h 141"/>
                <a:gd name="T100" fmla="*/ 0 w 121"/>
                <a:gd name="T101" fmla="*/ 0 h 141"/>
                <a:gd name="T102" fmla="*/ 0 w 121"/>
                <a:gd name="T103" fmla="*/ 0 h 141"/>
                <a:gd name="T104" fmla="*/ 0 w 121"/>
                <a:gd name="T105" fmla="*/ 0 h 141"/>
                <a:gd name="T106" fmla="*/ 0 w 121"/>
                <a:gd name="T107" fmla="*/ 0 h 141"/>
                <a:gd name="T108" fmla="*/ 0 w 121"/>
                <a:gd name="T109" fmla="*/ 0 h 141"/>
                <a:gd name="T110" fmla="*/ 0 w 121"/>
                <a:gd name="T111" fmla="*/ 0 h 141"/>
                <a:gd name="T112" fmla="*/ 0 w 121"/>
                <a:gd name="T113" fmla="*/ 0 h 141"/>
                <a:gd name="T114" fmla="*/ 0 w 121"/>
                <a:gd name="T115" fmla="*/ 0 h 141"/>
                <a:gd name="T116" fmla="*/ 0 w 121"/>
                <a:gd name="T117" fmla="*/ 0 h 141"/>
                <a:gd name="T118" fmla="*/ 0 w 121"/>
                <a:gd name="T119" fmla="*/ 0 h 141"/>
                <a:gd name="T120" fmla="*/ 0 w 121"/>
                <a:gd name="T121" fmla="*/ 0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
                <a:gd name="T184" fmla="*/ 0 h 141"/>
                <a:gd name="T185" fmla="*/ 121 w 121"/>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 h="141">
                  <a:moveTo>
                    <a:pt x="50" y="16"/>
                  </a:moveTo>
                  <a:lnTo>
                    <a:pt x="44" y="27"/>
                  </a:lnTo>
                  <a:lnTo>
                    <a:pt x="40" y="37"/>
                  </a:lnTo>
                  <a:lnTo>
                    <a:pt x="40" y="47"/>
                  </a:lnTo>
                  <a:lnTo>
                    <a:pt x="45" y="55"/>
                  </a:lnTo>
                  <a:lnTo>
                    <a:pt x="46" y="55"/>
                  </a:lnTo>
                  <a:lnTo>
                    <a:pt x="46" y="56"/>
                  </a:lnTo>
                  <a:lnTo>
                    <a:pt x="41" y="63"/>
                  </a:lnTo>
                  <a:lnTo>
                    <a:pt x="35" y="70"/>
                  </a:lnTo>
                  <a:lnTo>
                    <a:pt x="30" y="77"/>
                  </a:lnTo>
                  <a:lnTo>
                    <a:pt x="24" y="83"/>
                  </a:lnTo>
                  <a:lnTo>
                    <a:pt x="19" y="90"/>
                  </a:lnTo>
                  <a:lnTo>
                    <a:pt x="12" y="96"/>
                  </a:lnTo>
                  <a:lnTo>
                    <a:pt x="7" y="103"/>
                  </a:lnTo>
                  <a:lnTo>
                    <a:pt x="1" y="110"/>
                  </a:lnTo>
                  <a:lnTo>
                    <a:pt x="0" y="117"/>
                  </a:lnTo>
                  <a:lnTo>
                    <a:pt x="0" y="125"/>
                  </a:lnTo>
                  <a:lnTo>
                    <a:pt x="0" y="133"/>
                  </a:lnTo>
                  <a:lnTo>
                    <a:pt x="0" y="141"/>
                  </a:lnTo>
                  <a:lnTo>
                    <a:pt x="9" y="133"/>
                  </a:lnTo>
                  <a:lnTo>
                    <a:pt x="17" y="126"/>
                  </a:lnTo>
                  <a:lnTo>
                    <a:pt x="26" y="118"/>
                  </a:lnTo>
                  <a:lnTo>
                    <a:pt x="36" y="110"/>
                  </a:lnTo>
                  <a:lnTo>
                    <a:pt x="45" y="102"/>
                  </a:lnTo>
                  <a:lnTo>
                    <a:pt x="54" y="93"/>
                  </a:lnTo>
                  <a:lnTo>
                    <a:pt x="64" y="86"/>
                  </a:lnTo>
                  <a:lnTo>
                    <a:pt x="72" y="77"/>
                  </a:lnTo>
                  <a:lnTo>
                    <a:pt x="74" y="78"/>
                  </a:lnTo>
                  <a:lnTo>
                    <a:pt x="77" y="81"/>
                  </a:lnTo>
                  <a:lnTo>
                    <a:pt x="82" y="82"/>
                  </a:lnTo>
                  <a:lnTo>
                    <a:pt x="87" y="82"/>
                  </a:lnTo>
                  <a:lnTo>
                    <a:pt x="92" y="81"/>
                  </a:lnTo>
                  <a:lnTo>
                    <a:pt x="97" y="78"/>
                  </a:lnTo>
                  <a:lnTo>
                    <a:pt x="102" y="75"/>
                  </a:lnTo>
                  <a:lnTo>
                    <a:pt x="106" y="71"/>
                  </a:lnTo>
                  <a:lnTo>
                    <a:pt x="111" y="66"/>
                  </a:lnTo>
                  <a:lnTo>
                    <a:pt x="119" y="53"/>
                  </a:lnTo>
                  <a:lnTo>
                    <a:pt x="121" y="42"/>
                  </a:lnTo>
                  <a:lnTo>
                    <a:pt x="121" y="32"/>
                  </a:lnTo>
                  <a:lnTo>
                    <a:pt x="116" y="25"/>
                  </a:lnTo>
                  <a:lnTo>
                    <a:pt x="111" y="22"/>
                  </a:lnTo>
                  <a:lnTo>
                    <a:pt x="105" y="22"/>
                  </a:lnTo>
                  <a:lnTo>
                    <a:pt x="99" y="23"/>
                  </a:lnTo>
                  <a:lnTo>
                    <a:pt x="92" y="26"/>
                  </a:lnTo>
                  <a:lnTo>
                    <a:pt x="94" y="18"/>
                  </a:lnTo>
                  <a:lnTo>
                    <a:pt x="94" y="12"/>
                  </a:lnTo>
                  <a:lnTo>
                    <a:pt x="91" y="7"/>
                  </a:lnTo>
                  <a:lnTo>
                    <a:pt x="87" y="3"/>
                  </a:lnTo>
                  <a:lnTo>
                    <a:pt x="84" y="1"/>
                  </a:lnTo>
                  <a:lnTo>
                    <a:pt x="80" y="0"/>
                  </a:lnTo>
                  <a:lnTo>
                    <a:pt x="75" y="1"/>
                  </a:lnTo>
                  <a:lnTo>
                    <a:pt x="70" y="2"/>
                  </a:lnTo>
                  <a:lnTo>
                    <a:pt x="65" y="3"/>
                  </a:lnTo>
                  <a:lnTo>
                    <a:pt x="60" y="7"/>
                  </a:lnTo>
                  <a:lnTo>
                    <a:pt x="55" y="11"/>
                  </a:lnTo>
                  <a:lnTo>
                    <a:pt x="5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2" name="Freeform 181"/>
            <p:cNvSpPr>
              <a:spLocks/>
            </p:cNvSpPr>
            <p:nvPr/>
          </p:nvSpPr>
          <p:spPr bwMode="auto">
            <a:xfrm>
              <a:off x="4628" y="3428"/>
              <a:ext cx="34" cy="29"/>
            </a:xfrm>
            <a:custGeom>
              <a:avLst/>
              <a:gdLst>
                <a:gd name="T0" fmla="*/ 0 w 135"/>
                <a:gd name="T1" fmla="*/ 0 h 114"/>
                <a:gd name="T2" fmla="*/ 0 w 135"/>
                <a:gd name="T3" fmla="*/ 0 h 114"/>
                <a:gd name="T4" fmla="*/ 0 w 135"/>
                <a:gd name="T5" fmla="*/ 0 h 114"/>
                <a:gd name="T6" fmla="*/ 0 w 135"/>
                <a:gd name="T7" fmla="*/ 0 h 114"/>
                <a:gd name="T8" fmla="*/ 0 w 135"/>
                <a:gd name="T9" fmla="*/ 0 h 114"/>
                <a:gd name="T10" fmla="*/ 0 w 135"/>
                <a:gd name="T11" fmla="*/ 0 h 114"/>
                <a:gd name="T12" fmla="*/ 0 w 135"/>
                <a:gd name="T13" fmla="*/ 0 h 114"/>
                <a:gd name="T14" fmla="*/ 0 w 135"/>
                <a:gd name="T15" fmla="*/ 0 h 114"/>
                <a:gd name="T16" fmla="*/ 0 w 135"/>
                <a:gd name="T17" fmla="*/ 0 h 114"/>
                <a:gd name="T18" fmla="*/ 0 w 135"/>
                <a:gd name="T19" fmla="*/ 0 h 114"/>
                <a:gd name="T20" fmla="*/ 0 w 135"/>
                <a:gd name="T21" fmla="*/ 0 h 114"/>
                <a:gd name="T22" fmla="*/ 0 w 135"/>
                <a:gd name="T23" fmla="*/ 0 h 114"/>
                <a:gd name="T24" fmla="*/ 0 w 135"/>
                <a:gd name="T25" fmla="*/ 0 h 114"/>
                <a:gd name="T26" fmla="*/ 0 w 135"/>
                <a:gd name="T27" fmla="*/ 0 h 114"/>
                <a:gd name="T28" fmla="*/ 0 w 135"/>
                <a:gd name="T29" fmla="*/ 0 h 114"/>
                <a:gd name="T30" fmla="*/ 0 w 135"/>
                <a:gd name="T31" fmla="*/ 0 h 114"/>
                <a:gd name="T32" fmla="*/ 0 w 135"/>
                <a:gd name="T33" fmla="*/ 0 h 114"/>
                <a:gd name="T34" fmla="*/ 0 w 135"/>
                <a:gd name="T35" fmla="*/ 0 h 114"/>
                <a:gd name="T36" fmla="*/ 0 w 135"/>
                <a:gd name="T37" fmla="*/ 0 h 114"/>
                <a:gd name="T38" fmla="*/ 0 w 135"/>
                <a:gd name="T39" fmla="*/ 0 h 114"/>
                <a:gd name="T40" fmla="*/ 0 w 135"/>
                <a:gd name="T41" fmla="*/ 0 h 114"/>
                <a:gd name="T42" fmla="*/ 0 w 135"/>
                <a:gd name="T43" fmla="*/ 0 h 114"/>
                <a:gd name="T44" fmla="*/ 0 w 135"/>
                <a:gd name="T45" fmla="*/ 0 h 114"/>
                <a:gd name="T46" fmla="*/ 0 w 135"/>
                <a:gd name="T47" fmla="*/ 0 h 114"/>
                <a:gd name="T48" fmla="*/ 0 w 135"/>
                <a:gd name="T49" fmla="*/ 0 h 114"/>
                <a:gd name="T50" fmla="*/ 0 w 135"/>
                <a:gd name="T51" fmla="*/ 0 h 114"/>
                <a:gd name="T52" fmla="*/ 0 w 135"/>
                <a:gd name="T53" fmla="*/ 0 h 114"/>
                <a:gd name="T54" fmla="*/ 0 w 135"/>
                <a:gd name="T55" fmla="*/ 0 h 114"/>
                <a:gd name="T56" fmla="*/ 0 w 135"/>
                <a:gd name="T57" fmla="*/ 0 h 114"/>
                <a:gd name="T58" fmla="*/ 0 w 135"/>
                <a:gd name="T59" fmla="*/ 0 h 114"/>
                <a:gd name="T60" fmla="*/ 0 w 135"/>
                <a:gd name="T61" fmla="*/ 0 h 114"/>
                <a:gd name="T62" fmla="*/ 0 w 135"/>
                <a:gd name="T63" fmla="*/ 0 h 114"/>
                <a:gd name="T64" fmla="*/ 0 w 135"/>
                <a:gd name="T65" fmla="*/ 0 h 114"/>
                <a:gd name="T66" fmla="*/ 0 w 135"/>
                <a:gd name="T67" fmla="*/ 0 h 114"/>
                <a:gd name="T68" fmla="*/ 0 w 135"/>
                <a:gd name="T69" fmla="*/ 0 h 114"/>
                <a:gd name="T70" fmla="*/ 0 w 135"/>
                <a:gd name="T71" fmla="*/ 0 h 114"/>
                <a:gd name="T72" fmla="*/ 0 w 135"/>
                <a:gd name="T73" fmla="*/ 0 h 114"/>
                <a:gd name="T74" fmla="*/ 0 w 135"/>
                <a:gd name="T75" fmla="*/ 0 h 114"/>
                <a:gd name="T76" fmla="*/ 0 w 135"/>
                <a:gd name="T77" fmla="*/ 0 h 114"/>
                <a:gd name="T78" fmla="*/ 0 w 135"/>
                <a:gd name="T79" fmla="*/ 0 h 114"/>
                <a:gd name="T80" fmla="*/ 0 w 135"/>
                <a:gd name="T81" fmla="*/ 0 h 114"/>
                <a:gd name="T82" fmla="*/ 0 w 135"/>
                <a:gd name="T83" fmla="*/ 0 h 114"/>
                <a:gd name="T84" fmla="*/ 0 w 135"/>
                <a:gd name="T85" fmla="*/ 0 h 114"/>
                <a:gd name="T86" fmla="*/ 0 w 135"/>
                <a:gd name="T87" fmla="*/ 0 h 114"/>
                <a:gd name="T88" fmla="*/ 0 w 135"/>
                <a:gd name="T89" fmla="*/ 0 h 114"/>
                <a:gd name="T90" fmla="*/ 0 w 135"/>
                <a:gd name="T91" fmla="*/ 0 h 114"/>
                <a:gd name="T92" fmla="*/ 0 w 135"/>
                <a:gd name="T93" fmla="*/ 0 h 114"/>
                <a:gd name="T94" fmla="*/ 0 w 135"/>
                <a:gd name="T95" fmla="*/ 0 h 114"/>
                <a:gd name="T96" fmla="*/ 0 w 135"/>
                <a:gd name="T97" fmla="*/ 0 h 114"/>
                <a:gd name="T98" fmla="*/ 0 w 135"/>
                <a:gd name="T99" fmla="*/ 0 h 114"/>
                <a:gd name="T100" fmla="*/ 0 w 135"/>
                <a:gd name="T101" fmla="*/ 0 h 114"/>
                <a:gd name="T102" fmla="*/ 0 w 135"/>
                <a:gd name="T103" fmla="*/ 0 h 114"/>
                <a:gd name="T104" fmla="*/ 0 w 135"/>
                <a:gd name="T105" fmla="*/ 0 h 114"/>
                <a:gd name="T106" fmla="*/ 0 w 135"/>
                <a:gd name="T107" fmla="*/ 0 h 114"/>
                <a:gd name="T108" fmla="*/ 0 w 135"/>
                <a:gd name="T109" fmla="*/ 0 h 114"/>
                <a:gd name="T110" fmla="*/ 0 w 135"/>
                <a:gd name="T111" fmla="*/ 0 h 114"/>
                <a:gd name="T112" fmla="*/ 0 w 135"/>
                <a:gd name="T113" fmla="*/ 0 h 114"/>
                <a:gd name="T114" fmla="*/ 0 w 135"/>
                <a:gd name="T115" fmla="*/ 0 h 114"/>
                <a:gd name="T116" fmla="*/ 0 w 135"/>
                <a:gd name="T117" fmla="*/ 0 h 114"/>
                <a:gd name="T118" fmla="*/ 0 w 135"/>
                <a:gd name="T119" fmla="*/ 0 h 114"/>
                <a:gd name="T120" fmla="*/ 0 w 135"/>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
                <a:gd name="T184" fmla="*/ 0 h 114"/>
                <a:gd name="T185" fmla="*/ 135 w 135"/>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 h="114">
                  <a:moveTo>
                    <a:pt x="101" y="90"/>
                  </a:moveTo>
                  <a:lnTo>
                    <a:pt x="105" y="81"/>
                  </a:lnTo>
                  <a:lnTo>
                    <a:pt x="107" y="74"/>
                  </a:lnTo>
                  <a:lnTo>
                    <a:pt x="107" y="67"/>
                  </a:lnTo>
                  <a:lnTo>
                    <a:pt x="106" y="61"/>
                  </a:lnTo>
                  <a:lnTo>
                    <a:pt x="112" y="57"/>
                  </a:lnTo>
                  <a:lnTo>
                    <a:pt x="119" y="52"/>
                  </a:lnTo>
                  <a:lnTo>
                    <a:pt x="125" y="46"/>
                  </a:lnTo>
                  <a:lnTo>
                    <a:pt x="130" y="39"/>
                  </a:lnTo>
                  <a:lnTo>
                    <a:pt x="135" y="26"/>
                  </a:lnTo>
                  <a:lnTo>
                    <a:pt x="135" y="15"/>
                  </a:lnTo>
                  <a:lnTo>
                    <a:pt x="132" y="6"/>
                  </a:lnTo>
                  <a:lnTo>
                    <a:pt x="125" y="1"/>
                  </a:lnTo>
                  <a:lnTo>
                    <a:pt x="120" y="0"/>
                  </a:lnTo>
                  <a:lnTo>
                    <a:pt x="116" y="1"/>
                  </a:lnTo>
                  <a:lnTo>
                    <a:pt x="111" y="2"/>
                  </a:lnTo>
                  <a:lnTo>
                    <a:pt x="106" y="4"/>
                  </a:lnTo>
                  <a:lnTo>
                    <a:pt x="101" y="7"/>
                  </a:lnTo>
                  <a:lnTo>
                    <a:pt x="96" y="11"/>
                  </a:lnTo>
                  <a:lnTo>
                    <a:pt x="91" y="16"/>
                  </a:lnTo>
                  <a:lnTo>
                    <a:pt x="87" y="22"/>
                  </a:lnTo>
                  <a:lnTo>
                    <a:pt x="87" y="24"/>
                  </a:lnTo>
                  <a:lnTo>
                    <a:pt x="86" y="24"/>
                  </a:lnTo>
                  <a:lnTo>
                    <a:pt x="86" y="25"/>
                  </a:lnTo>
                  <a:lnTo>
                    <a:pt x="77" y="22"/>
                  </a:lnTo>
                  <a:lnTo>
                    <a:pt x="67" y="21"/>
                  </a:lnTo>
                  <a:lnTo>
                    <a:pt x="59" y="19"/>
                  </a:lnTo>
                  <a:lnTo>
                    <a:pt x="50" y="16"/>
                  </a:lnTo>
                  <a:lnTo>
                    <a:pt x="40" y="12"/>
                  </a:lnTo>
                  <a:lnTo>
                    <a:pt x="31" y="10"/>
                  </a:lnTo>
                  <a:lnTo>
                    <a:pt x="22" y="7"/>
                  </a:lnTo>
                  <a:lnTo>
                    <a:pt x="14" y="4"/>
                  </a:lnTo>
                  <a:lnTo>
                    <a:pt x="10" y="11"/>
                  </a:lnTo>
                  <a:lnTo>
                    <a:pt x="6" y="17"/>
                  </a:lnTo>
                  <a:lnTo>
                    <a:pt x="2" y="25"/>
                  </a:lnTo>
                  <a:lnTo>
                    <a:pt x="0" y="32"/>
                  </a:lnTo>
                  <a:lnTo>
                    <a:pt x="7" y="37"/>
                  </a:lnTo>
                  <a:lnTo>
                    <a:pt x="15" y="42"/>
                  </a:lnTo>
                  <a:lnTo>
                    <a:pt x="22" y="47"/>
                  </a:lnTo>
                  <a:lnTo>
                    <a:pt x="30" y="51"/>
                  </a:lnTo>
                  <a:lnTo>
                    <a:pt x="37" y="56"/>
                  </a:lnTo>
                  <a:lnTo>
                    <a:pt x="45" y="60"/>
                  </a:lnTo>
                  <a:lnTo>
                    <a:pt x="52" y="65"/>
                  </a:lnTo>
                  <a:lnTo>
                    <a:pt x="60" y="69"/>
                  </a:lnTo>
                  <a:lnTo>
                    <a:pt x="60" y="70"/>
                  </a:lnTo>
                  <a:lnTo>
                    <a:pt x="59" y="71"/>
                  </a:lnTo>
                  <a:lnTo>
                    <a:pt x="54" y="84"/>
                  </a:lnTo>
                  <a:lnTo>
                    <a:pt x="54" y="95"/>
                  </a:lnTo>
                  <a:lnTo>
                    <a:pt x="57" y="106"/>
                  </a:lnTo>
                  <a:lnTo>
                    <a:pt x="64" y="112"/>
                  </a:lnTo>
                  <a:lnTo>
                    <a:pt x="69" y="114"/>
                  </a:lnTo>
                  <a:lnTo>
                    <a:pt x="74" y="114"/>
                  </a:lnTo>
                  <a:lnTo>
                    <a:pt x="79" y="112"/>
                  </a:lnTo>
                  <a:lnTo>
                    <a:pt x="84" y="110"/>
                  </a:lnTo>
                  <a:lnTo>
                    <a:pt x="89" y="106"/>
                  </a:lnTo>
                  <a:lnTo>
                    <a:pt x="94" y="101"/>
                  </a:lnTo>
                  <a:lnTo>
                    <a:pt x="97" y="96"/>
                  </a:lnTo>
                  <a:lnTo>
                    <a:pt x="101"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3" name="Freeform 182"/>
            <p:cNvSpPr>
              <a:spLocks/>
            </p:cNvSpPr>
            <p:nvPr/>
          </p:nvSpPr>
          <p:spPr bwMode="auto">
            <a:xfrm>
              <a:off x="4516" y="3200"/>
              <a:ext cx="161" cy="28"/>
            </a:xfrm>
            <a:custGeom>
              <a:avLst/>
              <a:gdLst>
                <a:gd name="T0" fmla="*/ 0 w 643"/>
                <a:gd name="T1" fmla="*/ 0 h 114"/>
                <a:gd name="T2" fmla="*/ 0 w 643"/>
                <a:gd name="T3" fmla="*/ 0 h 114"/>
                <a:gd name="T4" fmla="*/ 0 w 643"/>
                <a:gd name="T5" fmla="*/ 0 h 114"/>
                <a:gd name="T6" fmla="*/ 0 w 643"/>
                <a:gd name="T7" fmla="*/ 0 h 114"/>
                <a:gd name="T8" fmla="*/ 0 w 643"/>
                <a:gd name="T9" fmla="*/ 0 h 114"/>
                <a:gd name="T10" fmla="*/ 0 w 643"/>
                <a:gd name="T11" fmla="*/ 0 h 114"/>
                <a:gd name="T12" fmla="*/ 0 w 643"/>
                <a:gd name="T13" fmla="*/ 0 h 114"/>
                <a:gd name="T14" fmla="*/ 0 w 643"/>
                <a:gd name="T15" fmla="*/ 0 h 114"/>
                <a:gd name="T16" fmla="*/ 0 w 643"/>
                <a:gd name="T17" fmla="*/ 0 h 114"/>
                <a:gd name="T18" fmla="*/ 0 w 643"/>
                <a:gd name="T19" fmla="*/ 0 h 114"/>
                <a:gd name="T20" fmla="*/ 0 w 643"/>
                <a:gd name="T21" fmla="*/ 0 h 114"/>
                <a:gd name="T22" fmla="*/ 0 w 643"/>
                <a:gd name="T23" fmla="*/ 0 h 114"/>
                <a:gd name="T24" fmla="*/ 0 w 643"/>
                <a:gd name="T25" fmla="*/ 0 h 114"/>
                <a:gd name="T26" fmla="*/ 0 w 643"/>
                <a:gd name="T27" fmla="*/ 0 h 114"/>
                <a:gd name="T28" fmla="*/ 0 w 643"/>
                <a:gd name="T29" fmla="*/ 0 h 114"/>
                <a:gd name="T30" fmla="*/ 0 w 643"/>
                <a:gd name="T31" fmla="*/ 0 h 114"/>
                <a:gd name="T32" fmla="*/ 0 w 643"/>
                <a:gd name="T33" fmla="*/ 0 h 114"/>
                <a:gd name="T34" fmla="*/ 0 w 643"/>
                <a:gd name="T35" fmla="*/ 0 h 114"/>
                <a:gd name="T36" fmla="*/ 0 w 643"/>
                <a:gd name="T37" fmla="*/ 0 h 114"/>
                <a:gd name="T38" fmla="*/ 0 w 643"/>
                <a:gd name="T39" fmla="*/ 0 h 114"/>
                <a:gd name="T40" fmla="*/ 0 w 643"/>
                <a:gd name="T41" fmla="*/ 0 h 114"/>
                <a:gd name="T42" fmla="*/ 0 w 643"/>
                <a:gd name="T43" fmla="*/ 0 h 114"/>
                <a:gd name="T44" fmla="*/ 0 w 643"/>
                <a:gd name="T45" fmla="*/ 0 h 114"/>
                <a:gd name="T46" fmla="*/ 0 w 643"/>
                <a:gd name="T47" fmla="*/ 0 h 114"/>
                <a:gd name="T48" fmla="*/ 0 w 643"/>
                <a:gd name="T49" fmla="*/ 0 h 114"/>
                <a:gd name="T50" fmla="*/ 0 w 643"/>
                <a:gd name="T51" fmla="*/ 0 h 114"/>
                <a:gd name="T52" fmla="*/ 0 w 643"/>
                <a:gd name="T53" fmla="*/ 0 h 114"/>
                <a:gd name="T54" fmla="*/ 0 w 643"/>
                <a:gd name="T55" fmla="*/ 0 h 114"/>
                <a:gd name="T56" fmla="*/ 0 w 643"/>
                <a:gd name="T57" fmla="*/ 0 h 114"/>
                <a:gd name="T58" fmla="*/ 0 w 643"/>
                <a:gd name="T59" fmla="*/ 0 h 114"/>
                <a:gd name="T60" fmla="*/ 0 w 643"/>
                <a:gd name="T61" fmla="*/ 0 h 114"/>
                <a:gd name="T62" fmla="*/ 0 w 643"/>
                <a:gd name="T63" fmla="*/ 0 h 114"/>
                <a:gd name="T64" fmla="*/ 0 w 643"/>
                <a:gd name="T65" fmla="*/ 0 h 114"/>
                <a:gd name="T66" fmla="*/ 0 w 643"/>
                <a:gd name="T67" fmla="*/ 0 h 114"/>
                <a:gd name="T68" fmla="*/ 0 w 643"/>
                <a:gd name="T69" fmla="*/ 0 h 114"/>
                <a:gd name="T70" fmla="*/ 0 w 643"/>
                <a:gd name="T71" fmla="*/ 0 h 114"/>
                <a:gd name="T72" fmla="*/ 0 w 643"/>
                <a:gd name="T73" fmla="*/ 0 h 114"/>
                <a:gd name="T74" fmla="*/ 0 w 643"/>
                <a:gd name="T75" fmla="*/ 0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3"/>
                <a:gd name="T115" fmla="*/ 0 h 114"/>
                <a:gd name="T116" fmla="*/ 643 w 643"/>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3" h="114">
                  <a:moveTo>
                    <a:pt x="27" y="89"/>
                  </a:moveTo>
                  <a:lnTo>
                    <a:pt x="28" y="82"/>
                  </a:lnTo>
                  <a:lnTo>
                    <a:pt x="34" y="74"/>
                  </a:lnTo>
                  <a:lnTo>
                    <a:pt x="42" y="67"/>
                  </a:lnTo>
                  <a:lnTo>
                    <a:pt x="54" y="60"/>
                  </a:lnTo>
                  <a:lnTo>
                    <a:pt x="67" y="53"/>
                  </a:lnTo>
                  <a:lnTo>
                    <a:pt x="84" y="48"/>
                  </a:lnTo>
                  <a:lnTo>
                    <a:pt x="102" y="42"/>
                  </a:lnTo>
                  <a:lnTo>
                    <a:pt x="124" y="37"/>
                  </a:lnTo>
                  <a:lnTo>
                    <a:pt x="147" y="32"/>
                  </a:lnTo>
                  <a:lnTo>
                    <a:pt x="172" y="27"/>
                  </a:lnTo>
                  <a:lnTo>
                    <a:pt x="200" y="23"/>
                  </a:lnTo>
                  <a:lnTo>
                    <a:pt x="229" y="20"/>
                  </a:lnTo>
                  <a:lnTo>
                    <a:pt x="259" y="18"/>
                  </a:lnTo>
                  <a:lnTo>
                    <a:pt x="291" y="15"/>
                  </a:lnTo>
                  <a:lnTo>
                    <a:pt x="324" y="14"/>
                  </a:lnTo>
                  <a:lnTo>
                    <a:pt x="358" y="14"/>
                  </a:lnTo>
                  <a:lnTo>
                    <a:pt x="380" y="14"/>
                  </a:lnTo>
                  <a:lnTo>
                    <a:pt x="403" y="15"/>
                  </a:lnTo>
                  <a:lnTo>
                    <a:pt x="424" y="15"/>
                  </a:lnTo>
                  <a:lnTo>
                    <a:pt x="445" y="17"/>
                  </a:lnTo>
                  <a:lnTo>
                    <a:pt x="467" y="18"/>
                  </a:lnTo>
                  <a:lnTo>
                    <a:pt x="487" y="20"/>
                  </a:lnTo>
                  <a:lnTo>
                    <a:pt x="505" y="22"/>
                  </a:lnTo>
                  <a:lnTo>
                    <a:pt x="524" y="24"/>
                  </a:lnTo>
                  <a:lnTo>
                    <a:pt x="542" y="27"/>
                  </a:lnTo>
                  <a:lnTo>
                    <a:pt x="559" y="30"/>
                  </a:lnTo>
                  <a:lnTo>
                    <a:pt x="575" y="33"/>
                  </a:lnTo>
                  <a:lnTo>
                    <a:pt x="592" y="37"/>
                  </a:lnTo>
                  <a:lnTo>
                    <a:pt x="605" y="40"/>
                  </a:lnTo>
                  <a:lnTo>
                    <a:pt x="619" y="44"/>
                  </a:lnTo>
                  <a:lnTo>
                    <a:pt x="632" y="48"/>
                  </a:lnTo>
                  <a:lnTo>
                    <a:pt x="643" y="52"/>
                  </a:lnTo>
                  <a:lnTo>
                    <a:pt x="634" y="47"/>
                  </a:lnTo>
                  <a:lnTo>
                    <a:pt x="623" y="40"/>
                  </a:lnTo>
                  <a:lnTo>
                    <a:pt x="610" y="35"/>
                  </a:lnTo>
                  <a:lnTo>
                    <a:pt x="595" y="30"/>
                  </a:lnTo>
                  <a:lnTo>
                    <a:pt x="580" y="27"/>
                  </a:lnTo>
                  <a:lnTo>
                    <a:pt x="563" y="22"/>
                  </a:lnTo>
                  <a:lnTo>
                    <a:pt x="544" y="18"/>
                  </a:lnTo>
                  <a:lnTo>
                    <a:pt x="524" y="14"/>
                  </a:lnTo>
                  <a:lnTo>
                    <a:pt x="504" y="12"/>
                  </a:lnTo>
                  <a:lnTo>
                    <a:pt x="482" y="9"/>
                  </a:lnTo>
                  <a:lnTo>
                    <a:pt x="458" y="7"/>
                  </a:lnTo>
                  <a:lnTo>
                    <a:pt x="434" y="4"/>
                  </a:lnTo>
                  <a:lnTo>
                    <a:pt x="409" y="3"/>
                  </a:lnTo>
                  <a:lnTo>
                    <a:pt x="384" y="2"/>
                  </a:lnTo>
                  <a:lnTo>
                    <a:pt x="358" y="0"/>
                  </a:lnTo>
                  <a:lnTo>
                    <a:pt x="330" y="0"/>
                  </a:lnTo>
                  <a:lnTo>
                    <a:pt x="296" y="0"/>
                  </a:lnTo>
                  <a:lnTo>
                    <a:pt x="264" y="2"/>
                  </a:lnTo>
                  <a:lnTo>
                    <a:pt x="231" y="4"/>
                  </a:lnTo>
                  <a:lnTo>
                    <a:pt x="201" y="7"/>
                  </a:lnTo>
                  <a:lnTo>
                    <a:pt x="172" y="9"/>
                  </a:lnTo>
                  <a:lnTo>
                    <a:pt x="145" y="13"/>
                  </a:lnTo>
                  <a:lnTo>
                    <a:pt x="120" y="18"/>
                  </a:lnTo>
                  <a:lnTo>
                    <a:pt x="96" y="23"/>
                  </a:lnTo>
                  <a:lnTo>
                    <a:pt x="75" y="28"/>
                  </a:lnTo>
                  <a:lnTo>
                    <a:pt x="56" y="34"/>
                  </a:lnTo>
                  <a:lnTo>
                    <a:pt x="40" y="39"/>
                  </a:lnTo>
                  <a:lnTo>
                    <a:pt x="26" y="47"/>
                  </a:lnTo>
                  <a:lnTo>
                    <a:pt x="15" y="53"/>
                  </a:lnTo>
                  <a:lnTo>
                    <a:pt x="6" y="60"/>
                  </a:lnTo>
                  <a:lnTo>
                    <a:pt x="1" y="68"/>
                  </a:lnTo>
                  <a:lnTo>
                    <a:pt x="0" y="75"/>
                  </a:lnTo>
                  <a:lnTo>
                    <a:pt x="1" y="80"/>
                  </a:lnTo>
                  <a:lnTo>
                    <a:pt x="2" y="85"/>
                  </a:lnTo>
                  <a:lnTo>
                    <a:pt x="6" y="90"/>
                  </a:lnTo>
                  <a:lnTo>
                    <a:pt x="11" y="95"/>
                  </a:lnTo>
                  <a:lnTo>
                    <a:pt x="18" y="100"/>
                  </a:lnTo>
                  <a:lnTo>
                    <a:pt x="26" y="105"/>
                  </a:lnTo>
                  <a:lnTo>
                    <a:pt x="35" y="110"/>
                  </a:lnTo>
                  <a:lnTo>
                    <a:pt x="45" y="114"/>
                  </a:lnTo>
                  <a:lnTo>
                    <a:pt x="37" y="108"/>
                  </a:lnTo>
                  <a:lnTo>
                    <a:pt x="32" y="102"/>
                  </a:lnTo>
                  <a:lnTo>
                    <a:pt x="28" y="95"/>
                  </a:lnTo>
                  <a:lnTo>
                    <a:pt x="27"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4" name="Freeform 183"/>
            <p:cNvSpPr>
              <a:spLocks/>
            </p:cNvSpPr>
            <p:nvPr/>
          </p:nvSpPr>
          <p:spPr bwMode="auto">
            <a:xfrm>
              <a:off x="4345" y="3334"/>
              <a:ext cx="216" cy="352"/>
            </a:xfrm>
            <a:custGeom>
              <a:avLst/>
              <a:gdLst>
                <a:gd name="T0" fmla="*/ 0 w 863"/>
                <a:gd name="T1" fmla="*/ 0 h 1407"/>
                <a:gd name="T2" fmla="*/ 0 w 863"/>
                <a:gd name="T3" fmla="*/ 0 h 1407"/>
                <a:gd name="T4" fmla="*/ 0 w 863"/>
                <a:gd name="T5" fmla="*/ 0 h 1407"/>
                <a:gd name="T6" fmla="*/ 0 w 863"/>
                <a:gd name="T7" fmla="*/ 0 h 1407"/>
                <a:gd name="T8" fmla="*/ 0 w 863"/>
                <a:gd name="T9" fmla="*/ 0 h 1407"/>
                <a:gd name="T10" fmla="*/ 0 w 863"/>
                <a:gd name="T11" fmla="*/ 0 h 1407"/>
                <a:gd name="T12" fmla="*/ 0 w 863"/>
                <a:gd name="T13" fmla="*/ 0 h 1407"/>
                <a:gd name="T14" fmla="*/ 0 w 863"/>
                <a:gd name="T15" fmla="*/ 0 h 1407"/>
                <a:gd name="T16" fmla="*/ 0 w 863"/>
                <a:gd name="T17" fmla="*/ 0 h 1407"/>
                <a:gd name="T18" fmla="*/ 0 w 863"/>
                <a:gd name="T19" fmla="*/ 0 h 1407"/>
                <a:gd name="T20" fmla="*/ 0 w 863"/>
                <a:gd name="T21" fmla="*/ 0 h 1407"/>
                <a:gd name="T22" fmla="*/ 0 w 863"/>
                <a:gd name="T23" fmla="*/ 0 h 1407"/>
                <a:gd name="T24" fmla="*/ 0 w 863"/>
                <a:gd name="T25" fmla="*/ 0 h 1407"/>
                <a:gd name="T26" fmla="*/ 0 w 863"/>
                <a:gd name="T27" fmla="*/ 0 h 1407"/>
                <a:gd name="T28" fmla="*/ 0 w 863"/>
                <a:gd name="T29" fmla="*/ 0 h 1407"/>
                <a:gd name="T30" fmla="*/ 0 w 863"/>
                <a:gd name="T31" fmla="*/ 0 h 1407"/>
                <a:gd name="T32" fmla="*/ 0 w 863"/>
                <a:gd name="T33" fmla="*/ 0 h 1407"/>
                <a:gd name="T34" fmla="*/ 0 w 863"/>
                <a:gd name="T35" fmla="*/ 0 h 1407"/>
                <a:gd name="T36" fmla="*/ 0 w 863"/>
                <a:gd name="T37" fmla="*/ 0 h 1407"/>
                <a:gd name="T38" fmla="*/ 0 w 863"/>
                <a:gd name="T39" fmla="*/ 0 h 1407"/>
                <a:gd name="T40" fmla="*/ 0 w 863"/>
                <a:gd name="T41" fmla="*/ 0 h 1407"/>
                <a:gd name="T42" fmla="*/ 0 w 863"/>
                <a:gd name="T43" fmla="*/ 0 h 1407"/>
                <a:gd name="T44" fmla="*/ 0 w 863"/>
                <a:gd name="T45" fmla="*/ 0 h 1407"/>
                <a:gd name="T46" fmla="*/ 0 w 863"/>
                <a:gd name="T47" fmla="*/ 0 h 1407"/>
                <a:gd name="T48" fmla="*/ 0 w 863"/>
                <a:gd name="T49" fmla="*/ 0 h 1407"/>
                <a:gd name="T50" fmla="*/ 0 w 863"/>
                <a:gd name="T51" fmla="*/ 0 h 1407"/>
                <a:gd name="T52" fmla="*/ 0 w 863"/>
                <a:gd name="T53" fmla="*/ 0 h 1407"/>
                <a:gd name="T54" fmla="*/ 0 w 863"/>
                <a:gd name="T55" fmla="*/ 0 h 1407"/>
                <a:gd name="T56" fmla="*/ 0 w 863"/>
                <a:gd name="T57" fmla="*/ 0 h 1407"/>
                <a:gd name="T58" fmla="*/ 0 w 863"/>
                <a:gd name="T59" fmla="*/ 0 h 1407"/>
                <a:gd name="T60" fmla="*/ 0 w 863"/>
                <a:gd name="T61" fmla="*/ 0 h 1407"/>
                <a:gd name="T62" fmla="*/ 0 w 863"/>
                <a:gd name="T63" fmla="*/ 0 h 1407"/>
                <a:gd name="T64" fmla="*/ 0 w 863"/>
                <a:gd name="T65" fmla="*/ 0 h 1407"/>
                <a:gd name="T66" fmla="*/ 0 w 863"/>
                <a:gd name="T67" fmla="*/ 0 h 1407"/>
                <a:gd name="T68" fmla="*/ 0 w 863"/>
                <a:gd name="T69" fmla="*/ 0 h 1407"/>
                <a:gd name="T70" fmla="*/ 0 w 863"/>
                <a:gd name="T71" fmla="*/ 0 h 1407"/>
                <a:gd name="T72" fmla="*/ 0 w 863"/>
                <a:gd name="T73" fmla="*/ 0 h 1407"/>
                <a:gd name="T74" fmla="*/ 0 w 863"/>
                <a:gd name="T75" fmla="*/ 0 h 1407"/>
                <a:gd name="T76" fmla="*/ 0 w 863"/>
                <a:gd name="T77" fmla="*/ 0 h 1407"/>
                <a:gd name="T78" fmla="*/ 0 w 863"/>
                <a:gd name="T79" fmla="*/ 0 h 1407"/>
                <a:gd name="T80" fmla="*/ 0 w 863"/>
                <a:gd name="T81" fmla="*/ 0 h 1407"/>
                <a:gd name="T82" fmla="*/ 0 w 863"/>
                <a:gd name="T83" fmla="*/ 0 h 1407"/>
                <a:gd name="T84" fmla="*/ 0 w 863"/>
                <a:gd name="T85" fmla="*/ 0 h 1407"/>
                <a:gd name="T86" fmla="*/ 0 w 863"/>
                <a:gd name="T87" fmla="*/ 0 h 1407"/>
                <a:gd name="T88" fmla="*/ 0 w 863"/>
                <a:gd name="T89" fmla="*/ 0 h 1407"/>
                <a:gd name="T90" fmla="*/ 0 w 863"/>
                <a:gd name="T91" fmla="*/ 0 h 1407"/>
                <a:gd name="T92" fmla="*/ 0 w 863"/>
                <a:gd name="T93" fmla="*/ 0 h 1407"/>
                <a:gd name="T94" fmla="*/ 0 w 863"/>
                <a:gd name="T95" fmla="*/ 0 h 1407"/>
                <a:gd name="T96" fmla="*/ 0 w 863"/>
                <a:gd name="T97" fmla="*/ 0 h 1407"/>
                <a:gd name="T98" fmla="*/ 0 w 863"/>
                <a:gd name="T99" fmla="*/ 0 h 1407"/>
                <a:gd name="T100" fmla="*/ 0 w 863"/>
                <a:gd name="T101" fmla="*/ 0 h 1407"/>
                <a:gd name="T102" fmla="*/ 0 w 863"/>
                <a:gd name="T103" fmla="*/ 0 h 1407"/>
                <a:gd name="T104" fmla="*/ 0 w 863"/>
                <a:gd name="T105" fmla="*/ 0 h 1407"/>
                <a:gd name="T106" fmla="*/ 0 w 863"/>
                <a:gd name="T107" fmla="*/ 0 h 14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3"/>
                <a:gd name="T163" fmla="*/ 0 h 1407"/>
                <a:gd name="T164" fmla="*/ 863 w 863"/>
                <a:gd name="T165" fmla="*/ 1407 h 14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3" h="1407">
                  <a:moveTo>
                    <a:pt x="825" y="1166"/>
                  </a:moveTo>
                  <a:lnTo>
                    <a:pt x="833" y="931"/>
                  </a:lnTo>
                  <a:lnTo>
                    <a:pt x="863" y="890"/>
                  </a:lnTo>
                  <a:lnTo>
                    <a:pt x="835" y="829"/>
                  </a:lnTo>
                  <a:lnTo>
                    <a:pt x="857" y="0"/>
                  </a:lnTo>
                  <a:lnTo>
                    <a:pt x="647" y="85"/>
                  </a:lnTo>
                  <a:lnTo>
                    <a:pt x="472" y="110"/>
                  </a:lnTo>
                  <a:lnTo>
                    <a:pt x="248" y="88"/>
                  </a:lnTo>
                  <a:lnTo>
                    <a:pt x="39" y="38"/>
                  </a:lnTo>
                  <a:lnTo>
                    <a:pt x="24" y="8"/>
                  </a:lnTo>
                  <a:lnTo>
                    <a:pt x="31" y="825"/>
                  </a:lnTo>
                  <a:lnTo>
                    <a:pt x="6" y="906"/>
                  </a:lnTo>
                  <a:lnTo>
                    <a:pt x="31" y="929"/>
                  </a:lnTo>
                  <a:lnTo>
                    <a:pt x="35" y="1168"/>
                  </a:lnTo>
                  <a:lnTo>
                    <a:pt x="20" y="1183"/>
                  </a:lnTo>
                  <a:lnTo>
                    <a:pt x="9" y="1199"/>
                  </a:lnTo>
                  <a:lnTo>
                    <a:pt x="2" y="1216"/>
                  </a:lnTo>
                  <a:lnTo>
                    <a:pt x="0" y="1234"/>
                  </a:lnTo>
                  <a:lnTo>
                    <a:pt x="2" y="1251"/>
                  </a:lnTo>
                  <a:lnTo>
                    <a:pt x="9" y="1269"/>
                  </a:lnTo>
                  <a:lnTo>
                    <a:pt x="19" y="1285"/>
                  </a:lnTo>
                  <a:lnTo>
                    <a:pt x="34" y="1301"/>
                  </a:lnTo>
                  <a:lnTo>
                    <a:pt x="52" y="1316"/>
                  </a:lnTo>
                  <a:lnTo>
                    <a:pt x="74" y="1331"/>
                  </a:lnTo>
                  <a:lnTo>
                    <a:pt x="99" y="1344"/>
                  </a:lnTo>
                  <a:lnTo>
                    <a:pt x="126" y="1356"/>
                  </a:lnTo>
                  <a:lnTo>
                    <a:pt x="156" y="1368"/>
                  </a:lnTo>
                  <a:lnTo>
                    <a:pt x="190" y="1378"/>
                  </a:lnTo>
                  <a:lnTo>
                    <a:pt x="225" y="1387"/>
                  </a:lnTo>
                  <a:lnTo>
                    <a:pt x="263" y="1393"/>
                  </a:lnTo>
                  <a:lnTo>
                    <a:pt x="303" y="1399"/>
                  </a:lnTo>
                  <a:lnTo>
                    <a:pt x="344" y="1403"/>
                  </a:lnTo>
                  <a:lnTo>
                    <a:pt x="387" y="1405"/>
                  </a:lnTo>
                  <a:lnTo>
                    <a:pt x="430" y="1407"/>
                  </a:lnTo>
                  <a:lnTo>
                    <a:pt x="474" y="1405"/>
                  </a:lnTo>
                  <a:lnTo>
                    <a:pt x="517" y="1403"/>
                  </a:lnTo>
                  <a:lnTo>
                    <a:pt x="558" y="1399"/>
                  </a:lnTo>
                  <a:lnTo>
                    <a:pt x="597" y="1393"/>
                  </a:lnTo>
                  <a:lnTo>
                    <a:pt x="636" y="1387"/>
                  </a:lnTo>
                  <a:lnTo>
                    <a:pt x="671" y="1378"/>
                  </a:lnTo>
                  <a:lnTo>
                    <a:pt x="703" y="1368"/>
                  </a:lnTo>
                  <a:lnTo>
                    <a:pt x="735" y="1356"/>
                  </a:lnTo>
                  <a:lnTo>
                    <a:pt x="762" y="1344"/>
                  </a:lnTo>
                  <a:lnTo>
                    <a:pt x="787" y="1331"/>
                  </a:lnTo>
                  <a:lnTo>
                    <a:pt x="808" y="1316"/>
                  </a:lnTo>
                  <a:lnTo>
                    <a:pt x="827" y="1301"/>
                  </a:lnTo>
                  <a:lnTo>
                    <a:pt x="841" y="1285"/>
                  </a:lnTo>
                  <a:lnTo>
                    <a:pt x="852" y="1269"/>
                  </a:lnTo>
                  <a:lnTo>
                    <a:pt x="858" y="1251"/>
                  </a:lnTo>
                  <a:lnTo>
                    <a:pt x="861" y="1234"/>
                  </a:lnTo>
                  <a:lnTo>
                    <a:pt x="858" y="1216"/>
                  </a:lnTo>
                  <a:lnTo>
                    <a:pt x="851" y="1199"/>
                  </a:lnTo>
                  <a:lnTo>
                    <a:pt x="840" y="1183"/>
                  </a:lnTo>
                  <a:lnTo>
                    <a:pt x="825" y="1166"/>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5" name="Freeform 184"/>
            <p:cNvSpPr>
              <a:spLocks/>
            </p:cNvSpPr>
            <p:nvPr/>
          </p:nvSpPr>
          <p:spPr bwMode="auto">
            <a:xfrm>
              <a:off x="4349" y="3305"/>
              <a:ext cx="207" cy="52"/>
            </a:xfrm>
            <a:custGeom>
              <a:avLst/>
              <a:gdLst>
                <a:gd name="T0" fmla="*/ 0 w 830"/>
                <a:gd name="T1" fmla="*/ 0 h 207"/>
                <a:gd name="T2" fmla="*/ 0 w 830"/>
                <a:gd name="T3" fmla="*/ 0 h 207"/>
                <a:gd name="T4" fmla="*/ 0 w 830"/>
                <a:gd name="T5" fmla="*/ 0 h 207"/>
                <a:gd name="T6" fmla="*/ 0 w 830"/>
                <a:gd name="T7" fmla="*/ 0 h 207"/>
                <a:gd name="T8" fmla="*/ 0 w 830"/>
                <a:gd name="T9" fmla="*/ 0 h 207"/>
                <a:gd name="T10" fmla="*/ 0 w 830"/>
                <a:gd name="T11" fmla="*/ 0 h 207"/>
                <a:gd name="T12" fmla="*/ 0 w 830"/>
                <a:gd name="T13" fmla="*/ 0 h 207"/>
                <a:gd name="T14" fmla="*/ 0 w 830"/>
                <a:gd name="T15" fmla="*/ 0 h 207"/>
                <a:gd name="T16" fmla="*/ 0 w 830"/>
                <a:gd name="T17" fmla="*/ 0 h 207"/>
                <a:gd name="T18" fmla="*/ 0 w 830"/>
                <a:gd name="T19" fmla="*/ 0 h 207"/>
                <a:gd name="T20" fmla="*/ 0 w 830"/>
                <a:gd name="T21" fmla="*/ 0 h 207"/>
                <a:gd name="T22" fmla="*/ 0 w 830"/>
                <a:gd name="T23" fmla="*/ 0 h 207"/>
                <a:gd name="T24" fmla="*/ 0 w 830"/>
                <a:gd name="T25" fmla="*/ 0 h 207"/>
                <a:gd name="T26" fmla="*/ 0 w 830"/>
                <a:gd name="T27" fmla="*/ 0 h 207"/>
                <a:gd name="T28" fmla="*/ 0 w 830"/>
                <a:gd name="T29" fmla="*/ 0 h 207"/>
                <a:gd name="T30" fmla="*/ 0 w 830"/>
                <a:gd name="T31" fmla="*/ 0 h 207"/>
                <a:gd name="T32" fmla="*/ 0 w 830"/>
                <a:gd name="T33" fmla="*/ 0 h 207"/>
                <a:gd name="T34" fmla="*/ 0 w 830"/>
                <a:gd name="T35" fmla="*/ 0 h 207"/>
                <a:gd name="T36" fmla="*/ 0 w 830"/>
                <a:gd name="T37" fmla="*/ 0 h 207"/>
                <a:gd name="T38" fmla="*/ 0 w 830"/>
                <a:gd name="T39" fmla="*/ 0 h 207"/>
                <a:gd name="T40" fmla="*/ 0 w 830"/>
                <a:gd name="T41" fmla="*/ 0 h 207"/>
                <a:gd name="T42" fmla="*/ 0 w 830"/>
                <a:gd name="T43" fmla="*/ 0 h 207"/>
                <a:gd name="T44" fmla="*/ 0 w 830"/>
                <a:gd name="T45" fmla="*/ 0 h 207"/>
                <a:gd name="T46" fmla="*/ 0 w 830"/>
                <a:gd name="T47" fmla="*/ 0 h 207"/>
                <a:gd name="T48" fmla="*/ 0 w 830"/>
                <a:gd name="T49" fmla="*/ 0 h 207"/>
                <a:gd name="T50" fmla="*/ 0 w 830"/>
                <a:gd name="T51" fmla="*/ 0 h 207"/>
                <a:gd name="T52" fmla="*/ 0 w 830"/>
                <a:gd name="T53" fmla="*/ 0 h 207"/>
                <a:gd name="T54" fmla="*/ 0 w 830"/>
                <a:gd name="T55" fmla="*/ 0 h 207"/>
                <a:gd name="T56" fmla="*/ 0 w 830"/>
                <a:gd name="T57" fmla="*/ 0 h 207"/>
                <a:gd name="T58" fmla="*/ 0 w 830"/>
                <a:gd name="T59" fmla="*/ 0 h 207"/>
                <a:gd name="T60" fmla="*/ 0 w 830"/>
                <a:gd name="T61" fmla="*/ 0 h 207"/>
                <a:gd name="T62" fmla="*/ 0 w 830"/>
                <a:gd name="T63" fmla="*/ 0 h 2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0"/>
                <a:gd name="T97" fmla="*/ 0 h 207"/>
                <a:gd name="T98" fmla="*/ 830 w 830"/>
                <a:gd name="T99" fmla="*/ 207 h 2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0" h="207">
                  <a:moveTo>
                    <a:pt x="415" y="207"/>
                  </a:moveTo>
                  <a:lnTo>
                    <a:pt x="458" y="207"/>
                  </a:lnTo>
                  <a:lnTo>
                    <a:pt x="499" y="204"/>
                  </a:lnTo>
                  <a:lnTo>
                    <a:pt x="539" y="202"/>
                  </a:lnTo>
                  <a:lnTo>
                    <a:pt x="577" y="199"/>
                  </a:lnTo>
                  <a:lnTo>
                    <a:pt x="613" y="194"/>
                  </a:lnTo>
                  <a:lnTo>
                    <a:pt x="647" y="189"/>
                  </a:lnTo>
                  <a:lnTo>
                    <a:pt x="679" y="184"/>
                  </a:lnTo>
                  <a:lnTo>
                    <a:pt x="708" y="177"/>
                  </a:lnTo>
                  <a:lnTo>
                    <a:pt x="735" y="169"/>
                  </a:lnTo>
                  <a:lnTo>
                    <a:pt x="760" y="162"/>
                  </a:lnTo>
                  <a:lnTo>
                    <a:pt x="780" y="153"/>
                  </a:lnTo>
                  <a:lnTo>
                    <a:pt x="797" y="144"/>
                  </a:lnTo>
                  <a:lnTo>
                    <a:pt x="811" y="135"/>
                  </a:lnTo>
                  <a:lnTo>
                    <a:pt x="821" y="125"/>
                  </a:lnTo>
                  <a:lnTo>
                    <a:pt x="827" y="115"/>
                  </a:lnTo>
                  <a:lnTo>
                    <a:pt x="830" y="104"/>
                  </a:lnTo>
                  <a:lnTo>
                    <a:pt x="827" y="93"/>
                  </a:lnTo>
                  <a:lnTo>
                    <a:pt x="821" y="83"/>
                  </a:lnTo>
                  <a:lnTo>
                    <a:pt x="811" y="73"/>
                  </a:lnTo>
                  <a:lnTo>
                    <a:pt x="797" y="64"/>
                  </a:lnTo>
                  <a:lnTo>
                    <a:pt x="780" y="54"/>
                  </a:lnTo>
                  <a:lnTo>
                    <a:pt x="760" y="46"/>
                  </a:lnTo>
                  <a:lnTo>
                    <a:pt x="735" y="38"/>
                  </a:lnTo>
                  <a:lnTo>
                    <a:pt x="708" y="30"/>
                  </a:lnTo>
                  <a:lnTo>
                    <a:pt x="679" y="24"/>
                  </a:lnTo>
                  <a:lnTo>
                    <a:pt x="647" y="18"/>
                  </a:lnTo>
                  <a:lnTo>
                    <a:pt x="613" y="13"/>
                  </a:lnTo>
                  <a:lnTo>
                    <a:pt x="577" y="8"/>
                  </a:lnTo>
                  <a:lnTo>
                    <a:pt x="539" y="5"/>
                  </a:lnTo>
                  <a:lnTo>
                    <a:pt x="499" y="3"/>
                  </a:lnTo>
                  <a:lnTo>
                    <a:pt x="458" y="0"/>
                  </a:lnTo>
                  <a:lnTo>
                    <a:pt x="415" y="0"/>
                  </a:lnTo>
                  <a:lnTo>
                    <a:pt x="373" y="0"/>
                  </a:lnTo>
                  <a:lnTo>
                    <a:pt x="332" y="3"/>
                  </a:lnTo>
                  <a:lnTo>
                    <a:pt x="292" y="5"/>
                  </a:lnTo>
                  <a:lnTo>
                    <a:pt x="254" y="8"/>
                  </a:lnTo>
                  <a:lnTo>
                    <a:pt x="218" y="13"/>
                  </a:lnTo>
                  <a:lnTo>
                    <a:pt x="184" y="18"/>
                  </a:lnTo>
                  <a:lnTo>
                    <a:pt x="151" y="24"/>
                  </a:lnTo>
                  <a:lnTo>
                    <a:pt x="121" y="30"/>
                  </a:lnTo>
                  <a:lnTo>
                    <a:pt x="95" y="38"/>
                  </a:lnTo>
                  <a:lnTo>
                    <a:pt x="71" y="46"/>
                  </a:lnTo>
                  <a:lnTo>
                    <a:pt x="50" y="54"/>
                  </a:lnTo>
                  <a:lnTo>
                    <a:pt x="32" y="64"/>
                  </a:lnTo>
                  <a:lnTo>
                    <a:pt x="19" y="73"/>
                  </a:lnTo>
                  <a:lnTo>
                    <a:pt x="9" y="83"/>
                  </a:lnTo>
                  <a:lnTo>
                    <a:pt x="2" y="93"/>
                  </a:lnTo>
                  <a:lnTo>
                    <a:pt x="0" y="104"/>
                  </a:lnTo>
                  <a:lnTo>
                    <a:pt x="2" y="115"/>
                  </a:lnTo>
                  <a:lnTo>
                    <a:pt x="9" y="125"/>
                  </a:lnTo>
                  <a:lnTo>
                    <a:pt x="19" y="135"/>
                  </a:lnTo>
                  <a:lnTo>
                    <a:pt x="32" y="144"/>
                  </a:lnTo>
                  <a:lnTo>
                    <a:pt x="50" y="153"/>
                  </a:lnTo>
                  <a:lnTo>
                    <a:pt x="71" y="162"/>
                  </a:lnTo>
                  <a:lnTo>
                    <a:pt x="95" y="169"/>
                  </a:lnTo>
                  <a:lnTo>
                    <a:pt x="121" y="177"/>
                  </a:lnTo>
                  <a:lnTo>
                    <a:pt x="151" y="184"/>
                  </a:lnTo>
                  <a:lnTo>
                    <a:pt x="184" y="189"/>
                  </a:lnTo>
                  <a:lnTo>
                    <a:pt x="218" y="194"/>
                  </a:lnTo>
                  <a:lnTo>
                    <a:pt x="254" y="199"/>
                  </a:lnTo>
                  <a:lnTo>
                    <a:pt x="292" y="202"/>
                  </a:lnTo>
                  <a:lnTo>
                    <a:pt x="332" y="204"/>
                  </a:lnTo>
                  <a:lnTo>
                    <a:pt x="373" y="207"/>
                  </a:lnTo>
                  <a:lnTo>
                    <a:pt x="415" y="207"/>
                  </a:lnTo>
                  <a:close/>
                </a:path>
              </a:pathLst>
            </a:custGeom>
            <a:solidFill>
              <a:srgbClr val="63E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6" name="Freeform 185"/>
            <p:cNvSpPr>
              <a:spLocks/>
            </p:cNvSpPr>
            <p:nvPr/>
          </p:nvSpPr>
          <p:spPr bwMode="auto">
            <a:xfrm>
              <a:off x="4344" y="3305"/>
              <a:ext cx="225" cy="59"/>
            </a:xfrm>
            <a:custGeom>
              <a:avLst/>
              <a:gdLst>
                <a:gd name="T0" fmla="*/ 0 w 901"/>
                <a:gd name="T1" fmla="*/ 0 h 237"/>
                <a:gd name="T2" fmla="*/ 0 w 901"/>
                <a:gd name="T3" fmla="*/ 0 h 237"/>
                <a:gd name="T4" fmla="*/ 0 w 901"/>
                <a:gd name="T5" fmla="*/ 0 h 237"/>
                <a:gd name="T6" fmla="*/ 0 w 901"/>
                <a:gd name="T7" fmla="*/ 0 h 237"/>
                <a:gd name="T8" fmla="*/ 0 w 901"/>
                <a:gd name="T9" fmla="*/ 0 h 237"/>
                <a:gd name="T10" fmla="*/ 0 w 901"/>
                <a:gd name="T11" fmla="*/ 0 h 237"/>
                <a:gd name="T12" fmla="*/ 0 w 901"/>
                <a:gd name="T13" fmla="*/ 0 h 237"/>
                <a:gd name="T14" fmla="*/ 0 w 901"/>
                <a:gd name="T15" fmla="*/ 0 h 237"/>
                <a:gd name="T16" fmla="*/ 0 w 901"/>
                <a:gd name="T17" fmla="*/ 0 h 237"/>
                <a:gd name="T18" fmla="*/ 0 w 901"/>
                <a:gd name="T19" fmla="*/ 0 h 237"/>
                <a:gd name="T20" fmla="*/ 0 w 901"/>
                <a:gd name="T21" fmla="*/ 0 h 237"/>
                <a:gd name="T22" fmla="*/ 0 w 901"/>
                <a:gd name="T23" fmla="*/ 0 h 237"/>
                <a:gd name="T24" fmla="*/ 0 w 901"/>
                <a:gd name="T25" fmla="*/ 0 h 237"/>
                <a:gd name="T26" fmla="*/ 0 w 901"/>
                <a:gd name="T27" fmla="*/ 0 h 237"/>
                <a:gd name="T28" fmla="*/ 0 w 901"/>
                <a:gd name="T29" fmla="*/ 0 h 237"/>
                <a:gd name="T30" fmla="*/ 0 w 901"/>
                <a:gd name="T31" fmla="*/ 0 h 237"/>
                <a:gd name="T32" fmla="*/ 0 w 901"/>
                <a:gd name="T33" fmla="*/ 0 h 237"/>
                <a:gd name="T34" fmla="*/ 0 w 901"/>
                <a:gd name="T35" fmla="*/ 0 h 237"/>
                <a:gd name="T36" fmla="*/ 0 w 901"/>
                <a:gd name="T37" fmla="*/ 0 h 237"/>
                <a:gd name="T38" fmla="*/ 0 w 901"/>
                <a:gd name="T39" fmla="*/ 0 h 237"/>
                <a:gd name="T40" fmla="*/ 0 w 901"/>
                <a:gd name="T41" fmla="*/ 0 h 237"/>
                <a:gd name="T42" fmla="*/ 0 w 901"/>
                <a:gd name="T43" fmla="*/ 0 h 237"/>
                <a:gd name="T44" fmla="*/ 0 w 901"/>
                <a:gd name="T45" fmla="*/ 0 h 237"/>
                <a:gd name="T46" fmla="*/ 0 w 901"/>
                <a:gd name="T47" fmla="*/ 0 h 237"/>
                <a:gd name="T48" fmla="*/ 0 w 901"/>
                <a:gd name="T49" fmla="*/ 0 h 237"/>
                <a:gd name="T50" fmla="*/ 0 w 901"/>
                <a:gd name="T51" fmla="*/ 0 h 237"/>
                <a:gd name="T52" fmla="*/ 0 w 901"/>
                <a:gd name="T53" fmla="*/ 0 h 237"/>
                <a:gd name="T54" fmla="*/ 0 w 901"/>
                <a:gd name="T55" fmla="*/ 0 h 237"/>
                <a:gd name="T56" fmla="*/ 0 w 901"/>
                <a:gd name="T57" fmla="*/ 0 h 237"/>
                <a:gd name="T58" fmla="*/ 0 w 901"/>
                <a:gd name="T59" fmla="*/ 0 h 237"/>
                <a:gd name="T60" fmla="*/ 0 w 901"/>
                <a:gd name="T61" fmla="*/ 0 h 237"/>
                <a:gd name="T62" fmla="*/ 0 w 901"/>
                <a:gd name="T63" fmla="*/ 0 h 237"/>
                <a:gd name="T64" fmla="*/ 0 w 901"/>
                <a:gd name="T65" fmla="*/ 0 h 237"/>
                <a:gd name="T66" fmla="*/ 0 w 901"/>
                <a:gd name="T67" fmla="*/ 0 h 237"/>
                <a:gd name="T68" fmla="*/ 0 w 901"/>
                <a:gd name="T69" fmla="*/ 0 h 237"/>
                <a:gd name="T70" fmla="*/ 0 w 901"/>
                <a:gd name="T71" fmla="*/ 0 h 237"/>
                <a:gd name="T72" fmla="*/ 0 w 901"/>
                <a:gd name="T73" fmla="*/ 0 h 237"/>
                <a:gd name="T74" fmla="*/ 0 w 901"/>
                <a:gd name="T75" fmla="*/ 0 h 237"/>
                <a:gd name="T76" fmla="*/ 0 w 901"/>
                <a:gd name="T77" fmla="*/ 0 h 237"/>
                <a:gd name="T78" fmla="*/ 0 w 901"/>
                <a:gd name="T79" fmla="*/ 0 h 237"/>
                <a:gd name="T80" fmla="*/ 0 w 901"/>
                <a:gd name="T81" fmla="*/ 0 h 237"/>
                <a:gd name="T82" fmla="*/ 0 w 901"/>
                <a:gd name="T83" fmla="*/ 0 h 237"/>
                <a:gd name="T84" fmla="*/ 0 w 901"/>
                <a:gd name="T85" fmla="*/ 0 h 237"/>
                <a:gd name="T86" fmla="*/ 0 w 901"/>
                <a:gd name="T87" fmla="*/ 0 h 237"/>
                <a:gd name="T88" fmla="*/ 0 w 901"/>
                <a:gd name="T89" fmla="*/ 0 h 237"/>
                <a:gd name="T90" fmla="*/ 0 w 901"/>
                <a:gd name="T91" fmla="*/ 0 h 237"/>
                <a:gd name="T92" fmla="*/ 0 w 901"/>
                <a:gd name="T93" fmla="*/ 0 h 237"/>
                <a:gd name="T94" fmla="*/ 0 w 901"/>
                <a:gd name="T95" fmla="*/ 0 h 237"/>
                <a:gd name="T96" fmla="*/ 0 w 901"/>
                <a:gd name="T97" fmla="*/ 0 h 237"/>
                <a:gd name="T98" fmla="*/ 0 w 901"/>
                <a:gd name="T99" fmla="*/ 0 h 237"/>
                <a:gd name="T100" fmla="*/ 0 w 901"/>
                <a:gd name="T101" fmla="*/ 0 h 237"/>
                <a:gd name="T102" fmla="*/ 0 w 901"/>
                <a:gd name="T103" fmla="*/ 0 h 2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1"/>
                <a:gd name="T157" fmla="*/ 0 h 237"/>
                <a:gd name="T158" fmla="*/ 901 w 901"/>
                <a:gd name="T159" fmla="*/ 237 h 2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1" h="237">
                  <a:moveTo>
                    <a:pt x="523" y="0"/>
                  </a:moveTo>
                  <a:lnTo>
                    <a:pt x="553" y="3"/>
                  </a:lnTo>
                  <a:lnTo>
                    <a:pt x="583" y="6"/>
                  </a:lnTo>
                  <a:lnTo>
                    <a:pt x="611" y="10"/>
                  </a:lnTo>
                  <a:lnTo>
                    <a:pt x="637" y="15"/>
                  </a:lnTo>
                  <a:lnTo>
                    <a:pt x="662" y="20"/>
                  </a:lnTo>
                  <a:lnTo>
                    <a:pt x="685" y="26"/>
                  </a:lnTo>
                  <a:lnTo>
                    <a:pt x="706" y="31"/>
                  </a:lnTo>
                  <a:lnTo>
                    <a:pt x="726" y="39"/>
                  </a:lnTo>
                  <a:lnTo>
                    <a:pt x="744" y="45"/>
                  </a:lnTo>
                  <a:lnTo>
                    <a:pt x="760" y="53"/>
                  </a:lnTo>
                  <a:lnTo>
                    <a:pt x="772" y="60"/>
                  </a:lnTo>
                  <a:lnTo>
                    <a:pt x="784" y="69"/>
                  </a:lnTo>
                  <a:lnTo>
                    <a:pt x="794" y="76"/>
                  </a:lnTo>
                  <a:lnTo>
                    <a:pt x="800" y="85"/>
                  </a:lnTo>
                  <a:lnTo>
                    <a:pt x="804" y="93"/>
                  </a:lnTo>
                  <a:lnTo>
                    <a:pt x="805" y="101"/>
                  </a:lnTo>
                  <a:lnTo>
                    <a:pt x="802" y="111"/>
                  </a:lnTo>
                  <a:lnTo>
                    <a:pt x="797" y="122"/>
                  </a:lnTo>
                  <a:lnTo>
                    <a:pt x="787" y="132"/>
                  </a:lnTo>
                  <a:lnTo>
                    <a:pt x="774" y="140"/>
                  </a:lnTo>
                  <a:lnTo>
                    <a:pt x="757" y="149"/>
                  </a:lnTo>
                  <a:lnTo>
                    <a:pt x="737" y="157"/>
                  </a:lnTo>
                  <a:lnTo>
                    <a:pt x="715" y="164"/>
                  </a:lnTo>
                  <a:lnTo>
                    <a:pt x="690" y="172"/>
                  </a:lnTo>
                  <a:lnTo>
                    <a:pt x="662" y="178"/>
                  </a:lnTo>
                  <a:lnTo>
                    <a:pt x="631" y="184"/>
                  </a:lnTo>
                  <a:lnTo>
                    <a:pt x="598" y="189"/>
                  </a:lnTo>
                  <a:lnTo>
                    <a:pt x="565" y="193"/>
                  </a:lnTo>
                  <a:lnTo>
                    <a:pt x="528" y="195"/>
                  </a:lnTo>
                  <a:lnTo>
                    <a:pt x="491" y="198"/>
                  </a:lnTo>
                  <a:lnTo>
                    <a:pt x="452" y="200"/>
                  </a:lnTo>
                  <a:lnTo>
                    <a:pt x="412" y="200"/>
                  </a:lnTo>
                  <a:lnTo>
                    <a:pt x="372" y="200"/>
                  </a:lnTo>
                  <a:lnTo>
                    <a:pt x="333" y="198"/>
                  </a:lnTo>
                  <a:lnTo>
                    <a:pt x="294" y="195"/>
                  </a:lnTo>
                  <a:lnTo>
                    <a:pt x="258" y="193"/>
                  </a:lnTo>
                  <a:lnTo>
                    <a:pt x="224" y="189"/>
                  </a:lnTo>
                  <a:lnTo>
                    <a:pt x="192" y="184"/>
                  </a:lnTo>
                  <a:lnTo>
                    <a:pt x="162" y="178"/>
                  </a:lnTo>
                  <a:lnTo>
                    <a:pt x="133" y="172"/>
                  </a:lnTo>
                  <a:lnTo>
                    <a:pt x="108" y="164"/>
                  </a:lnTo>
                  <a:lnTo>
                    <a:pt x="85" y="157"/>
                  </a:lnTo>
                  <a:lnTo>
                    <a:pt x="65" y="149"/>
                  </a:lnTo>
                  <a:lnTo>
                    <a:pt x="49" y="140"/>
                  </a:lnTo>
                  <a:lnTo>
                    <a:pt x="35" y="132"/>
                  </a:lnTo>
                  <a:lnTo>
                    <a:pt x="25" y="122"/>
                  </a:lnTo>
                  <a:lnTo>
                    <a:pt x="20" y="111"/>
                  </a:lnTo>
                  <a:lnTo>
                    <a:pt x="18" y="101"/>
                  </a:lnTo>
                  <a:lnTo>
                    <a:pt x="18" y="96"/>
                  </a:lnTo>
                  <a:lnTo>
                    <a:pt x="19" y="93"/>
                  </a:lnTo>
                  <a:lnTo>
                    <a:pt x="21" y="89"/>
                  </a:lnTo>
                  <a:lnTo>
                    <a:pt x="24" y="84"/>
                  </a:lnTo>
                  <a:lnTo>
                    <a:pt x="14" y="93"/>
                  </a:lnTo>
                  <a:lnTo>
                    <a:pt x="6" y="101"/>
                  </a:lnTo>
                  <a:lnTo>
                    <a:pt x="1" y="111"/>
                  </a:lnTo>
                  <a:lnTo>
                    <a:pt x="0" y="122"/>
                  </a:lnTo>
                  <a:lnTo>
                    <a:pt x="3" y="133"/>
                  </a:lnTo>
                  <a:lnTo>
                    <a:pt x="9" y="145"/>
                  </a:lnTo>
                  <a:lnTo>
                    <a:pt x="20" y="155"/>
                  </a:lnTo>
                  <a:lnTo>
                    <a:pt x="35" y="167"/>
                  </a:lnTo>
                  <a:lnTo>
                    <a:pt x="54" y="177"/>
                  </a:lnTo>
                  <a:lnTo>
                    <a:pt x="76" y="187"/>
                  </a:lnTo>
                  <a:lnTo>
                    <a:pt x="103" y="195"/>
                  </a:lnTo>
                  <a:lnTo>
                    <a:pt x="132" y="203"/>
                  </a:lnTo>
                  <a:lnTo>
                    <a:pt x="164" y="210"/>
                  </a:lnTo>
                  <a:lnTo>
                    <a:pt x="199" y="217"/>
                  </a:lnTo>
                  <a:lnTo>
                    <a:pt x="235" y="223"/>
                  </a:lnTo>
                  <a:lnTo>
                    <a:pt x="275" y="228"/>
                  </a:lnTo>
                  <a:lnTo>
                    <a:pt x="317" y="232"/>
                  </a:lnTo>
                  <a:lnTo>
                    <a:pt x="359" y="234"/>
                  </a:lnTo>
                  <a:lnTo>
                    <a:pt x="404" y="237"/>
                  </a:lnTo>
                  <a:lnTo>
                    <a:pt x="451" y="237"/>
                  </a:lnTo>
                  <a:lnTo>
                    <a:pt x="497" y="237"/>
                  </a:lnTo>
                  <a:lnTo>
                    <a:pt x="541" y="234"/>
                  </a:lnTo>
                  <a:lnTo>
                    <a:pt x="585" y="232"/>
                  </a:lnTo>
                  <a:lnTo>
                    <a:pt x="626" y="228"/>
                  </a:lnTo>
                  <a:lnTo>
                    <a:pt x="665" y="223"/>
                  </a:lnTo>
                  <a:lnTo>
                    <a:pt x="702" y="217"/>
                  </a:lnTo>
                  <a:lnTo>
                    <a:pt x="737" y="210"/>
                  </a:lnTo>
                  <a:lnTo>
                    <a:pt x="769" y="203"/>
                  </a:lnTo>
                  <a:lnTo>
                    <a:pt x="799" y="195"/>
                  </a:lnTo>
                  <a:lnTo>
                    <a:pt x="824" y="187"/>
                  </a:lnTo>
                  <a:lnTo>
                    <a:pt x="846" y="177"/>
                  </a:lnTo>
                  <a:lnTo>
                    <a:pt x="866" y="167"/>
                  </a:lnTo>
                  <a:lnTo>
                    <a:pt x="881" y="155"/>
                  </a:lnTo>
                  <a:lnTo>
                    <a:pt x="892" y="145"/>
                  </a:lnTo>
                  <a:lnTo>
                    <a:pt x="899" y="133"/>
                  </a:lnTo>
                  <a:lnTo>
                    <a:pt x="901" y="122"/>
                  </a:lnTo>
                  <a:lnTo>
                    <a:pt x="900" y="110"/>
                  </a:lnTo>
                  <a:lnTo>
                    <a:pt x="894" y="100"/>
                  </a:lnTo>
                  <a:lnTo>
                    <a:pt x="885" y="90"/>
                  </a:lnTo>
                  <a:lnTo>
                    <a:pt x="872" y="79"/>
                  </a:lnTo>
                  <a:lnTo>
                    <a:pt x="857" y="70"/>
                  </a:lnTo>
                  <a:lnTo>
                    <a:pt x="839" y="60"/>
                  </a:lnTo>
                  <a:lnTo>
                    <a:pt x="817" y="51"/>
                  </a:lnTo>
                  <a:lnTo>
                    <a:pt x="794" y="43"/>
                  </a:lnTo>
                  <a:lnTo>
                    <a:pt x="767" y="35"/>
                  </a:lnTo>
                  <a:lnTo>
                    <a:pt x="739" y="28"/>
                  </a:lnTo>
                  <a:lnTo>
                    <a:pt x="707" y="20"/>
                  </a:lnTo>
                  <a:lnTo>
                    <a:pt x="673" y="15"/>
                  </a:lnTo>
                  <a:lnTo>
                    <a:pt x="638" y="10"/>
                  </a:lnTo>
                  <a:lnTo>
                    <a:pt x="602" y="5"/>
                  </a:lnTo>
                  <a:lnTo>
                    <a:pt x="563" y="3"/>
                  </a:lnTo>
                  <a:lnTo>
                    <a:pt x="5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7" name="Freeform 186"/>
            <p:cNvSpPr>
              <a:spLocks/>
            </p:cNvSpPr>
            <p:nvPr/>
          </p:nvSpPr>
          <p:spPr bwMode="auto">
            <a:xfrm>
              <a:off x="4344" y="3390"/>
              <a:ext cx="224" cy="51"/>
            </a:xfrm>
            <a:custGeom>
              <a:avLst/>
              <a:gdLst>
                <a:gd name="T0" fmla="*/ 0 w 895"/>
                <a:gd name="T1" fmla="*/ 0 h 203"/>
                <a:gd name="T2" fmla="*/ 0 w 895"/>
                <a:gd name="T3" fmla="*/ 0 h 203"/>
                <a:gd name="T4" fmla="*/ 0 w 895"/>
                <a:gd name="T5" fmla="*/ 0 h 203"/>
                <a:gd name="T6" fmla="*/ 0 w 895"/>
                <a:gd name="T7" fmla="*/ 0 h 203"/>
                <a:gd name="T8" fmla="*/ 0 w 895"/>
                <a:gd name="T9" fmla="*/ 0 h 203"/>
                <a:gd name="T10" fmla="*/ 0 w 895"/>
                <a:gd name="T11" fmla="*/ 0 h 203"/>
                <a:gd name="T12" fmla="*/ 0 w 895"/>
                <a:gd name="T13" fmla="*/ 0 h 203"/>
                <a:gd name="T14" fmla="*/ 0 w 895"/>
                <a:gd name="T15" fmla="*/ 0 h 203"/>
                <a:gd name="T16" fmla="*/ 0 w 895"/>
                <a:gd name="T17" fmla="*/ 0 h 203"/>
                <a:gd name="T18" fmla="*/ 0 w 895"/>
                <a:gd name="T19" fmla="*/ 0 h 203"/>
                <a:gd name="T20" fmla="*/ 0 w 895"/>
                <a:gd name="T21" fmla="*/ 0 h 203"/>
                <a:gd name="T22" fmla="*/ 0 w 895"/>
                <a:gd name="T23" fmla="*/ 0 h 203"/>
                <a:gd name="T24" fmla="*/ 0 w 895"/>
                <a:gd name="T25" fmla="*/ 0 h 203"/>
                <a:gd name="T26" fmla="*/ 0 w 895"/>
                <a:gd name="T27" fmla="*/ 0 h 203"/>
                <a:gd name="T28" fmla="*/ 0 w 895"/>
                <a:gd name="T29" fmla="*/ 0 h 203"/>
                <a:gd name="T30" fmla="*/ 0 w 895"/>
                <a:gd name="T31" fmla="*/ 0 h 203"/>
                <a:gd name="T32" fmla="*/ 0 w 895"/>
                <a:gd name="T33" fmla="*/ 0 h 203"/>
                <a:gd name="T34" fmla="*/ 0 w 895"/>
                <a:gd name="T35" fmla="*/ 0 h 203"/>
                <a:gd name="T36" fmla="*/ 0 w 895"/>
                <a:gd name="T37" fmla="*/ 0 h 203"/>
                <a:gd name="T38" fmla="*/ 0 w 895"/>
                <a:gd name="T39" fmla="*/ 0 h 203"/>
                <a:gd name="T40" fmla="*/ 0 w 895"/>
                <a:gd name="T41" fmla="*/ 0 h 203"/>
                <a:gd name="T42" fmla="*/ 0 w 895"/>
                <a:gd name="T43" fmla="*/ 0 h 203"/>
                <a:gd name="T44" fmla="*/ 0 w 895"/>
                <a:gd name="T45" fmla="*/ 0 h 203"/>
                <a:gd name="T46" fmla="*/ 0 w 895"/>
                <a:gd name="T47" fmla="*/ 0 h 203"/>
                <a:gd name="T48" fmla="*/ 0 w 895"/>
                <a:gd name="T49" fmla="*/ 0 h 203"/>
                <a:gd name="T50" fmla="*/ 0 w 895"/>
                <a:gd name="T51" fmla="*/ 0 h 203"/>
                <a:gd name="T52" fmla="*/ 0 w 895"/>
                <a:gd name="T53" fmla="*/ 0 h 203"/>
                <a:gd name="T54" fmla="*/ 0 w 895"/>
                <a:gd name="T55" fmla="*/ 0 h 203"/>
                <a:gd name="T56" fmla="*/ 0 w 895"/>
                <a:gd name="T57" fmla="*/ 0 h 203"/>
                <a:gd name="T58" fmla="*/ 0 w 895"/>
                <a:gd name="T59" fmla="*/ 0 h 203"/>
                <a:gd name="T60" fmla="*/ 0 w 895"/>
                <a:gd name="T61" fmla="*/ 0 h 203"/>
                <a:gd name="T62" fmla="*/ 0 w 895"/>
                <a:gd name="T63" fmla="*/ 0 h 203"/>
                <a:gd name="T64" fmla="*/ 0 w 895"/>
                <a:gd name="T65" fmla="*/ 0 h 203"/>
                <a:gd name="T66" fmla="*/ 0 w 895"/>
                <a:gd name="T67" fmla="*/ 0 h 203"/>
                <a:gd name="T68" fmla="*/ 0 w 895"/>
                <a:gd name="T69" fmla="*/ 0 h 203"/>
                <a:gd name="T70" fmla="*/ 0 w 895"/>
                <a:gd name="T71" fmla="*/ 0 h 203"/>
                <a:gd name="T72" fmla="*/ 0 w 895"/>
                <a:gd name="T73" fmla="*/ 0 h 203"/>
                <a:gd name="T74" fmla="*/ 0 w 895"/>
                <a:gd name="T75" fmla="*/ 0 h 203"/>
                <a:gd name="T76" fmla="*/ 0 w 895"/>
                <a:gd name="T77" fmla="*/ 0 h 203"/>
                <a:gd name="T78" fmla="*/ 0 w 895"/>
                <a:gd name="T79" fmla="*/ 0 h 203"/>
                <a:gd name="T80" fmla="*/ 0 w 895"/>
                <a:gd name="T81" fmla="*/ 0 h 203"/>
                <a:gd name="T82" fmla="*/ 0 w 895"/>
                <a:gd name="T83" fmla="*/ 0 h 203"/>
                <a:gd name="T84" fmla="*/ 0 w 895"/>
                <a:gd name="T85" fmla="*/ 0 h 203"/>
                <a:gd name="T86" fmla="*/ 0 w 895"/>
                <a:gd name="T87" fmla="*/ 0 h 203"/>
                <a:gd name="T88" fmla="*/ 0 w 895"/>
                <a:gd name="T89" fmla="*/ 0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5"/>
                <a:gd name="T136" fmla="*/ 0 h 203"/>
                <a:gd name="T137" fmla="*/ 895 w 895"/>
                <a:gd name="T138" fmla="*/ 203 h 2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5" h="203">
                  <a:moveTo>
                    <a:pt x="844" y="0"/>
                  </a:moveTo>
                  <a:lnTo>
                    <a:pt x="841" y="25"/>
                  </a:lnTo>
                  <a:lnTo>
                    <a:pt x="844" y="30"/>
                  </a:lnTo>
                  <a:lnTo>
                    <a:pt x="845" y="34"/>
                  </a:lnTo>
                  <a:lnTo>
                    <a:pt x="846" y="39"/>
                  </a:lnTo>
                  <a:lnTo>
                    <a:pt x="846" y="44"/>
                  </a:lnTo>
                  <a:lnTo>
                    <a:pt x="844" y="57"/>
                  </a:lnTo>
                  <a:lnTo>
                    <a:pt x="837" y="69"/>
                  </a:lnTo>
                  <a:lnTo>
                    <a:pt x="827" y="82"/>
                  </a:lnTo>
                  <a:lnTo>
                    <a:pt x="814" y="94"/>
                  </a:lnTo>
                  <a:lnTo>
                    <a:pt x="796" y="104"/>
                  </a:lnTo>
                  <a:lnTo>
                    <a:pt x="776" y="115"/>
                  </a:lnTo>
                  <a:lnTo>
                    <a:pt x="752" y="125"/>
                  </a:lnTo>
                  <a:lnTo>
                    <a:pt x="726" y="134"/>
                  </a:lnTo>
                  <a:lnTo>
                    <a:pt x="697" y="143"/>
                  </a:lnTo>
                  <a:lnTo>
                    <a:pt x="666" y="149"/>
                  </a:lnTo>
                  <a:lnTo>
                    <a:pt x="632" y="157"/>
                  </a:lnTo>
                  <a:lnTo>
                    <a:pt x="596" y="162"/>
                  </a:lnTo>
                  <a:lnTo>
                    <a:pt x="558" y="165"/>
                  </a:lnTo>
                  <a:lnTo>
                    <a:pt x="520" y="169"/>
                  </a:lnTo>
                  <a:lnTo>
                    <a:pt x="478" y="170"/>
                  </a:lnTo>
                  <a:lnTo>
                    <a:pt x="437" y="172"/>
                  </a:lnTo>
                  <a:lnTo>
                    <a:pt x="394" y="170"/>
                  </a:lnTo>
                  <a:lnTo>
                    <a:pt x="354" y="169"/>
                  </a:lnTo>
                  <a:lnTo>
                    <a:pt x="316" y="165"/>
                  </a:lnTo>
                  <a:lnTo>
                    <a:pt x="277" y="162"/>
                  </a:lnTo>
                  <a:lnTo>
                    <a:pt x="242" y="157"/>
                  </a:lnTo>
                  <a:lnTo>
                    <a:pt x="208" y="149"/>
                  </a:lnTo>
                  <a:lnTo>
                    <a:pt x="175" y="143"/>
                  </a:lnTo>
                  <a:lnTo>
                    <a:pt x="147" y="134"/>
                  </a:lnTo>
                  <a:lnTo>
                    <a:pt x="120" y="125"/>
                  </a:lnTo>
                  <a:lnTo>
                    <a:pt x="96" y="115"/>
                  </a:lnTo>
                  <a:lnTo>
                    <a:pt x="76" y="104"/>
                  </a:lnTo>
                  <a:lnTo>
                    <a:pt x="59" y="94"/>
                  </a:lnTo>
                  <a:lnTo>
                    <a:pt x="45" y="82"/>
                  </a:lnTo>
                  <a:lnTo>
                    <a:pt x="35" y="69"/>
                  </a:lnTo>
                  <a:lnTo>
                    <a:pt x="29" y="57"/>
                  </a:lnTo>
                  <a:lnTo>
                    <a:pt x="26" y="44"/>
                  </a:lnTo>
                  <a:lnTo>
                    <a:pt x="28" y="36"/>
                  </a:lnTo>
                  <a:lnTo>
                    <a:pt x="30" y="29"/>
                  </a:lnTo>
                  <a:lnTo>
                    <a:pt x="34" y="21"/>
                  </a:lnTo>
                  <a:lnTo>
                    <a:pt x="39" y="14"/>
                  </a:lnTo>
                  <a:lnTo>
                    <a:pt x="39" y="8"/>
                  </a:lnTo>
                  <a:lnTo>
                    <a:pt x="30" y="14"/>
                  </a:lnTo>
                  <a:lnTo>
                    <a:pt x="23" y="21"/>
                  </a:lnTo>
                  <a:lnTo>
                    <a:pt x="15" y="28"/>
                  </a:lnTo>
                  <a:lnTo>
                    <a:pt x="10" y="35"/>
                  </a:lnTo>
                  <a:lnTo>
                    <a:pt x="6" y="41"/>
                  </a:lnTo>
                  <a:lnTo>
                    <a:pt x="3" y="49"/>
                  </a:lnTo>
                  <a:lnTo>
                    <a:pt x="1" y="57"/>
                  </a:lnTo>
                  <a:lnTo>
                    <a:pt x="0" y="64"/>
                  </a:lnTo>
                  <a:lnTo>
                    <a:pt x="3" y="78"/>
                  </a:lnTo>
                  <a:lnTo>
                    <a:pt x="9" y="92"/>
                  </a:lnTo>
                  <a:lnTo>
                    <a:pt x="20" y="105"/>
                  </a:lnTo>
                  <a:lnTo>
                    <a:pt x="35" y="118"/>
                  </a:lnTo>
                  <a:lnTo>
                    <a:pt x="54" y="130"/>
                  </a:lnTo>
                  <a:lnTo>
                    <a:pt x="76" y="142"/>
                  </a:lnTo>
                  <a:lnTo>
                    <a:pt x="103" y="152"/>
                  </a:lnTo>
                  <a:lnTo>
                    <a:pt x="132" y="162"/>
                  </a:lnTo>
                  <a:lnTo>
                    <a:pt x="163" y="172"/>
                  </a:lnTo>
                  <a:lnTo>
                    <a:pt x="198" y="179"/>
                  </a:lnTo>
                  <a:lnTo>
                    <a:pt x="234" y="187"/>
                  </a:lnTo>
                  <a:lnTo>
                    <a:pt x="274" y="192"/>
                  </a:lnTo>
                  <a:lnTo>
                    <a:pt x="314" y="197"/>
                  </a:lnTo>
                  <a:lnTo>
                    <a:pt x="358" y="200"/>
                  </a:lnTo>
                  <a:lnTo>
                    <a:pt x="402" y="202"/>
                  </a:lnTo>
                  <a:lnTo>
                    <a:pt x="448" y="203"/>
                  </a:lnTo>
                  <a:lnTo>
                    <a:pt x="493" y="202"/>
                  </a:lnTo>
                  <a:lnTo>
                    <a:pt x="538" y="200"/>
                  </a:lnTo>
                  <a:lnTo>
                    <a:pt x="581" y="197"/>
                  </a:lnTo>
                  <a:lnTo>
                    <a:pt x="621" y="192"/>
                  </a:lnTo>
                  <a:lnTo>
                    <a:pt x="661" y="187"/>
                  </a:lnTo>
                  <a:lnTo>
                    <a:pt x="697" y="179"/>
                  </a:lnTo>
                  <a:lnTo>
                    <a:pt x="732" y="172"/>
                  </a:lnTo>
                  <a:lnTo>
                    <a:pt x="764" y="162"/>
                  </a:lnTo>
                  <a:lnTo>
                    <a:pt x="792" y="152"/>
                  </a:lnTo>
                  <a:lnTo>
                    <a:pt x="819" y="142"/>
                  </a:lnTo>
                  <a:lnTo>
                    <a:pt x="841" y="130"/>
                  </a:lnTo>
                  <a:lnTo>
                    <a:pt x="860" y="118"/>
                  </a:lnTo>
                  <a:lnTo>
                    <a:pt x="875" y="105"/>
                  </a:lnTo>
                  <a:lnTo>
                    <a:pt x="886" y="92"/>
                  </a:lnTo>
                  <a:lnTo>
                    <a:pt x="892" y="78"/>
                  </a:lnTo>
                  <a:lnTo>
                    <a:pt x="895" y="64"/>
                  </a:lnTo>
                  <a:lnTo>
                    <a:pt x="894" y="55"/>
                  </a:lnTo>
                  <a:lnTo>
                    <a:pt x="891" y="46"/>
                  </a:lnTo>
                  <a:lnTo>
                    <a:pt x="887" y="38"/>
                  </a:lnTo>
                  <a:lnTo>
                    <a:pt x="881" y="30"/>
                  </a:lnTo>
                  <a:lnTo>
                    <a:pt x="874" y="23"/>
                  </a:lnTo>
                  <a:lnTo>
                    <a:pt x="865" y="15"/>
                  </a:lnTo>
                  <a:lnTo>
                    <a:pt x="855" y="8"/>
                  </a:lnTo>
                  <a:lnTo>
                    <a:pt x="8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8" name="Freeform 187"/>
            <p:cNvSpPr>
              <a:spLocks/>
            </p:cNvSpPr>
            <p:nvPr/>
          </p:nvSpPr>
          <p:spPr bwMode="auto">
            <a:xfrm>
              <a:off x="4350" y="3344"/>
              <a:ext cx="6" cy="54"/>
            </a:xfrm>
            <a:custGeom>
              <a:avLst/>
              <a:gdLst>
                <a:gd name="T0" fmla="*/ 0 w 21"/>
                <a:gd name="T1" fmla="*/ 0 h 214"/>
                <a:gd name="T2" fmla="*/ 0 w 21"/>
                <a:gd name="T3" fmla="*/ 0 h 214"/>
                <a:gd name="T4" fmla="*/ 0 w 21"/>
                <a:gd name="T5" fmla="*/ 0 h 214"/>
                <a:gd name="T6" fmla="*/ 0 w 21"/>
                <a:gd name="T7" fmla="*/ 0 h 214"/>
                <a:gd name="T8" fmla="*/ 0 w 21"/>
                <a:gd name="T9" fmla="*/ 0 h 214"/>
                <a:gd name="T10" fmla="*/ 0 w 21"/>
                <a:gd name="T11" fmla="*/ 0 h 214"/>
                <a:gd name="T12" fmla="*/ 0 w 21"/>
                <a:gd name="T13" fmla="*/ 0 h 214"/>
                <a:gd name="T14" fmla="*/ 0 w 21"/>
                <a:gd name="T15" fmla="*/ 0 h 214"/>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14"/>
                <a:gd name="T26" fmla="*/ 21 w 21"/>
                <a:gd name="T27" fmla="*/ 214 h 2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14">
                  <a:moveTo>
                    <a:pt x="21" y="10"/>
                  </a:moveTo>
                  <a:lnTo>
                    <a:pt x="0" y="0"/>
                  </a:lnTo>
                  <a:lnTo>
                    <a:pt x="6" y="214"/>
                  </a:lnTo>
                  <a:lnTo>
                    <a:pt x="9" y="212"/>
                  </a:lnTo>
                  <a:lnTo>
                    <a:pt x="13" y="210"/>
                  </a:lnTo>
                  <a:lnTo>
                    <a:pt x="15" y="208"/>
                  </a:lnTo>
                  <a:lnTo>
                    <a:pt x="18" y="207"/>
                  </a:lnTo>
                  <a:lnTo>
                    <a:pt x="2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9" name="Freeform 188"/>
            <p:cNvSpPr>
              <a:spLocks/>
            </p:cNvSpPr>
            <p:nvPr/>
          </p:nvSpPr>
          <p:spPr bwMode="auto">
            <a:xfrm>
              <a:off x="4554" y="3342"/>
              <a:ext cx="7" cy="59"/>
            </a:xfrm>
            <a:custGeom>
              <a:avLst/>
              <a:gdLst>
                <a:gd name="T0" fmla="*/ 0 w 25"/>
                <a:gd name="T1" fmla="*/ 0 h 235"/>
                <a:gd name="T2" fmla="*/ 0 w 25"/>
                <a:gd name="T3" fmla="*/ 0 h 235"/>
                <a:gd name="T4" fmla="*/ 0 w 25"/>
                <a:gd name="T5" fmla="*/ 0 h 235"/>
                <a:gd name="T6" fmla="*/ 0 w 25"/>
                <a:gd name="T7" fmla="*/ 0 h 235"/>
                <a:gd name="T8" fmla="*/ 0 w 25"/>
                <a:gd name="T9" fmla="*/ 0 h 235"/>
                <a:gd name="T10" fmla="*/ 0 w 25"/>
                <a:gd name="T11" fmla="*/ 0 h 235"/>
                <a:gd name="T12" fmla="*/ 0 w 25"/>
                <a:gd name="T13" fmla="*/ 0 h 235"/>
                <a:gd name="T14" fmla="*/ 0 w 25"/>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35"/>
                <a:gd name="T26" fmla="*/ 25 w 25"/>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35">
                  <a:moveTo>
                    <a:pt x="25" y="0"/>
                  </a:moveTo>
                  <a:lnTo>
                    <a:pt x="4" y="7"/>
                  </a:lnTo>
                  <a:lnTo>
                    <a:pt x="0" y="227"/>
                  </a:lnTo>
                  <a:lnTo>
                    <a:pt x="3" y="229"/>
                  </a:lnTo>
                  <a:lnTo>
                    <a:pt x="5" y="231"/>
                  </a:lnTo>
                  <a:lnTo>
                    <a:pt x="8" y="232"/>
                  </a:lnTo>
                  <a:lnTo>
                    <a:pt x="10" y="23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0" name="Freeform 189"/>
            <p:cNvSpPr>
              <a:spLocks/>
            </p:cNvSpPr>
            <p:nvPr/>
          </p:nvSpPr>
          <p:spPr bwMode="auto">
            <a:xfrm>
              <a:off x="4344" y="3542"/>
              <a:ext cx="224" cy="64"/>
            </a:xfrm>
            <a:custGeom>
              <a:avLst/>
              <a:gdLst>
                <a:gd name="T0" fmla="*/ 0 w 895"/>
                <a:gd name="T1" fmla="*/ 0 h 257"/>
                <a:gd name="T2" fmla="*/ 0 w 895"/>
                <a:gd name="T3" fmla="*/ 0 h 257"/>
                <a:gd name="T4" fmla="*/ 0 w 895"/>
                <a:gd name="T5" fmla="*/ 0 h 257"/>
                <a:gd name="T6" fmla="*/ 0 w 895"/>
                <a:gd name="T7" fmla="*/ 0 h 257"/>
                <a:gd name="T8" fmla="*/ 0 w 895"/>
                <a:gd name="T9" fmla="*/ 0 h 257"/>
                <a:gd name="T10" fmla="*/ 0 w 895"/>
                <a:gd name="T11" fmla="*/ 0 h 257"/>
                <a:gd name="T12" fmla="*/ 0 w 895"/>
                <a:gd name="T13" fmla="*/ 0 h 257"/>
                <a:gd name="T14" fmla="*/ 0 w 895"/>
                <a:gd name="T15" fmla="*/ 0 h 257"/>
                <a:gd name="T16" fmla="*/ 0 w 895"/>
                <a:gd name="T17" fmla="*/ 0 h 257"/>
                <a:gd name="T18" fmla="*/ 0 w 895"/>
                <a:gd name="T19" fmla="*/ 0 h 257"/>
                <a:gd name="T20" fmla="*/ 0 w 895"/>
                <a:gd name="T21" fmla="*/ 0 h 257"/>
                <a:gd name="T22" fmla="*/ 0 w 895"/>
                <a:gd name="T23" fmla="*/ 0 h 257"/>
                <a:gd name="T24" fmla="*/ 0 w 895"/>
                <a:gd name="T25" fmla="*/ 0 h 257"/>
                <a:gd name="T26" fmla="*/ 0 w 895"/>
                <a:gd name="T27" fmla="*/ 0 h 257"/>
                <a:gd name="T28" fmla="*/ 0 w 895"/>
                <a:gd name="T29" fmla="*/ 0 h 257"/>
                <a:gd name="T30" fmla="*/ 0 w 895"/>
                <a:gd name="T31" fmla="*/ 0 h 257"/>
                <a:gd name="T32" fmla="*/ 0 w 895"/>
                <a:gd name="T33" fmla="*/ 0 h 257"/>
                <a:gd name="T34" fmla="*/ 0 w 895"/>
                <a:gd name="T35" fmla="*/ 0 h 257"/>
                <a:gd name="T36" fmla="*/ 0 w 895"/>
                <a:gd name="T37" fmla="*/ 0 h 257"/>
                <a:gd name="T38" fmla="*/ 0 w 895"/>
                <a:gd name="T39" fmla="*/ 0 h 257"/>
                <a:gd name="T40" fmla="*/ 0 w 895"/>
                <a:gd name="T41" fmla="*/ 0 h 257"/>
                <a:gd name="T42" fmla="*/ 0 w 895"/>
                <a:gd name="T43" fmla="*/ 0 h 257"/>
                <a:gd name="T44" fmla="*/ 0 w 895"/>
                <a:gd name="T45" fmla="*/ 0 h 257"/>
                <a:gd name="T46" fmla="*/ 0 w 895"/>
                <a:gd name="T47" fmla="*/ 0 h 257"/>
                <a:gd name="T48" fmla="*/ 0 w 895"/>
                <a:gd name="T49" fmla="*/ 0 h 257"/>
                <a:gd name="T50" fmla="*/ 0 w 895"/>
                <a:gd name="T51" fmla="*/ 0 h 257"/>
                <a:gd name="T52" fmla="*/ 0 w 895"/>
                <a:gd name="T53" fmla="*/ 0 h 257"/>
                <a:gd name="T54" fmla="*/ 0 w 895"/>
                <a:gd name="T55" fmla="*/ 0 h 257"/>
                <a:gd name="T56" fmla="*/ 0 w 895"/>
                <a:gd name="T57" fmla="*/ 0 h 257"/>
                <a:gd name="T58" fmla="*/ 0 w 895"/>
                <a:gd name="T59" fmla="*/ 0 h 257"/>
                <a:gd name="T60" fmla="*/ 0 w 895"/>
                <a:gd name="T61" fmla="*/ 0 h 257"/>
                <a:gd name="T62" fmla="*/ 0 w 895"/>
                <a:gd name="T63" fmla="*/ 0 h 257"/>
                <a:gd name="T64" fmla="*/ 0 w 895"/>
                <a:gd name="T65" fmla="*/ 0 h 257"/>
                <a:gd name="T66" fmla="*/ 0 w 895"/>
                <a:gd name="T67" fmla="*/ 0 h 257"/>
                <a:gd name="T68" fmla="*/ 0 w 895"/>
                <a:gd name="T69" fmla="*/ 0 h 257"/>
                <a:gd name="T70" fmla="*/ 0 w 895"/>
                <a:gd name="T71" fmla="*/ 0 h 257"/>
                <a:gd name="T72" fmla="*/ 0 w 895"/>
                <a:gd name="T73" fmla="*/ 0 h 257"/>
                <a:gd name="T74" fmla="*/ 0 w 895"/>
                <a:gd name="T75" fmla="*/ 0 h 257"/>
                <a:gd name="T76" fmla="*/ 0 w 895"/>
                <a:gd name="T77" fmla="*/ 0 h 257"/>
                <a:gd name="T78" fmla="*/ 0 w 895"/>
                <a:gd name="T79" fmla="*/ 0 h 257"/>
                <a:gd name="T80" fmla="*/ 0 w 895"/>
                <a:gd name="T81" fmla="*/ 0 h 257"/>
                <a:gd name="T82" fmla="*/ 0 w 895"/>
                <a:gd name="T83" fmla="*/ 0 h 257"/>
                <a:gd name="T84" fmla="*/ 0 w 895"/>
                <a:gd name="T85" fmla="*/ 0 h 257"/>
                <a:gd name="T86" fmla="*/ 0 w 895"/>
                <a:gd name="T87" fmla="*/ 0 h 257"/>
                <a:gd name="T88" fmla="*/ 0 w 895"/>
                <a:gd name="T89" fmla="*/ 0 h 2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5"/>
                <a:gd name="T136" fmla="*/ 0 h 257"/>
                <a:gd name="T137" fmla="*/ 895 w 895"/>
                <a:gd name="T138" fmla="*/ 257 h 2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5" h="257">
                  <a:moveTo>
                    <a:pt x="844" y="0"/>
                  </a:moveTo>
                  <a:lnTo>
                    <a:pt x="841" y="33"/>
                  </a:lnTo>
                  <a:lnTo>
                    <a:pt x="844" y="39"/>
                  </a:lnTo>
                  <a:lnTo>
                    <a:pt x="845" y="45"/>
                  </a:lnTo>
                  <a:lnTo>
                    <a:pt x="846" y="52"/>
                  </a:lnTo>
                  <a:lnTo>
                    <a:pt x="846" y="58"/>
                  </a:lnTo>
                  <a:lnTo>
                    <a:pt x="844" y="74"/>
                  </a:lnTo>
                  <a:lnTo>
                    <a:pt x="837" y="90"/>
                  </a:lnTo>
                  <a:lnTo>
                    <a:pt x="827" y="105"/>
                  </a:lnTo>
                  <a:lnTo>
                    <a:pt x="814" y="120"/>
                  </a:lnTo>
                  <a:lnTo>
                    <a:pt x="796" y="134"/>
                  </a:lnTo>
                  <a:lnTo>
                    <a:pt x="776" y="147"/>
                  </a:lnTo>
                  <a:lnTo>
                    <a:pt x="752" y="159"/>
                  </a:lnTo>
                  <a:lnTo>
                    <a:pt x="726" y="170"/>
                  </a:lnTo>
                  <a:lnTo>
                    <a:pt x="697" y="182"/>
                  </a:lnTo>
                  <a:lnTo>
                    <a:pt x="666" y="190"/>
                  </a:lnTo>
                  <a:lnTo>
                    <a:pt x="632" y="198"/>
                  </a:lnTo>
                  <a:lnTo>
                    <a:pt x="596" y="205"/>
                  </a:lnTo>
                  <a:lnTo>
                    <a:pt x="558" y="210"/>
                  </a:lnTo>
                  <a:lnTo>
                    <a:pt x="520" y="214"/>
                  </a:lnTo>
                  <a:lnTo>
                    <a:pt x="478" y="217"/>
                  </a:lnTo>
                  <a:lnTo>
                    <a:pt x="437" y="218"/>
                  </a:lnTo>
                  <a:lnTo>
                    <a:pt x="394" y="217"/>
                  </a:lnTo>
                  <a:lnTo>
                    <a:pt x="354" y="214"/>
                  </a:lnTo>
                  <a:lnTo>
                    <a:pt x="316" y="210"/>
                  </a:lnTo>
                  <a:lnTo>
                    <a:pt x="277" y="205"/>
                  </a:lnTo>
                  <a:lnTo>
                    <a:pt x="242" y="198"/>
                  </a:lnTo>
                  <a:lnTo>
                    <a:pt x="208" y="190"/>
                  </a:lnTo>
                  <a:lnTo>
                    <a:pt x="175" y="182"/>
                  </a:lnTo>
                  <a:lnTo>
                    <a:pt x="147" y="170"/>
                  </a:lnTo>
                  <a:lnTo>
                    <a:pt x="120" y="159"/>
                  </a:lnTo>
                  <a:lnTo>
                    <a:pt x="96" y="147"/>
                  </a:lnTo>
                  <a:lnTo>
                    <a:pt x="76" y="134"/>
                  </a:lnTo>
                  <a:lnTo>
                    <a:pt x="59" y="120"/>
                  </a:lnTo>
                  <a:lnTo>
                    <a:pt x="45" y="105"/>
                  </a:lnTo>
                  <a:lnTo>
                    <a:pt x="35" y="90"/>
                  </a:lnTo>
                  <a:lnTo>
                    <a:pt x="29" y="74"/>
                  </a:lnTo>
                  <a:lnTo>
                    <a:pt x="26" y="58"/>
                  </a:lnTo>
                  <a:lnTo>
                    <a:pt x="28" y="48"/>
                  </a:lnTo>
                  <a:lnTo>
                    <a:pt x="30" y="38"/>
                  </a:lnTo>
                  <a:lnTo>
                    <a:pt x="34" y="28"/>
                  </a:lnTo>
                  <a:lnTo>
                    <a:pt x="39" y="18"/>
                  </a:lnTo>
                  <a:lnTo>
                    <a:pt x="39" y="10"/>
                  </a:lnTo>
                  <a:lnTo>
                    <a:pt x="30" y="19"/>
                  </a:lnTo>
                  <a:lnTo>
                    <a:pt x="23" y="28"/>
                  </a:lnTo>
                  <a:lnTo>
                    <a:pt x="15" y="37"/>
                  </a:lnTo>
                  <a:lnTo>
                    <a:pt x="10" y="45"/>
                  </a:lnTo>
                  <a:lnTo>
                    <a:pt x="6" y="54"/>
                  </a:lnTo>
                  <a:lnTo>
                    <a:pt x="3" y="63"/>
                  </a:lnTo>
                  <a:lnTo>
                    <a:pt x="1" y="73"/>
                  </a:lnTo>
                  <a:lnTo>
                    <a:pt x="0" y="82"/>
                  </a:lnTo>
                  <a:lnTo>
                    <a:pt x="3" y="99"/>
                  </a:lnTo>
                  <a:lnTo>
                    <a:pt x="9" y="117"/>
                  </a:lnTo>
                  <a:lnTo>
                    <a:pt x="20" y="134"/>
                  </a:lnTo>
                  <a:lnTo>
                    <a:pt x="35" y="149"/>
                  </a:lnTo>
                  <a:lnTo>
                    <a:pt x="54" y="165"/>
                  </a:lnTo>
                  <a:lnTo>
                    <a:pt x="76" y="179"/>
                  </a:lnTo>
                  <a:lnTo>
                    <a:pt x="103" y="193"/>
                  </a:lnTo>
                  <a:lnTo>
                    <a:pt x="132" y="205"/>
                  </a:lnTo>
                  <a:lnTo>
                    <a:pt x="163" y="217"/>
                  </a:lnTo>
                  <a:lnTo>
                    <a:pt x="198" y="227"/>
                  </a:lnTo>
                  <a:lnTo>
                    <a:pt x="234" y="235"/>
                  </a:lnTo>
                  <a:lnTo>
                    <a:pt x="274" y="243"/>
                  </a:lnTo>
                  <a:lnTo>
                    <a:pt x="314" y="249"/>
                  </a:lnTo>
                  <a:lnTo>
                    <a:pt x="358" y="253"/>
                  </a:lnTo>
                  <a:lnTo>
                    <a:pt x="402" y="255"/>
                  </a:lnTo>
                  <a:lnTo>
                    <a:pt x="448" y="257"/>
                  </a:lnTo>
                  <a:lnTo>
                    <a:pt x="493" y="255"/>
                  </a:lnTo>
                  <a:lnTo>
                    <a:pt x="538" y="253"/>
                  </a:lnTo>
                  <a:lnTo>
                    <a:pt x="581" y="249"/>
                  </a:lnTo>
                  <a:lnTo>
                    <a:pt x="621" y="243"/>
                  </a:lnTo>
                  <a:lnTo>
                    <a:pt x="661" y="235"/>
                  </a:lnTo>
                  <a:lnTo>
                    <a:pt x="697" y="227"/>
                  </a:lnTo>
                  <a:lnTo>
                    <a:pt x="732" y="217"/>
                  </a:lnTo>
                  <a:lnTo>
                    <a:pt x="764" y="205"/>
                  </a:lnTo>
                  <a:lnTo>
                    <a:pt x="792" y="193"/>
                  </a:lnTo>
                  <a:lnTo>
                    <a:pt x="819" y="179"/>
                  </a:lnTo>
                  <a:lnTo>
                    <a:pt x="841" y="165"/>
                  </a:lnTo>
                  <a:lnTo>
                    <a:pt x="860" y="149"/>
                  </a:lnTo>
                  <a:lnTo>
                    <a:pt x="875" y="134"/>
                  </a:lnTo>
                  <a:lnTo>
                    <a:pt x="886" y="117"/>
                  </a:lnTo>
                  <a:lnTo>
                    <a:pt x="892" y="99"/>
                  </a:lnTo>
                  <a:lnTo>
                    <a:pt x="895" y="82"/>
                  </a:lnTo>
                  <a:lnTo>
                    <a:pt x="894" y="70"/>
                  </a:lnTo>
                  <a:lnTo>
                    <a:pt x="891" y="60"/>
                  </a:lnTo>
                  <a:lnTo>
                    <a:pt x="887" y="50"/>
                  </a:lnTo>
                  <a:lnTo>
                    <a:pt x="881" y="39"/>
                  </a:lnTo>
                  <a:lnTo>
                    <a:pt x="874" y="29"/>
                  </a:lnTo>
                  <a:lnTo>
                    <a:pt x="865" y="19"/>
                  </a:lnTo>
                  <a:lnTo>
                    <a:pt x="855" y="10"/>
                  </a:lnTo>
                  <a:lnTo>
                    <a:pt x="8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1" name="Freeform 190"/>
            <p:cNvSpPr>
              <a:spLocks/>
            </p:cNvSpPr>
            <p:nvPr/>
          </p:nvSpPr>
          <p:spPr bwMode="auto">
            <a:xfrm>
              <a:off x="4351" y="3415"/>
              <a:ext cx="5" cy="135"/>
            </a:xfrm>
            <a:custGeom>
              <a:avLst/>
              <a:gdLst>
                <a:gd name="T0" fmla="*/ 0 w 21"/>
                <a:gd name="T1" fmla="*/ 0 h 539"/>
                <a:gd name="T2" fmla="*/ 0 w 21"/>
                <a:gd name="T3" fmla="*/ 0 h 539"/>
                <a:gd name="T4" fmla="*/ 0 w 21"/>
                <a:gd name="T5" fmla="*/ 0 h 539"/>
                <a:gd name="T6" fmla="*/ 0 w 21"/>
                <a:gd name="T7" fmla="*/ 0 h 539"/>
                <a:gd name="T8" fmla="*/ 0 w 21"/>
                <a:gd name="T9" fmla="*/ 0 h 539"/>
                <a:gd name="T10" fmla="*/ 0 w 21"/>
                <a:gd name="T11" fmla="*/ 0 h 539"/>
                <a:gd name="T12" fmla="*/ 0 w 21"/>
                <a:gd name="T13" fmla="*/ 0 h 539"/>
                <a:gd name="T14" fmla="*/ 0 w 21"/>
                <a:gd name="T15" fmla="*/ 0 h 539"/>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539"/>
                <a:gd name="T26" fmla="*/ 21 w 21"/>
                <a:gd name="T27" fmla="*/ 539 h 5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539">
                  <a:moveTo>
                    <a:pt x="21" y="16"/>
                  </a:moveTo>
                  <a:lnTo>
                    <a:pt x="0" y="0"/>
                  </a:lnTo>
                  <a:lnTo>
                    <a:pt x="2" y="539"/>
                  </a:lnTo>
                  <a:lnTo>
                    <a:pt x="5" y="536"/>
                  </a:lnTo>
                  <a:lnTo>
                    <a:pt x="8" y="532"/>
                  </a:lnTo>
                  <a:lnTo>
                    <a:pt x="11" y="529"/>
                  </a:lnTo>
                  <a:lnTo>
                    <a:pt x="13" y="526"/>
                  </a:lnTo>
                  <a:lnTo>
                    <a:pt x="2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2" name="Freeform 191"/>
            <p:cNvSpPr>
              <a:spLocks/>
            </p:cNvSpPr>
            <p:nvPr/>
          </p:nvSpPr>
          <p:spPr bwMode="auto">
            <a:xfrm>
              <a:off x="4552" y="3417"/>
              <a:ext cx="7" cy="135"/>
            </a:xfrm>
            <a:custGeom>
              <a:avLst/>
              <a:gdLst>
                <a:gd name="T0" fmla="*/ 0 w 29"/>
                <a:gd name="T1" fmla="*/ 0 h 540"/>
                <a:gd name="T2" fmla="*/ 0 w 29"/>
                <a:gd name="T3" fmla="*/ 0 h 540"/>
                <a:gd name="T4" fmla="*/ 0 w 29"/>
                <a:gd name="T5" fmla="*/ 0 h 540"/>
                <a:gd name="T6" fmla="*/ 0 w 29"/>
                <a:gd name="T7" fmla="*/ 0 h 540"/>
                <a:gd name="T8" fmla="*/ 0 w 29"/>
                <a:gd name="T9" fmla="*/ 0 h 540"/>
                <a:gd name="T10" fmla="*/ 0 w 29"/>
                <a:gd name="T11" fmla="*/ 0 h 540"/>
                <a:gd name="T12" fmla="*/ 0 w 29"/>
                <a:gd name="T13" fmla="*/ 0 h 540"/>
                <a:gd name="T14" fmla="*/ 0 w 29"/>
                <a:gd name="T15" fmla="*/ 0 h 540"/>
                <a:gd name="T16" fmla="*/ 0 w 29"/>
                <a:gd name="T17" fmla="*/ 0 h 5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40"/>
                <a:gd name="T29" fmla="*/ 29 w 29"/>
                <a:gd name="T30" fmla="*/ 540 h 5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40">
                  <a:moveTo>
                    <a:pt x="29" y="0"/>
                  </a:moveTo>
                  <a:lnTo>
                    <a:pt x="7" y="13"/>
                  </a:lnTo>
                  <a:lnTo>
                    <a:pt x="2" y="465"/>
                  </a:lnTo>
                  <a:lnTo>
                    <a:pt x="0" y="529"/>
                  </a:lnTo>
                  <a:lnTo>
                    <a:pt x="3" y="531"/>
                  </a:lnTo>
                  <a:lnTo>
                    <a:pt x="7" y="534"/>
                  </a:lnTo>
                  <a:lnTo>
                    <a:pt x="9" y="538"/>
                  </a:lnTo>
                  <a:lnTo>
                    <a:pt x="12" y="54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3" name="Freeform 192"/>
            <p:cNvSpPr>
              <a:spLocks/>
            </p:cNvSpPr>
            <p:nvPr/>
          </p:nvSpPr>
          <p:spPr bwMode="auto">
            <a:xfrm>
              <a:off x="4344" y="3622"/>
              <a:ext cx="224" cy="74"/>
            </a:xfrm>
            <a:custGeom>
              <a:avLst/>
              <a:gdLst>
                <a:gd name="T0" fmla="*/ 0 w 895"/>
                <a:gd name="T1" fmla="*/ 0 h 297"/>
                <a:gd name="T2" fmla="*/ 0 w 895"/>
                <a:gd name="T3" fmla="*/ 0 h 297"/>
                <a:gd name="T4" fmla="*/ 0 w 895"/>
                <a:gd name="T5" fmla="*/ 0 h 297"/>
                <a:gd name="T6" fmla="*/ 0 w 895"/>
                <a:gd name="T7" fmla="*/ 0 h 297"/>
                <a:gd name="T8" fmla="*/ 0 w 895"/>
                <a:gd name="T9" fmla="*/ 0 h 297"/>
                <a:gd name="T10" fmla="*/ 0 w 895"/>
                <a:gd name="T11" fmla="*/ 0 h 297"/>
                <a:gd name="T12" fmla="*/ 0 w 895"/>
                <a:gd name="T13" fmla="*/ 0 h 297"/>
                <a:gd name="T14" fmla="*/ 0 w 895"/>
                <a:gd name="T15" fmla="*/ 0 h 297"/>
                <a:gd name="T16" fmla="*/ 0 w 895"/>
                <a:gd name="T17" fmla="*/ 0 h 297"/>
                <a:gd name="T18" fmla="*/ 0 w 895"/>
                <a:gd name="T19" fmla="*/ 0 h 297"/>
                <a:gd name="T20" fmla="*/ 0 w 895"/>
                <a:gd name="T21" fmla="*/ 0 h 297"/>
                <a:gd name="T22" fmla="*/ 0 w 895"/>
                <a:gd name="T23" fmla="*/ 0 h 297"/>
                <a:gd name="T24" fmla="*/ 0 w 895"/>
                <a:gd name="T25" fmla="*/ 0 h 297"/>
                <a:gd name="T26" fmla="*/ 0 w 895"/>
                <a:gd name="T27" fmla="*/ 0 h 297"/>
                <a:gd name="T28" fmla="*/ 0 w 895"/>
                <a:gd name="T29" fmla="*/ 0 h 297"/>
                <a:gd name="T30" fmla="*/ 0 w 895"/>
                <a:gd name="T31" fmla="*/ 0 h 297"/>
                <a:gd name="T32" fmla="*/ 0 w 895"/>
                <a:gd name="T33" fmla="*/ 0 h 297"/>
                <a:gd name="T34" fmla="*/ 0 w 895"/>
                <a:gd name="T35" fmla="*/ 0 h 297"/>
                <a:gd name="T36" fmla="*/ 0 w 895"/>
                <a:gd name="T37" fmla="*/ 0 h 297"/>
                <a:gd name="T38" fmla="*/ 0 w 895"/>
                <a:gd name="T39" fmla="*/ 0 h 297"/>
                <a:gd name="T40" fmla="*/ 0 w 895"/>
                <a:gd name="T41" fmla="*/ 0 h 297"/>
                <a:gd name="T42" fmla="*/ 0 w 895"/>
                <a:gd name="T43" fmla="*/ 0 h 297"/>
                <a:gd name="T44" fmla="*/ 0 w 895"/>
                <a:gd name="T45" fmla="*/ 0 h 297"/>
                <a:gd name="T46" fmla="*/ 0 w 895"/>
                <a:gd name="T47" fmla="*/ 0 h 297"/>
                <a:gd name="T48" fmla="*/ 0 w 895"/>
                <a:gd name="T49" fmla="*/ 0 h 297"/>
                <a:gd name="T50" fmla="*/ 0 w 895"/>
                <a:gd name="T51" fmla="*/ 0 h 297"/>
                <a:gd name="T52" fmla="*/ 0 w 895"/>
                <a:gd name="T53" fmla="*/ 0 h 297"/>
                <a:gd name="T54" fmla="*/ 0 w 895"/>
                <a:gd name="T55" fmla="*/ 0 h 297"/>
                <a:gd name="T56" fmla="*/ 0 w 895"/>
                <a:gd name="T57" fmla="*/ 0 h 297"/>
                <a:gd name="T58" fmla="*/ 0 w 895"/>
                <a:gd name="T59" fmla="*/ 0 h 297"/>
                <a:gd name="T60" fmla="*/ 0 w 895"/>
                <a:gd name="T61" fmla="*/ 0 h 297"/>
                <a:gd name="T62" fmla="*/ 0 w 895"/>
                <a:gd name="T63" fmla="*/ 0 h 297"/>
                <a:gd name="T64" fmla="*/ 0 w 895"/>
                <a:gd name="T65" fmla="*/ 0 h 297"/>
                <a:gd name="T66" fmla="*/ 0 w 895"/>
                <a:gd name="T67" fmla="*/ 0 h 297"/>
                <a:gd name="T68" fmla="*/ 0 w 895"/>
                <a:gd name="T69" fmla="*/ 0 h 297"/>
                <a:gd name="T70" fmla="*/ 0 w 895"/>
                <a:gd name="T71" fmla="*/ 0 h 297"/>
                <a:gd name="T72" fmla="*/ 0 w 895"/>
                <a:gd name="T73" fmla="*/ 0 h 297"/>
                <a:gd name="T74" fmla="*/ 0 w 895"/>
                <a:gd name="T75" fmla="*/ 0 h 297"/>
                <a:gd name="T76" fmla="*/ 0 w 895"/>
                <a:gd name="T77" fmla="*/ 0 h 297"/>
                <a:gd name="T78" fmla="*/ 0 w 895"/>
                <a:gd name="T79" fmla="*/ 0 h 297"/>
                <a:gd name="T80" fmla="*/ 0 w 895"/>
                <a:gd name="T81" fmla="*/ 0 h 297"/>
                <a:gd name="T82" fmla="*/ 0 w 895"/>
                <a:gd name="T83" fmla="*/ 0 h 297"/>
                <a:gd name="T84" fmla="*/ 0 w 895"/>
                <a:gd name="T85" fmla="*/ 0 h 297"/>
                <a:gd name="T86" fmla="*/ 0 w 895"/>
                <a:gd name="T87" fmla="*/ 0 h 297"/>
                <a:gd name="T88" fmla="*/ 0 w 895"/>
                <a:gd name="T89" fmla="*/ 0 h 2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5"/>
                <a:gd name="T136" fmla="*/ 0 h 297"/>
                <a:gd name="T137" fmla="*/ 895 w 895"/>
                <a:gd name="T138" fmla="*/ 297 h 29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5" h="297">
                  <a:moveTo>
                    <a:pt x="844" y="0"/>
                  </a:moveTo>
                  <a:lnTo>
                    <a:pt x="841" y="37"/>
                  </a:lnTo>
                  <a:lnTo>
                    <a:pt x="844" y="43"/>
                  </a:lnTo>
                  <a:lnTo>
                    <a:pt x="845" y="50"/>
                  </a:lnTo>
                  <a:lnTo>
                    <a:pt x="846" y="58"/>
                  </a:lnTo>
                  <a:lnTo>
                    <a:pt x="846" y="64"/>
                  </a:lnTo>
                  <a:lnTo>
                    <a:pt x="844" y="83"/>
                  </a:lnTo>
                  <a:lnTo>
                    <a:pt x="837" y="102"/>
                  </a:lnTo>
                  <a:lnTo>
                    <a:pt x="827" y="120"/>
                  </a:lnTo>
                  <a:lnTo>
                    <a:pt x="814" y="137"/>
                  </a:lnTo>
                  <a:lnTo>
                    <a:pt x="796" y="154"/>
                  </a:lnTo>
                  <a:lnTo>
                    <a:pt x="776" y="169"/>
                  </a:lnTo>
                  <a:lnTo>
                    <a:pt x="752" y="183"/>
                  </a:lnTo>
                  <a:lnTo>
                    <a:pt x="726" y="197"/>
                  </a:lnTo>
                  <a:lnTo>
                    <a:pt x="697" y="209"/>
                  </a:lnTo>
                  <a:lnTo>
                    <a:pt x="666" y="219"/>
                  </a:lnTo>
                  <a:lnTo>
                    <a:pt x="632" y="229"/>
                  </a:lnTo>
                  <a:lnTo>
                    <a:pt x="596" y="237"/>
                  </a:lnTo>
                  <a:lnTo>
                    <a:pt x="558" y="243"/>
                  </a:lnTo>
                  <a:lnTo>
                    <a:pt x="520" y="248"/>
                  </a:lnTo>
                  <a:lnTo>
                    <a:pt x="478" y="251"/>
                  </a:lnTo>
                  <a:lnTo>
                    <a:pt x="437" y="252"/>
                  </a:lnTo>
                  <a:lnTo>
                    <a:pt x="394" y="251"/>
                  </a:lnTo>
                  <a:lnTo>
                    <a:pt x="354" y="248"/>
                  </a:lnTo>
                  <a:lnTo>
                    <a:pt x="316" y="243"/>
                  </a:lnTo>
                  <a:lnTo>
                    <a:pt x="277" y="237"/>
                  </a:lnTo>
                  <a:lnTo>
                    <a:pt x="242" y="229"/>
                  </a:lnTo>
                  <a:lnTo>
                    <a:pt x="208" y="219"/>
                  </a:lnTo>
                  <a:lnTo>
                    <a:pt x="175" y="209"/>
                  </a:lnTo>
                  <a:lnTo>
                    <a:pt x="147" y="197"/>
                  </a:lnTo>
                  <a:lnTo>
                    <a:pt x="120" y="183"/>
                  </a:lnTo>
                  <a:lnTo>
                    <a:pt x="96" y="169"/>
                  </a:lnTo>
                  <a:lnTo>
                    <a:pt x="76" y="154"/>
                  </a:lnTo>
                  <a:lnTo>
                    <a:pt x="59" y="137"/>
                  </a:lnTo>
                  <a:lnTo>
                    <a:pt x="45" y="120"/>
                  </a:lnTo>
                  <a:lnTo>
                    <a:pt x="35" y="102"/>
                  </a:lnTo>
                  <a:lnTo>
                    <a:pt x="29" y="83"/>
                  </a:lnTo>
                  <a:lnTo>
                    <a:pt x="26" y="64"/>
                  </a:lnTo>
                  <a:lnTo>
                    <a:pt x="28" y="53"/>
                  </a:lnTo>
                  <a:lnTo>
                    <a:pt x="30" y="42"/>
                  </a:lnTo>
                  <a:lnTo>
                    <a:pt x="34" y="30"/>
                  </a:lnTo>
                  <a:lnTo>
                    <a:pt x="39" y="20"/>
                  </a:lnTo>
                  <a:lnTo>
                    <a:pt x="39" y="12"/>
                  </a:lnTo>
                  <a:lnTo>
                    <a:pt x="30" y="20"/>
                  </a:lnTo>
                  <a:lnTo>
                    <a:pt x="23" y="30"/>
                  </a:lnTo>
                  <a:lnTo>
                    <a:pt x="15" y="40"/>
                  </a:lnTo>
                  <a:lnTo>
                    <a:pt x="10" y="50"/>
                  </a:lnTo>
                  <a:lnTo>
                    <a:pt x="6" y="60"/>
                  </a:lnTo>
                  <a:lnTo>
                    <a:pt x="3" y="72"/>
                  </a:lnTo>
                  <a:lnTo>
                    <a:pt x="1" y="82"/>
                  </a:lnTo>
                  <a:lnTo>
                    <a:pt x="0" y="93"/>
                  </a:lnTo>
                  <a:lnTo>
                    <a:pt x="3" y="114"/>
                  </a:lnTo>
                  <a:lnTo>
                    <a:pt x="9" y="134"/>
                  </a:lnTo>
                  <a:lnTo>
                    <a:pt x="20" y="153"/>
                  </a:lnTo>
                  <a:lnTo>
                    <a:pt x="35" y="172"/>
                  </a:lnTo>
                  <a:lnTo>
                    <a:pt x="54" y="190"/>
                  </a:lnTo>
                  <a:lnTo>
                    <a:pt x="76" y="207"/>
                  </a:lnTo>
                  <a:lnTo>
                    <a:pt x="103" y="223"/>
                  </a:lnTo>
                  <a:lnTo>
                    <a:pt x="132" y="237"/>
                  </a:lnTo>
                  <a:lnTo>
                    <a:pt x="163" y="251"/>
                  </a:lnTo>
                  <a:lnTo>
                    <a:pt x="198" y="262"/>
                  </a:lnTo>
                  <a:lnTo>
                    <a:pt x="234" y="272"/>
                  </a:lnTo>
                  <a:lnTo>
                    <a:pt x="274" y="281"/>
                  </a:lnTo>
                  <a:lnTo>
                    <a:pt x="314" y="288"/>
                  </a:lnTo>
                  <a:lnTo>
                    <a:pt x="358" y="293"/>
                  </a:lnTo>
                  <a:lnTo>
                    <a:pt x="402" y="296"/>
                  </a:lnTo>
                  <a:lnTo>
                    <a:pt x="448" y="297"/>
                  </a:lnTo>
                  <a:lnTo>
                    <a:pt x="493" y="296"/>
                  </a:lnTo>
                  <a:lnTo>
                    <a:pt x="538" y="293"/>
                  </a:lnTo>
                  <a:lnTo>
                    <a:pt x="581" y="288"/>
                  </a:lnTo>
                  <a:lnTo>
                    <a:pt x="621" y="281"/>
                  </a:lnTo>
                  <a:lnTo>
                    <a:pt x="661" y="272"/>
                  </a:lnTo>
                  <a:lnTo>
                    <a:pt x="697" y="262"/>
                  </a:lnTo>
                  <a:lnTo>
                    <a:pt x="732" y="251"/>
                  </a:lnTo>
                  <a:lnTo>
                    <a:pt x="764" y="237"/>
                  </a:lnTo>
                  <a:lnTo>
                    <a:pt x="792" y="223"/>
                  </a:lnTo>
                  <a:lnTo>
                    <a:pt x="819" y="207"/>
                  </a:lnTo>
                  <a:lnTo>
                    <a:pt x="841" y="190"/>
                  </a:lnTo>
                  <a:lnTo>
                    <a:pt x="860" y="172"/>
                  </a:lnTo>
                  <a:lnTo>
                    <a:pt x="875" y="153"/>
                  </a:lnTo>
                  <a:lnTo>
                    <a:pt x="886" y="134"/>
                  </a:lnTo>
                  <a:lnTo>
                    <a:pt x="892" y="114"/>
                  </a:lnTo>
                  <a:lnTo>
                    <a:pt x="895" y="93"/>
                  </a:lnTo>
                  <a:lnTo>
                    <a:pt x="894" y="80"/>
                  </a:lnTo>
                  <a:lnTo>
                    <a:pt x="891" y="68"/>
                  </a:lnTo>
                  <a:lnTo>
                    <a:pt x="887" y="57"/>
                  </a:lnTo>
                  <a:lnTo>
                    <a:pt x="881" y="44"/>
                  </a:lnTo>
                  <a:lnTo>
                    <a:pt x="874" y="33"/>
                  </a:lnTo>
                  <a:lnTo>
                    <a:pt x="865" y="22"/>
                  </a:lnTo>
                  <a:lnTo>
                    <a:pt x="855" y="10"/>
                  </a:lnTo>
                  <a:lnTo>
                    <a:pt x="8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4" name="Freeform 193"/>
            <p:cNvSpPr>
              <a:spLocks/>
            </p:cNvSpPr>
            <p:nvPr/>
          </p:nvSpPr>
          <p:spPr bwMode="auto">
            <a:xfrm>
              <a:off x="4351" y="3567"/>
              <a:ext cx="5" cy="61"/>
            </a:xfrm>
            <a:custGeom>
              <a:avLst/>
              <a:gdLst>
                <a:gd name="T0" fmla="*/ 0 w 21"/>
                <a:gd name="T1" fmla="*/ 0 h 243"/>
                <a:gd name="T2" fmla="*/ 0 w 21"/>
                <a:gd name="T3" fmla="*/ 0 h 243"/>
                <a:gd name="T4" fmla="*/ 0 w 21"/>
                <a:gd name="T5" fmla="*/ 0 h 243"/>
                <a:gd name="T6" fmla="*/ 0 w 21"/>
                <a:gd name="T7" fmla="*/ 0 h 243"/>
                <a:gd name="T8" fmla="*/ 0 w 21"/>
                <a:gd name="T9" fmla="*/ 0 h 243"/>
                <a:gd name="T10" fmla="*/ 0 w 21"/>
                <a:gd name="T11" fmla="*/ 0 h 243"/>
                <a:gd name="T12" fmla="*/ 0 w 21"/>
                <a:gd name="T13" fmla="*/ 0 h 243"/>
                <a:gd name="T14" fmla="*/ 0 w 21"/>
                <a:gd name="T15" fmla="*/ 0 h 243"/>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43"/>
                <a:gd name="T26" fmla="*/ 21 w 21"/>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43">
                  <a:moveTo>
                    <a:pt x="21" y="14"/>
                  </a:moveTo>
                  <a:lnTo>
                    <a:pt x="0" y="0"/>
                  </a:lnTo>
                  <a:lnTo>
                    <a:pt x="11" y="243"/>
                  </a:lnTo>
                  <a:lnTo>
                    <a:pt x="13" y="241"/>
                  </a:lnTo>
                  <a:lnTo>
                    <a:pt x="16" y="238"/>
                  </a:lnTo>
                  <a:lnTo>
                    <a:pt x="18" y="236"/>
                  </a:lnTo>
                  <a:lnTo>
                    <a:pt x="21" y="233"/>
                  </a:lnTo>
                  <a:lnTo>
                    <a:pt x="2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5" name="Freeform 194"/>
            <p:cNvSpPr>
              <a:spLocks/>
            </p:cNvSpPr>
            <p:nvPr/>
          </p:nvSpPr>
          <p:spPr bwMode="auto">
            <a:xfrm>
              <a:off x="4551" y="3570"/>
              <a:ext cx="7" cy="60"/>
            </a:xfrm>
            <a:custGeom>
              <a:avLst/>
              <a:gdLst>
                <a:gd name="T0" fmla="*/ 0 w 26"/>
                <a:gd name="T1" fmla="*/ 0 h 242"/>
                <a:gd name="T2" fmla="*/ 0 w 26"/>
                <a:gd name="T3" fmla="*/ 0 h 242"/>
                <a:gd name="T4" fmla="*/ 0 w 26"/>
                <a:gd name="T5" fmla="*/ 0 h 242"/>
                <a:gd name="T6" fmla="*/ 0 w 26"/>
                <a:gd name="T7" fmla="*/ 0 h 242"/>
                <a:gd name="T8" fmla="*/ 0 w 26"/>
                <a:gd name="T9" fmla="*/ 0 h 242"/>
                <a:gd name="T10" fmla="*/ 0 w 26"/>
                <a:gd name="T11" fmla="*/ 0 h 242"/>
                <a:gd name="T12" fmla="*/ 0 w 26"/>
                <a:gd name="T13" fmla="*/ 0 h 242"/>
                <a:gd name="T14" fmla="*/ 0 w 26"/>
                <a:gd name="T15" fmla="*/ 0 h 242"/>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42"/>
                <a:gd name="T26" fmla="*/ 26 w 26"/>
                <a:gd name="T27" fmla="*/ 242 h 2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42">
                  <a:moveTo>
                    <a:pt x="26" y="0"/>
                  </a:moveTo>
                  <a:lnTo>
                    <a:pt x="4" y="13"/>
                  </a:lnTo>
                  <a:lnTo>
                    <a:pt x="0" y="233"/>
                  </a:lnTo>
                  <a:lnTo>
                    <a:pt x="2" y="236"/>
                  </a:lnTo>
                  <a:lnTo>
                    <a:pt x="6" y="237"/>
                  </a:lnTo>
                  <a:lnTo>
                    <a:pt x="9" y="239"/>
                  </a:lnTo>
                  <a:lnTo>
                    <a:pt x="11" y="242"/>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6" name="Freeform 195"/>
            <p:cNvSpPr>
              <a:spLocks/>
            </p:cNvSpPr>
            <p:nvPr/>
          </p:nvSpPr>
          <p:spPr bwMode="auto">
            <a:xfrm>
              <a:off x="4367" y="3311"/>
              <a:ext cx="160" cy="28"/>
            </a:xfrm>
            <a:custGeom>
              <a:avLst/>
              <a:gdLst>
                <a:gd name="T0" fmla="*/ 0 w 642"/>
                <a:gd name="T1" fmla="*/ 0 h 114"/>
                <a:gd name="T2" fmla="*/ 0 w 642"/>
                <a:gd name="T3" fmla="*/ 0 h 114"/>
                <a:gd name="T4" fmla="*/ 0 w 642"/>
                <a:gd name="T5" fmla="*/ 0 h 114"/>
                <a:gd name="T6" fmla="*/ 0 w 642"/>
                <a:gd name="T7" fmla="*/ 0 h 114"/>
                <a:gd name="T8" fmla="*/ 0 w 642"/>
                <a:gd name="T9" fmla="*/ 0 h 114"/>
                <a:gd name="T10" fmla="*/ 0 w 642"/>
                <a:gd name="T11" fmla="*/ 0 h 114"/>
                <a:gd name="T12" fmla="*/ 0 w 642"/>
                <a:gd name="T13" fmla="*/ 0 h 114"/>
                <a:gd name="T14" fmla="*/ 0 w 642"/>
                <a:gd name="T15" fmla="*/ 0 h 114"/>
                <a:gd name="T16" fmla="*/ 0 w 642"/>
                <a:gd name="T17" fmla="*/ 0 h 114"/>
                <a:gd name="T18" fmla="*/ 0 w 642"/>
                <a:gd name="T19" fmla="*/ 0 h 114"/>
                <a:gd name="T20" fmla="*/ 0 w 642"/>
                <a:gd name="T21" fmla="*/ 0 h 114"/>
                <a:gd name="T22" fmla="*/ 0 w 642"/>
                <a:gd name="T23" fmla="*/ 0 h 114"/>
                <a:gd name="T24" fmla="*/ 0 w 642"/>
                <a:gd name="T25" fmla="*/ 0 h 114"/>
                <a:gd name="T26" fmla="*/ 0 w 642"/>
                <a:gd name="T27" fmla="*/ 0 h 114"/>
                <a:gd name="T28" fmla="*/ 0 w 642"/>
                <a:gd name="T29" fmla="*/ 0 h 114"/>
                <a:gd name="T30" fmla="*/ 0 w 642"/>
                <a:gd name="T31" fmla="*/ 0 h 114"/>
                <a:gd name="T32" fmla="*/ 0 w 642"/>
                <a:gd name="T33" fmla="*/ 0 h 114"/>
                <a:gd name="T34" fmla="*/ 0 w 642"/>
                <a:gd name="T35" fmla="*/ 0 h 114"/>
                <a:gd name="T36" fmla="*/ 0 w 642"/>
                <a:gd name="T37" fmla="*/ 0 h 114"/>
                <a:gd name="T38" fmla="*/ 0 w 642"/>
                <a:gd name="T39" fmla="*/ 0 h 114"/>
                <a:gd name="T40" fmla="*/ 0 w 642"/>
                <a:gd name="T41" fmla="*/ 0 h 114"/>
                <a:gd name="T42" fmla="*/ 0 w 642"/>
                <a:gd name="T43" fmla="*/ 0 h 114"/>
                <a:gd name="T44" fmla="*/ 0 w 642"/>
                <a:gd name="T45" fmla="*/ 0 h 114"/>
                <a:gd name="T46" fmla="*/ 0 w 642"/>
                <a:gd name="T47" fmla="*/ 0 h 114"/>
                <a:gd name="T48" fmla="*/ 0 w 642"/>
                <a:gd name="T49" fmla="*/ 0 h 114"/>
                <a:gd name="T50" fmla="*/ 0 w 642"/>
                <a:gd name="T51" fmla="*/ 0 h 114"/>
                <a:gd name="T52" fmla="*/ 0 w 642"/>
                <a:gd name="T53" fmla="*/ 0 h 114"/>
                <a:gd name="T54" fmla="*/ 0 w 642"/>
                <a:gd name="T55" fmla="*/ 0 h 114"/>
                <a:gd name="T56" fmla="*/ 0 w 642"/>
                <a:gd name="T57" fmla="*/ 0 h 114"/>
                <a:gd name="T58" fmla="*/ 0 w 642"/>
                <a:gd name="T59" fmla="*/ 0 h 114"/>
                <a:gd name="T60" fmla="*/ 0 w 642"/>
                <a:gd name="T61" fmla="*/ 0 h 114"/>
                <a:gd name="T62" fmla="*/ 0 w 642"/>
                <a:gd name="T63" fmla="*/ 0 h 114"/>
                <a:gd name="T64" fmla="*/ 0 w 642"/>
                <a:gd name="T65" fmla="*/ 0 h 114"/>
                <a:gd name="T66" fmla="*/ 0 w 642"/>
                <a:gd name="T67" fmla="*/ 0 h 114"/>
                <a:gd name="T68" fmla="*/ 0 w 642"/>
                <a:gd name="T69" fmla="*/ 0 h 114"/>
                <a:gd name="T70" fmla="*/ 0 w 642"/>
                <a:gd name="T71" fmla="*/ 0 h 114"/>
                <a:gd name="T72" fmla="*/ 0 w 642"/>
                <a:gd name="T73" fmla="*/ 0 h 114"/>
                <a:gd name="T74" fmla="*/ 0 w 642"/>
                <a:gd name="T75" fmla="*/ 0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2"/>
                <a:gd name="T115" fmla="*/ 0 h 114"/>
                <a:gd name="T116" fmla="*/ 642 w 642"/>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2" h="114">
                  <a:moveTo>
                    <a:pt x="28" y="90"/>
                  </a:moveTo>
                  <a:lnTo>
                    <a:pt x="29" y="82"/>
                  </a:lnTo>
                  <a:lnTo>
                    <a:pt x="34" y="75"/>
                  </a:lnTo>
                  <a:lnTo>
                    <a:pt x="43" y="67"/>
                  </a:lnTo>
                  <a:lnTo>
                    <a:pt x="54" y="60"/>
                  </a:lnTo>
                  <a:lnTo>
                    <a:pt x="68" y="53"/>
                  </a:lnTo>
                  <a:lnTo>
                    <a:pt x="84" y="47"/>
                  </a:lnTo>
                  <a:lnTo>
                    <a:pt x="104" y="41"/>
                  </a:lnTo>
                  <a:lnTo>
                    <a:pt x="125" y="36"/>
                  </a:lnTo>
                  <a:lnTo>
                    <a:pt x="148" y="31"/>
                  </a:lnTo>
                  <a:lnTo>
                    <a:pt x="174" y="26"/>
                  </a:lnTo>
                  <a:lnTo>
                    <a:pt x="202" y="22"/>
                  </a:lnTo>
                  <a:lnTo>
                    <a:pt x="231" y="20"/>
                  </a:lnTo>
                  <a:lnTo>
                    <a:pt x="261" y="17"/>
                  </a:lnTo>
                  <a:lnTo>
                    <a:pt x="292" y="15"/>
                  </a:lnTo>
                  <a:lnTo>
                    <a:pt x="324" y="13"/>
                  </a:lnTo>
                  <a:lnTo>
                    <a:pt x="358" y="13"/>
                  </a:lnTo>
                  <a:lnTo>
                    <a:pt x="381" y="13"/>
                  </a:lnTo>
                  <a:lnTo>
                    <a:pt x="403" y="15"/>
                  </a:lnTo>
                  <a:lnTo>
                    <a:pt x="425" y="15"/>
                  </a:lnTo>
                  <a:lnTo>
                    <a:pt x="446" y="16"/>
                  </a:lnTo>
                  <a:lnTo>
                    <a:pt x="467" y="17"/>
                  </a:lnTo>
                  <a:lnTo>
                    <a:pt x="487" y="20"/>
                  </a:lnTo>
                  <a:lnTo>
                    <a:pt x="506" y="21"/>
                  </a:lnTo>
                  <a:lnTo>
                    <a:pt x="525" y="23"/>
                  </a:lnTo>
                  <a:lnTo>
                    <a:pt x="542" y="26"/>
                  </a:lnTo>
                  <a:lnTo>
                    <a:pt x="560" y="30"/>
                  </a:lnTo>
                  <a:lnTo>
                    <a:pt x="576" y="32"/>
                  </a:lnTo>
                  <a:lnTo>
                    <a:pt x="591" y="36"/>
                  </a:lnTo>
                  <a:lnTo>
                    <a:pt x="606" y="40"/>
                  </a:lnTo>
                  <a:lnTo>
                    <a:pt x="618" y="43"/>
                  </a:lnTo>
                  <a:lnTo>
                    <a:pt x="631" y="47"/>
                  </a:lnTo>
                  <a:lnTo>
                    <a:pt x="642" y="51"/>
                  </a:lnTo>
                  <a:lnTo>
                    <a:pt x="634" y="46"/>
                  </a:lnTo>
                  <a:lnTo>
                    <a:pt x="622" y="40"/>
                  </a:lnTo>
                  <a:lnTo>
                    <a:pt x="610" y="35"/>
                  </a:lnTo>
                  <a:lnTo>
                    <a:pt x="596" y="30"/>
                  </a:lnTo>
                  <a:lnTo>
                    <a:pt x="580" y="26"/>
                  </a:lnTo>
                  <a:lnTo>
                    <a:pt x="562" y="21"/>
                  </a:lnTo>
                  <a:lnTo>
                    <a:pt x="545" y="17"/>
                  </a:lnTo>
                  <a:lnTo>
                    <a:pt x="525" y="13"/>
                  </a:lnTo>
                  <a:lnTo>
                    <a:pt x="503" y="11"/>
                  </a:lnTo>
                  <a:lnTo>
                    <a:pt x="482" y="8"/>
                  </a:lnTo>
                  <a:lnTo>
                    <a:pt x="458" y="6"/>
                  </a:lnTo>
                  <a:lnTo>
                    <a:pt x="435" y="3"/>
                  </a:lnTo>
                  <a:lnTo>
                    <a:pt x="409" y="2"/>
                  </a:lnTo>
                  <a:lnTo>
                    <a:pt x="384" y="1"/>
                  </a:lnTo>
                  <a:lnTo>
                    <a:pt x="358" y="0"/>
                  </a:lnTo>
                  <a:lnTo>
                    <a:pt x="331" y="0"/>
                  </a:lnTo>
                  <a:lnTo>
                    <a:pt x="297" y="0"/>
                  </a:lnTo>
                  <a:lnTo>
                    <a:pt x="264" y="1"/>
                  </a:lnTo>
                  <a:lnTo>
                    <a:pt x="233" y="3"/>
                  </a:lnTo>
                  <a:lnTo>
                    <a:pt x="203" y="6"/>
                  </a:lnTo>
                  <a:lnTo>
                    <a:pt x="174" y="8"/>
                  </a:lnTo>
                  <a:lnTo>
                    <a:pt x="147" y="12"/>
                  </a:lnTo>
                  <a:lnTo>
                    <a:pt x="120" y="17"/>
                  </a:lnTo>
                  <a:lnTo>
                    <a:pt x="98" y="22"/>
                  </a:lnTo>
                  <a:lnTo>
                    <a:pt x="77" y="27"/>
                  </a:lnTo>
                  <a:lnTo>
                    <a:pt x="57" y="33"/>
                  </a:lnTo>
                  <a:lnTo>
                    <a:pt x="40" y="40"/>
                  </a:lnTo>
                  <a:lnTo>
                    <a:pt x="27" y="46"/>
                  </a:lnTo>
                  <a:lnTo>
                    <a:pt x="15" y="53"/>
                  </a:lnTo>
                  <a:lnTo>
                    <a:pt x="6" y="61"/>
                  </a:lnTo>
                  <a:lnTo>
                    <a:pt x="1" y="68"/>
                  </a:lnTo>
                  <a:lnTo>
                    <a:pt x="0" y="76"/>
                  </a:lnTo>
                  <a:lnTo>
                    <a:pt x="1" y="81"/>
                  </a:lnTo>
                  <a:lnTo>
                    <a:pt x="4" y="86"/>
                  </a:lnTo>
                  <a:lnTo>
                    <a:pt x="8" y="91"/>
                  </a:lnTo>
                  <a:lnTo>
                    <a:pt x="13" y="96"/>
                  </a:lnTo>
                  <a:lnTo>
                    <a:pt x="19" y="100"/>
                  </a:lnTo>
                  <a:lnTo>
                    <a:pt x="27" y="105"/>
                  </a:lnTo>
                  <a:lnTo>
                    <a:pt x="35" y="110"/>
                  </a:lnTo>
                  <a:lnTo>
                    <a:pt x="45" y="114"/>
                  </a:lnTo>
                  <a:lnTo>
                    <a:pt x="38" y="107"/>
                  </a:lnTo>
                  <a:lnTo>
                    <a:pt x="33" y="102"/>
                  </a:lnTo>
                  <a:lnTo>
                    <a:pt x="29" y="96"/>
                  </a:lnTo>
                  <a:lnTo>
                    <a:pt x="28"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7" name="Freeform 196"/>
            <p:cNvSpPr>
              <a:spLocks/>
            </p:cNvSpPr>
            <p:nvPr/>
          </p:nvSpPr>
          <p:spPr bwMode="auto">
            <a:xfrm>
              <a:off x="4172" y="3610"/>
              <a:ext cx="182" cy="11"/>
            </a:xfrm>
            <a:custGeom>
              <a:avLst/>
              <a:gdLst>
                <a:gd name="T0" fmla="*/ 0 w 729"/>
                <a:gd name="T1" fmla="*/ 0 h 44"/>
                <a:gd name="T2" fmla="*/ 0 w 729"/>
                <a:gd name="T3" fmla="*/ 0 h 44"/>
                <a:gd name="T4" fmla="*/ 0 w 729"/>
                <a:gd name="T5" fmla="*/ 0 h 44"/>
                <a:gd name="T6" fmla="*/ 0 w 729"/>
                <a:gd name="T7" fmla="*/ 0 h 44"/>
                <a:gd name="T8" fmla="*/ 0 60000 65536"/>
                <a:gd name="T9" fmla="*/ 0 60000 65536"/>
                <a:gd name="T10" fmla="*/ 0 60000 65536"/>
                <a:gd name="T11" fmla="*/ 0 60000 65536"/>
                <a:gd name="T12" fmla="*/ 0 w 729"/>
                <a:gd name="T13" fmla="*/ 0 h 44"/>
                <a:gd name="T14" fmla="*/ 729 w 729"/>
                <a:gd name="T15" fmla="*/ 44 h 44"/>
              </a:gdLst>
              <a:ahLst/>
              <a:cxnLst>
                <a:cxn ang="T8">
                  <a:pos x="T0" y="T1"/>
                </a:cxn>
                <a:cxn ang="T9">
                  <a:pos x="T2" y="T3"/>
                </a:cxn>
                <a:cxn ang="T10">
                  <a:pos x="T4" y="T5"/>
                </a:cxn>
                <a:cxn ang="T11">
                  <a:pos x="T6" y="T7"/>
                </a:cxn>
              </a:cxnLst>
              <a:rect l="T12" t="T13" r="T14" b="T15"/>
              <a:pathLst>
                <a:path w="729" h="44">
                  <a:moveTo>
                    <a:pt x="729" y="0"/>
                  </a:moveTo>
                  <a:lnTo>
                    <a:pt x="729" y="44"/>
                  </a:lnTo>
                  <a:lnTo>
                    <a:pt x="0" y="0"/>
                  </a:lnTo>
                  <a:lnTo>
                    <a:pt x="7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8" name="Freeform 197"/>
            <p:cNvSpPr>
              <a:spLocks/>
            </p:cNvSpPr>
            <p:nvPr/>
          </p:nvSpPr>
          <p:spPr bwMode="auto">
            <a:xfrm>
              <a:off x="4552" y="3599"/>
              <a:ext cx="231" cy="11"/>
            </a:xfrm>
            <a:custGeom>
              <a:avLst/>
              <a:gdLst>
                <a:gd name="T0" fmla="*/ 0 w 924"/>
                <a:gd name="T1" fmla="*/ 0 h 44"/>
                <a:gd name="T2" fmla="*/ 0 w 924"/>
                <a:gd name="T3" fmla="*/ 0 h 44"/>
                <a:gd name="T4" fmla="*/ 0 w 924"/>
                <a:gd name="T5" fmla="*/ 0 h 44"/>
                <a:gd name="T6" fmla="*/ 0 w 924"/>
                <a:gd name="T7" fmla="*/ 0 h 44"/>
                <a:gd name="T8" fmla="*/ 0 60000 65536"/>
                <a:gd name="T9" fmla="*/ 0 60000 65536"/>
                <a:gd name="T10" fmla="*/ 0 60000 65536"/>
                <a:gd name="T11" fmla="*/ 0 60000 65536"/>
                <a:gd name="T12" fmla="*/ 0 w 924"/>
                <a:gd name="T13" fmla="*/ 0 h 44"/>
                <a:gd name="T14" fmla="*/ 924 w 924"/>
                <a:gd name="T15" fmla="*/ 44 h 44"/>
              </a:gdLst>
              <a:ahLst/>
              <a:cxnLst>
                <a:cxn ang="T8">
                  <a:pos x="T0" y="T1"/>
                </a:cxn>
                <a:cxn ang="T9">
                  <a:pos x="T2" y="T3"/>
                </a:cxn>
                <a:cxn ang="T10">
                  <a:pos x="T4" y="T5"/>
                </a:cxn>
                <a:cxn ang="T11">
                  <a:pos x="T6" y="T7"/>
                </a:cxn>
              </a:cxnLst>
              <a:rect l="T12" t="T13" r="T14" b="T15"/>
              <a:pathLst>
                <a:path w="924" h="44">
                  <a:moveTo>
                    <a:pt x="0" y="0"/>
                  </a:moveTo>
                  <a:lnTo>
                    <a:pt x="0" y="44"/>
                  </a:lnTo>
                  <a:lnTo>
                    <a:pt x="92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9" name="Freeform 198"/>
            <p:cNvSpPr>
              <a:spLocks/>
            </p:cNvSpPr>
            <p:nvPr/>
          </p:nvSpPr>
          <p:spPr bwMode="auto">
            <a:xfrm>
              <a:off x="4564" y="3632"/>
              <a:ext cx="179" cy="11"/>
            </a:xfrm>
            <a:custGeom>
              <a:avLst/>
              <a:gdLst>
                <a:gd name="T0" fmla="*/ 0 w 716"/>
                <a:gd name="T1" fmla="*/ 0 h 42"/>
                <a:gd name="T2" fmla="*/ 0 w 716"/>
                <a:gd name="T3" fmla="*/ 0 h 42"/>
                <a:gd name="T4" fmla="*/ 0 w 716"/>
                <a:gd name="T5" fmla="*/ 0 h 42"/>
                <a:gd name="T6" fmla="*/ 0 w 716"/>
                <a:gd name="T7" fmla="*/ 0 h 42"/>
                <a:gd name="T8" fmla="*/ 0 60000 65536"/>
                <a:gd name="T9" fmla="*/ 0 60000 65536"/>
                <a:gd name="T10" fmla="*/ 0 60000 65536"/>
                <a:gd name="T11" fmla="*/ 0 60000 65536"/>
                <a:gd name="T12" fmla="*/ 0 w 716"/>
                <a:gd name="T13" fmla="*/ 0 h 42"/>
                <a:gd name="T14" fmla="*/ 716 w 716"/>
                <a:gd name="T15" fmla="*/ 42 h 42"/>
              </a:gdLst>
              <a:ahLst/>
              <a:cxnLst>
                <a:cxn ang="T8">
                  <a:pos x="T0" y="T1"/>
                </a:cxn>
                <a:cxn ang="T9">
                  <a:pos x="T2" y="T3"/>
                </a:cxn>
                <a:cxn ang="T10">
                  <a:pos x="T4" y="T5"/>
                </a:cxn>
                <a:cxn ang="T11">
                  <a:pos x="T6" y="T7"/>
                </a:cxn>
              </a:cxnLst>
              <a:rect l="T12" t="T13" r="T14" b="T15"/>
              <a:pathLst>
                <a:path w="716" h="42">
                  <a:moveTo>
                    <a:pt x="0" y="0"/>
                  </a:moveTo>
                  <a:lnTo>
                    <a:pt x="0" y="42"/>
                  </a:lnTo>
                  <a:lnTo>
                    <a:pt x="7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0" name="Freeform 199"/>
            <p:cNvSpPr>
              <a:spLocks/>
            </p:cNvSpPr>
            <p:nvPr/>
          </p:nvSpPr>
          <p:spPr bwMode="auto">
            <a:xfrm>
              <a:off x="4273" y="3585"/>
              <a:ext cx="80" cy="12"/>
            </a:xfrm>
            <a:custGeom>
              <a:avLst/>
              <a:gdLst>
                <a:gd name="T0" fmla="*/ 0 w 320"/>
                <a:gd name="T1" fmla="*/ 0 h 47"/>
                <a:gd name="T2" fmla="*/ 0 w 320"/>
                <a:gd name="T3" fmla="*/ 0 h 47"/>
                <a:gd name="T4" fmla="*/ 0 w 320"/>
                <a:gd name="T5" fmla="*/ 0 h 47"/>
                <a:gd name="T6" fmla="*/ 0 w 320"/>
                <a:gd name="T7" fmla="*/ 0 h 47"/>
                <a:gd name="T8" fmla="*/ 0 60000 65536"/>
                <a:gd name="T9" fmla="*/ 0 60000 65536"/>
                <a:gd name="T10" fmla="*/ 0 60000 65536"/>
                <a:gd name="T11" fmla="*/ 0 60000 65536"/>
                <a:gd name="T12" fmla="*/ 0 w 320"/>
                <a:gd name="T13" fmla="*/ 0 h 47"/>
                <a:gd name="T14" fmla="*/ 320 w 320"/>
                <a:gd name="T15" fmla="*/ 47 h 47"/>
              </a:gdLst>
              <a:ahLst/>
              <a:cxnLst>
                <a:cxn ang="T8">
                  <a:pos x="T0" y="T1"/>
                </a:cxn>
                <a:cxn ang="T9">
                  <a:pos x="T2" y="T3"/>
                </a:cxn>
                <a:cxn ang="T10">
                  <a:pos x="T4" y="T5"/>
                </a:cxn>
                <a:cxn ang="T11">
                  <a:pos x="T6" y="T7"/>
                </a:cxn>
              </a:cxnLst>
              <a:rect l="T12" t="T13" r="T14" b="T15"/>
              <a:pathLst>
                <a:path w="320" h="47">
                  <a:moveTo>
                    <a:pt x="320" y="0"/>
                  </a:moveTo>
                  <a:lnTo>
                    <a:pt x="320" y="47"/>
                  </a:lnTo>
                  <a:lnTo>
                    <a:pt x="0" y="21"/>
                  </a:lnTo>
                  <a:lnTo>
                    <a:pt x="3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1" name="Rectangle 200"/>
            <p:cNvSpPr>
              <a:spLocks noChangeArrowheads="1"/>
            </p:cNvSpPr>
            <p:nvPr/>
          </p:nvSpPr>
          <p:spPr bwMode="auto">
            <a:xfrm>
              <a:off x="4543" y="3343"/>
              <a:ext cx="4" cy="3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3882" name="Rectangle 201"/>
            <p:cNvSpPr>
              <a:spLocks noChangeArrowheads="1"/>
            </p:cNvSpPr>
            <p:nvPr/>
          </p:nvSpPr>
          <p:spPr bwMode="auto">
            <a:xfrm>
              <a:off x="4530" y="3345"/>
              <a:ext cx="4" cy="3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3883" name="Rectangle 202"/>
            <p:cNvSpPr>
              <a:spLocks noChangeArrowheads="1"/>
            </p:cNvSpPr>
            <p:nvPr/>
          </p:nvSpPr>
          <p:spPr bwMode="auto">
            <a:xfrm>
              <a:off x="4690" y="3230"/>
              <a:ext cx="4" cy="3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3884" name="Rectangle 203"/>
            <p:cNvSpPr>
              <a:spLocks noChangeArrowheads="1"/>
            </p:cNvSpPr>
            <p:nvPr/>
          </p:nvSpPr>
          <p:spPr bwMode="auto">
            <a:xfrm>
              <a:off x="4677" y="3232"/>
              <a:ext cx="4" cy="3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3885" name="Rectangle 204"/>
            <p:cNvSpPr>
              <a:spLocks noChangeArrowheads="1"/>
            </p:cNvSpPr>
            <p:nvPr/>
          </p:nvSpPr>
          <p:spPr bwMode="auto">
            <a:xfrm>
              <a:off x="4381" y="3348"/>
              <a:ext cx="5" cy="3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3886" name="Freeform 205"/>
            <p:cNvSpPr>
              <a:spLocks/>
            </p:cNvSpPr>
            <p:nvPr/>
          </p:nvSpPr>
          <p:spPr bwMode="auto">
            <a:xfrm>
              <a:off x="4412" y="3463"/>
              <a:ext cx="78" cy="98"/>
            </a:xfrm>
            <a:custGeom>
              <a:avLst/>
              <a:gdLst>
                <a:gd name="T0" fmla="*/ 0 w 312"/>
                <a:gd name="T1" fmla="*/ 0 h 396"/>
                <a:gd name="T2" fmla="*/ 0 w 312"/>
                <a:gd name="T3" fmla="*/ 0 h 396"/>
                <a:gd name="T4" fmla="*/ 0 w 312"/>
                <a:gd name="T5" fmla="*/ 0 h 396"/>
                <a:gd name="T6" fmla="*/ 0 w 312"/>
                <a:gd name="T7" fmla="*/ 0 h 396"/>
                <a:gd name="T8" fmla="*/ 0 w 312"/>
                <a:gd name="T9" fmla="*/ 0 h 396"/>
                <a:gd name="T10" fmla="*/ 0 w 312"/>
                <a:gd name="T11" fmla="*/ 0 h 396"/>
                <a:gd name="T12" fmla="*/ 0 w 312"/>
                <a:gd name="T13" fmla="*/ 0 h 396"/>
                <a:gd name="T14" fmla="*/ 0 w 312"/>
                <a:gd name="T15" fmla="*/ 0 h 396"/>
                <a:gd name="T16" fmla="*/ 0 w 312"/>
                <a:gd name="T17" fmla="*/ 0 h 396"/>
                <a:gd name="T18" fmla="*/ 0 w 312"/>
                <a:gd name="T19" fmla="*/ 0 h 396"/>
                <a:gd name="T20" fmla="*/ 0 w 312"/>
                <a:gd name="T21" fmla="*/ 0 h 396"/>
                <a:gd name="T22" fmla="*/ 0 w 312"/>
                <a:gd name="T23" fmla="*/ 0 h 396"/>
                <a:gd name="T24" fmla="*/ 0 w 312"/>
                <a:gd name="T25" fmla="*/ 0 h 396"/>
                <a:gd name="T26" fmla="*/ 0 w 312"/>
                <a:gd name="T27" fmla="*/ 0 h 396"/>
                <a:gd name="T28" fmla="*/ 0 w 312"/>
                <a:gd name="T29" fmla="*/ 0 h 396"/>
                <a:gd name="T30" fmla="*/ 0 w 312"/>
                <a:gd name="T31" fmla="*/ 0 h 396"/>
                <a:gd name="T32" fmla="*/ 0 w 312"/>
                <a:gd name="T33" fmla="*/ 0 h 396"/>
                <a:gd name="T34" fmla="*/ 0 w 312"/>
                <a:gd name="T35" fmla="*/ 0 h 396"/>
                <a:gd name="T36" fmla="*/ 0 w 312"/>
                <a:gd name="T37" fmla="*/ 0 h 396"/>
                <a:gd name="T38" fmla="*/ 0 w 312"/>
                <a:gd name="T39" fmla="*/ 0 h 396"/>
                <a:gd name="T40" fmla="*/ 0 w 312"/>
                <a:gd name="T41" fmla="*/ 0 h 396"/>
                <a:gd name="T42" fmla="*/ 0 w 312"/>
                <a:gd name="T43" fmla="*/ 0 h 396"/>
                <a:gd name="T44" fmla="*/ 0 w 312"/>
                <a:gd name="T45" fmla="*/ 0 h 396"/>
                <a:gd name="T46" fmla="*/ 0 w 312"/>
                <a:gd name="T47" fmla="*/ 0 h 396"/>
                <a:gd name="T48" fmla="*/ 0 w 312"/>
                <a:gd name="T49" fmla="*/ 0 h 396"/>
                <a:gd name="T50" fmla="*/ 0 w 312"/>
                <a:gd name="T51" fmla="*/ 0 h 396"/>
                <a:gd name="T52" fmla="*/ 0 w 312"/>
                <a:gd name="T53" fmla="*/ 0 h 396"/>
                <a:gd name="T54" fmla="*/ 0 w 312"/>
                <a:gd name="T55" fmla="*/ 0 h 396"/>
                <a:gd name="T56" fmla="*/ 0 w 312"/>
                <a:gd name="T57" fmla="*/ 0 h 396"/>
                <a:gd name="T58" fmla="*/ 0 w 312"/>
                <a:gd name="T59" fmla="*/ 0 h 396"/>
                <a:gd name="T60" fmla="*/ 0 w 312"/>
                <a:gd name="T61" fmla="*/ 0 h 396"/>
                <a:gd name="T62" fmla="*/ 0 w 312"/>
                <a:gd name="T63" fmla="*/ 0 h 396"/>
                <a:gd name="T64" fmla="*/ 0 w 312"/>
                <a:gd name="T65" fmla="*/ 0 h 396"/>
                <a:gd name="T66" fmla="*/ 0 w 312"/>
                <a:gd name="T67" fmla="*/ 0 h 396"/>
                <a:gd name="T68" fmla="*/ 0 w 312"/>
                <a:gd name="T69" fmla="*/ 0 h 396"/>
                <a:gd name="T70" fmla="*/ 0 w 312"/>
                <a:gd name="T71" fmla="*/ 0 h 396"/>
                <a:gd name="T72" fmla="*/ 0 w 312"/>
                <a:gd name="T73" fmla="*/ 0 h 396"/>
                <a:gd name="T74" fmla="*/ 0 w 312"/>
                <a:gd name="T75" fmla="*/ 0 h 396"/>
                <a:gd name="T76" fmla="*/ 0 w 312"/>
                <a:gd name="T77" fmla="*/ 0 h 396"/>
                <a:gd name="T78" fmla="*/ 0 w 312"/>
                <a:gd name="T79" fmla="*/ 0 h 396"/>
                <a:gd name="T80" fmla="*/ 0 w 312"/>
                <a:gd name="T81" fmla="*/ 0 h 396"/>
                <a:gd name="T82" fmla="*/ 0 w 312"/>
                <a:gd name="T83" fmla="*/ 0 h 396"/>
                <a:gd name="T84" fmla="*/ 0 w 312"/>
                <a:gd name="T85" fmla="*/ 0 h 396"/>
                <a:gd name="T86" fmla="*/ 0 w 312"/>
                <a:gd name="T87" fmla="*/ 0 h 396"/>
                <a:gd name="T88" fmla="*/ 0 w 312"/>
                <a:gd name="T89" fmla="*/ 0 h 396"/>
                <a:gd name="T90" fmla="*/ 0 w 312"/>
                <a:gd name="T91" fmla="*/ 0 h 396"/>
                <a:gd name="T92" fmla="*/ 0 w 312"/>
                <a:gd name="T93" fmla="*/ 0 h 396"/>
                <a:gd name="T94" fmla="*/ 0 w 312"/>
                <a:gd name="T95" fmla="*/ 0 h 396"/>
                <a:gd name="T96" fmla="*/ 0 w 312"/>
                <a:gd name="T97" fmla="*/ 0 h 396"/>
                <a:gd name="T98" fmla="*/ 0 w 312"/>
                <a:gd name="T99" fmla="*/ 0 h 396"/>
                <a:gd name="T100" fmla="*/ 0 w 312"/>
                <a:gd name="T101" fmla="*/ 0 h 396"/>
                <a:gd name="T102" fmla="*/ 0 w 312"/>
                <a:gd name="T103" fmla="*/ 0 h 396"/>
                <a:gd name="T104" fmla="*/ 0 w 312"/>
                <a:gd name="T105" fmla="*/ 0 h 396"/>
                <a:gd name="T106" fmla="*/ 0 w 312"/>
                <a:gd name="T107" fmla="*/ 0 h 3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2"/>
                <a:gd name="T163" fmla="*/ 0 h 396"/>
                <a:gd name="T164" fmla="*/ 312 w 312"/>
                <a:gd name="T165" fmla="*/ 396 h 3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2" h="396">
                  <a:moveTo>
                    <a:pt x="286" y="238"/>
                  </a:moveTo>
                  <a:lnTo>
                    <a:pt x="281" y="237"/>
                  </a:lnTo>
                  <a:lnTo>
                    <a:pt x="276" y="242"/>
                  </a:lnTo>
                  <a:lnTo>
                    <a:pt x="272" y="247"/>
                  </a:lnTo>
                  <a:lnTo>
                    <a:pt x="268" y="253"/>
                  </a:lnTo>
                  <a:lnTo>
                    <a:pt x="266" y="258"/>
                  </a:lnTo>
                  <a:lnTo>
                    <a:pt x="265" y="266"/>
                  </a:lnTo>
                  <a:lnTo>
                    <a:pt x="263" y="274"/>
                  </a:lnTo>
                  <a:lnTo>
                    <a:pt x="260" y="284"/>
                  </a:lnTo>
                  <a:lnTo>
                    <a:pt x="255" y="291"/>
                  </a:lnTo>
                  <a:lnTo>
                    <a:pt x="251" y="292"/>
                  </a:lnTo>
                  <a:lnTo>
                    <a:pt x="248" y="292"/>
                  </a:lnTo>
                  <a:lnTo>
                    <a:pt x="247" y="291"/>
                  </a:lnTo>
                  <a:lnTo>
                    <a:pt x="250" y="284"/>
                  </a:lnTo>
                  <a:lnTo>
                    <a:pt x="253" y="271"/>
                  </a:lnTo>
                  <a:lnTo>
                    <a:pt x="255" y="253"/>
                  </a:lnTo>
                  <a:lnTo>
                    <a:pt x="251" y="237"/>
                  </a:lnTo>
                  <a:lnTo>
                    <a:pt x="246" y="232"/>
                  </a:lnTo>
                  <a:lnTo>
                    <a:pt x="238" y="227"/>
                  </a:lnTo>
                  <a:lnTo>
                    <a:pt x="229" y="223"/>
                  </a:lnTo>
                  <a:lnTo>
                    <a:pt x="221" y="219"/>
                  </a:lnTo>
                  <a:lnTo>
                    <a:pt x="212" y="216"/>
                  </a:lnTo>
                  <a:lnTo>
                    <a:pt x="203" y="212"/>
                  </a:lnTo>
                  <a:lnTo>
                    <a:pt x="197" y="209"/>
                  </a:lnTo>
                  <a:lnTo>
                    <a:pt x="193" y="206"/>
                  </a:lnTo>
                  <a:lnTo>
                    <a:pt x="188" y="199"/>
                  </a:lnTo>
                  <a:lnTo>
                    <a:pt x="186" y="192"/>
                  </a:lnTo>
                  <a:lnTo>
                    <a:pt x="186" y="187"/>
                  </a:lnTo>
                  <a:lnTo>
                    <a:pt x="187" y="183"/>
                  </a:lnTo>
                  <a:lnTo>
                    <a:pt x="191" y="183"/>
                  </a:lnTo>
                  <a:lnTo>
                    <a:pt x="194" y="184"/>
                  </a:lnTo>
                  <a:lnTo>
                    <a:pt x="196" y="187"/>
                  </a:lnTo>
                  <a:lnTo>
                    <a:pt x="197" y="188"/>
                  </a:lnTo>
                  <a:lnTo>
                    <a:pt x="198" y="189"/>
                  </a:lnTo>
                  <a:lnTo>
                    <a:pt x="202" y="191"/>
                  </a:lnTo>
                  <a:lnTo>
                    <a:pt x="207" y="194"/>
                  </a:lnTo>
                  <a:lnTo>
                    <a:pt x="213" y="198"/>
                  </a:lnTo>
                  <a:lnTo>
                    <a:pt x="221" y="202"/>
                  </a:lnTo>
                  <a:lnTo>
                    <a:pt x="231" y="204"/>
                  </a:lnTo>
                  <a:lnTo>
                    <a:pt x="239" y="208"/>
                  </a:lnTo>
                  <a:lnTo>
                    <a:pt x="250" y="209"/>
                  </a:lnTo>
                  <a:lnTo>
                    <a:pt x="258" y="209"/>
                  </a:lnTo>
                  <a:lnTo>
                    <a:pt x="268" y="208"/>
                  </a:lnTo>
                  <a:lnTo>
                    <a:pt x="276" y="207"/>
                  </a:lnTo>
                  <a:lnTo>
                    <a:pt x="283" y="206"/>
                  </a:lnTo>
                  <a:lnTo>
                    <a:pt x="290" y="204"/>
                  </a:lnTo>
                  <a:lnTo>
                    <a:pt x="296" y="202"/>
                  </a:lnTo>
                  <a:lnTo>
                    <a:pt x="298" y="201"/>
                  </a:lnTo>
                  <a:lnTo>
                    <a:pt x="301" y="199"/>
                  </a:lnTo>
                  <a:lnTo>
                    <a:pt x="305" y="194"/>
                  </a:lnTo>
                  <a:lnTo>
                    <a:pt x="307" y="189"/>
                  </a:lnTo>
                  <a:lnTo>
                    <a:pt x="308" y="183"/>
                  </a:lnTo>
                  <a:lnTo>
                    <a:pt x="308" y="177"/>
                  </a:lnTo>
                  <a:lnTo>
                    <a:pt x="307" y="173"/>
                  </a:lnTo>
                  <a:lnTo>
                    <a:pt x="305" y="171"/>
                  </a:lnTo>
                  <a:lnTo>
                    <a:pt x="302" y="169"/>
                  </a:lnTo>
                  <a:lnTo>
                    <a:pt x="300" y="166"/>
                  </a:lnTo>
                  <a:lnTo>
                    <a:pt x="293" y="147"/>
                  </a:lnTo>
                  <a:lnTo>
                    <a:pt x="291" y="128"/>
                  </a:lnTo>
                  <a:lnTo>
                    <a:pt x="288" y="113"/>
                  </a:lnTo>
                  <a:lnTo>
                    <a:pt x="281" y="99"/>
                  </a:lnTo>
                  <a:lnTo>
                    <a:pt x="271" y="92"/>
                  </a:lnTo>
                  <a:lnTo>
                    <a:pt x="260" y="86"/>
                  </a:lnTo>
                  <a:lnTo>
                    <a:pt x="252" y="81"/>
                  </a:lnTo>
                  <a:lnTo>
                    <a:pt x="250" y="76"/>
                  </a:lnTo>
                  <a:lnTo>
                    <a:pt x="251" y="74"/>
                  </a:lnTo>
                  <a:lnTo>
                    <a:pt x="253" y="73"/>
                  </a:lnTo>
                  <a:lnTo>
                    <a:pt x="258" y="73"/>
                  </a:lnTo>
                  <a:lnTo>
                    <a:pt x="263" y="73"/>
                  </a:lnTo>
                  <a:lnTo>
                    <a:pt x="268" y="74"/>
                  </a:lnTo>
                  <a:lnTo>
                    <a:pt x="275" y="77"/>
                  </a:lnTo>
                  <a:lnTo>
                    <a:pt x="282" y="79"/>
                  </a:lnTo>
                  <a:lnTo>
                    <a:pt x="288" y="83"/>
                  </a:lnTo>
                  <a:lnTo>
                    <a:pt x="298" y="94"/>
                  </a:lnTo>
                  <a:lnTo>
                    <a:pt x="302" y="107"/>
                  </a:lnTo>
                  <a:lnTo>
                    <a:pt x="302" y="122"/>
                  </a:lnTo>
                  <a:lnTo>
                    <a:pt x="302" y="137"/>
                  </a:lnTo>
                  <a:lnTo>
                    <a:pt x="303" y="147"/>
                  </a:lnTo>
                  <a:lnTo>
                    <a:pt x="306" y="153"/>
                  </a:lnTo>
                  <a:lnTo>
                    <a:pt x="308" y="159"/>
                  </a:lnTo>
                  <a:lnTo>
                    <a:pt x="311" y="163"/>
                  </a:lnTo>
                  <a:lnTo>
                    <a:pt x="311" y="162"/>
                  </a:lnTo>
                  <a:lnTo>
                    <a:pt x="311" y="159"/>
                  </a:lnTo>
                  <a:lnTo>
                    <a:pt x="311" y="158"/>
                  </a:lnTo>
                  <a:lnTo>
                    <a:pt x="311" y="157"/>
                  </a:lnTo>
                  <a:lnTo>
                    <a:pt x="312" y="116"/>
                  </a:lnTo>
                  <a:lnTo>
                    <a:pt x="308" y="82"/>
                  </a:lnTo>
                  <a:lnTo>
                    <a:pt x="300" y="54"/>
                  </a:lnTo>
                  <a:lnTo>
                    <a:pt x="285" y="33"/>
                  </a:lnTo>
                  <a:lnTo>
                    <a:pt x="263" y="18"/>
                  </a:lnTo>
                  <a:lnTo>
                    <a:pt x="236" y="8"/>
                  </a:lnTo>
                  <a:lnTo>
                    <a:pt x="199" y="3"/>
                  </a:lnTo>
                  <a:lnTo>
                    <a:pt x="157" y="0"/>
                  </a:lnTo>
                  <a:lnTo>
                    <a:pt x="113" y="3"/>
                  </a:lnTo>
                  <a:lnTo>
                    <a:pt x="77" y="8"/>
                  </a:lnTo>
                  <a:lnTo>
                    <a:pt x="49" y="17"/>
                  </a:lnTo>
                  <a:lnTo>
                    <a:pt x="28" y="32"/>
                  </a:lnTo>
                  <a:lnTo>
                    <a:pt x="13" y="52"/>
                  </a:lnTo>
                  <a:lnTo>
                    <a:pt x="4" y="78"/>
                  </a:lnTo>
                  <a:lnTo>
                    <a:pt x="0" y="112"/>
                  </a:lnTo>
                  <a:lnTo>
                    <a:pt x="3" y="153"/>
                  </a:lnTo>
                  <a:lnTo>
                    <a:pt x="4" y="149"/>
                  </a:lnTo>
                  <a:lnTo>
                    <a:pt x="5" y="144"/>
                  </a:lnTo>
                  <a:lnTo>
                    <a:pt x="7" y="138"/>
                  </a:lnTo>
                  <a:lnTo>
                    <a:pt x="8" y="132"/>
                  </a:lnTo>
                  <a:lnTo>
                    <a:pt x="8" y="117"/>
                  </a:lnTo>
                  <a:lnTo>
                    <a:pt x="8" y="102"/>
                  </a:lnTo>
                  <a:lnTo>
                    <a:pt x="12" y="89"/>
                  </a:lnTo>
                  <a:lnTo>
                    <a:pt x="23" y="78"/>
                  </a:lnTo>
                  <a:lnTo>
                    <a:pt x="29" y="74"/>
                  </a:lnTo>
                  <a:lnTo>
                    <a:pt x="37" y="72"/>
                  </a:lnTo>
                  <a:lnTo>
                    <a:pt x="43" y="71"/>
                  </a:lnTo>
                  <a:lnTo>
                    <a:pt x="49" y="71"/>
                  </a:lnTo>
                  <a:lnTo>
                    <a:pt x="54" y="71"/>
                  </a:lnTo>
                  <a:lnTo>
                    <a:pt x="59" y="71"/>
                  </a:lnTo>
                  <a:lnTo>
                    <a:pt x="63" y="72"/>
                  </a:lnTo>
                  <a:lnTo>
                    <a:pt x="64" y="74"/>
                  </a:lnTo>
                  <a:lnTo>
                    <a:pt x="61" y="78"/>
                  </a:lnTo>
                  <a:lnTo>
                    <a:pt x="52" y="83"/>
                  </a:lnTo>
                  <a:lnTo>
                    <a:pt x="41" y="88"/>
                  </a:lnTo>
                  <a:lnTo>
                    <a:pt x="30" y="94"/>
                  </a:lnTo>
                  <a:lnTo>
                    <a:pt x="23" y="108"/>
                  </a:lnTo>
                  <a:lnTo>
                    <a:pt x="20" y="123"/>
                  </a:lnTo>
                  <a:lnTo>
                    <a:pt x="18" y="142"/>
                  </a:lnTo>
                  <a:lnTo>
                    <a:pt x="10" y="161"/>
                  </a:lnTo>
                  <a:lnTo>
                    <a:pt x="9" y="162"/>
                  </a:lnTo>
                  <a:lnTo>
                    <a:pt x="8" y="164"/>
                  </a:lnTo>
                  <a:lnTo>
                    <a:pt x="5" y="167"/>
                  </a:lnTo>
                  <a:lnTo>
                    <a:pt x="4" y="172"/>
                  </a:lnTo>
                  <a:lnTo>
                    <a:pt x="4" y="178"/>
                  </a:lnTo>
                  <a:lnTo>
                    <a:pt x="7" y="186"/>
                  </a:lnTo>
                  <a:lnTo>
                    <a:pt x="10" y="192"/>
                  </a:lnTo>
                  <a:lnTo>
                    <a:pt x="14" y="196"/>
                  </a:lnTo>
                  <a:lnTo>
                    <a:pt x="17" y="197"/>
                  </a:lnTo>
                  <a:lnTo>
                    <a:pt x="20" y="199"/>
                  </a:lnTo>
                  <a:lnTo>
                    <a:pt x="27" y="201"/>
                  </a:lnTo>
                  <a:lnTo>
                    <a:pt x="33" y="203"/>
                  </a:lnTo>
                  <a:lnTo>
                    <a:pt x="41" y="204"/>
                  </a:lnTo>
                  <a:lnTo>
                    <a:pt x="49" y="206"/>
                  </a:lnTo>
                  <a:lnTo>
                    <a:pt x="59" y="207"/>
                  </a:lnTo>
                  <a:lnTo>
                    <a:pt x="69" y="207"/>
                  </a:lnTo>
                  <a:lnTo>
                    <a:pt x="79" y="206"/>
                  </a:lnTo>
                  <a:lnTo>
                    <a:pt x="89" y="203"/>
                  </a:lnTo>
                  <a:lnTo>
                    <a:pt x="99" y="199"/>
                  </a:lnTo>
                  <a:lnTo>
                    <a:pt x="107" y="197"/>
                  </a:lnTo>
                  <a:lnTo>
                    <a:pt x="114" y="193"/>
                  </a:lnTo>
                  <a:lnTo>
                    <a:pt x="119" y="189"/>
                  </a:lnTo>
                  <a:lnTo>
                    <a:pt x="123" y="188"/>
                  </a:lnTo>
                  <a:lnTo>
                    <a:pt x="124" y="187"/>
                  </a:lnTo>
                  <a:lnTo>
                    <a:pt x="126" y="186"/>
                  </a:lnTo>
                  <a:lnTo>
                    <a:pt x="128" y="183"/>
                  </a:lnTo>
                  <a:lnTo>
                    <a:pt x="131" y="182"/>
                  </a:lnTo>
                  <a:lnTo>
                    <a:pt x="134" y="183"/>
                  </a:lnTo>
                  <a:lnTo>
                    <a:pt x="136" y="187"/>
                  </a:lnTo>
                  <a:lnTo>
                    <a:pt x="136" y="192"/>
                  </a:lnTo>
                  <a:lnTo>
                    <a:pt x="133" y="199"/>
                  </a:lnTo>
                  <a:lnTo>
                    <a:pt x="128" y="206"/>
                  </a:lnTo>
                  <a:lnTo>
                    <a:pt x="124" y="208"/>
                  </a:lnTo>
                  <a:lnTo>
                    <a:pt x="117" y="212"/>
                  </a:lnTo>
                  <a:lnTo>
                    <a:pt x="109" y="214"/>
                  </a:lnTo>
                  <a:lnTo>
                    <a:pt x="101" y="218"/>
                  </a:lnTo>
                  <a:lnTo>
                    <a:pt x="91" y="222"/>
                  </a:lnTo>
                  <a:lnTo>
                    <a:pt x="82" y="226"/>
                  </a:lnTo>
                  <a:lnTo>
                    <a:pt x="74" y="231"/>
                  </a:lnTo>
                  <a:lnTo>
                    <a:pt x="69" y="236"/>
                  </a:lnTo>
                  <a:lnTo>
                    <a:pt x="66" y="251"/>
                  </a:lnTo>
                  <a:lnTo>
                    <a:pt x="67" y="268"/>
                  </a:lnTo>
                  <a:lnTo>
                    <a:pt x="69" y="283"/>
                  </a:lnTo>
                  <a:lnTo>
                    <a:pt x="72" y="289"/>
                  </a:lnTo>
                  <a:lnTo>
                    <a:pt x="71" y="291"/>
                  </a:lnTo>
                  <a:lnTo>
                    <a:pt x="68" y="291"/>
                  </a:lnTo>
                  <a:lnTo>
                    <a:pt x="64" y="289"/>
                  </a:lnTo>
                  <a:lnTo>
                    <a:pt x="59" y="283"/>
                  </a:lnTo>
                  <a:lnTo>
                    <a:pt x="56" y="273"/>
                  </a:lnTo>
                  <a:lnTo>
                    <a:pt x="53" y="264"/>
                  </a:lnTo>
                  <a:lnTo>
                    <a:pt x="52" y="257"/>
                  </a:lnTo>
                  <a:lnTo>
                    <a:pt x="49" y="251"/>
                  </a:lnTo>
                  <a:lnTo>
                    <a:pt x="46" y="246"/>
                  </a:lnTo>
                  <a:lnTo>
                    <a:pt x="41" y="239"/>
                  </a:lnTo>
                  <a:lnTo>
                    <a:pt x="36" y="236"/>
                  </a:lnTo>
                  <a:lnTo>
                    <a:pt x="30" y="236"/>
                  </a:lnTo>
                  <a:lnTo>
                    <a:pt x="29" y="238"/>
                  </a:lnTo>
                  <a:lnTo>
                    <a:pt x="28" y="239"/>
                  </a:lnTo>
                  <a:lnTo>
                    <a:pt x="27" y="242"/>
                  </a:lnTo>
                  <a:lnTo>
                    <a:pt x="27" y="244"/>
                  </a:lnTo>
                  <a:lnTo>
                    <a:pt x="32" y="256"/>
                  </a:lnTo>
                  <a:lnTo>
                    <a:pt x="37" y="266"/>
                  </a:lnTo>
                  <a:lnTo>
                    <a:pt x="42" y="276"/>
                  </a:lnTo>
                  <a:lnTo>
                    <a:pt x="47" y="287"/>
                  </a:lnTo>
                  <a:lnTo>
                    <a:pt x="52" y="297"/>
                  </a:lnTo>
                  <a:lnTo>
                    <a:pt x="57" y="307"/>
                  </a:lnTo>
                  <a:lnTo>
                    <a:pt x="62" y="316"/>
                  </a:lnTo>
                  <a:lnTo>
                    <a:pt x="67" y="326"/>
                  </a:lnTo>
                  <a:lnTo>
                    <a:pt x="78" y="343"/>
                  </a:lnTo>
                  <a:lnTo>
                    <a:pt x="89" y="357"/>
                  </a:lnTo>
                  <a:lnTo>
                    <a:pt x="101" y="370"/>
                  </a:lnTo>
                  <a:lnTo>
                    <a:pt x="112" y="380"/>
                  </a:lnTo>
                  <a:lnTo>
                    <a:pt x="123" y="386"/>
                  </a:lnTo>
                  <a:lnTo>
                    <a:pt x="134" y="391"/>
                  </a:lnTo>
                  <a:lnTo>
                    <a:pt x="146" y="395"/>
                  </a:lnTo>
                  <a:lnTo>
                    <a:pt x="158" y="396"/>
                  </a:lnTo>
                  <a:lnTo>
                    <a:pt x="177" y="392"/>
                  </a:lnTo>
                  <a:lnTo>
                    <a:pt x="194" y="383"/>
                  </a:lnTo>
                  <a:lnTo>
                    <a:pt x="213" y="370"/>
                  </a:lnTo>
                  <a:lnTo>
                    <a:pt x="231" y="352"/>
                  </a:lnTo>
                  <a:lnTo>
                    <a:pt x="248" y="331"/>
                  </a:lnTo>
                  <a:lnTo>
                    <a:pt x="263" y="306"/>
                  </a:lnTo>
                  <a:lnTo>
                    <a:pt x="277" y="278"/>
                  </a:lnTo>
                  <a:lnTo>
                    <a:pt x="290" y="248"/>
                  </a:lnTo>
                  <a:lnTo>
                    <a:pt x="290" y="246"/>
                  </a:lnTo>
                  <a:lnTo>
                    <a:pt x="288" y="243"/>
                  </a:lnTo>
                  <a:lnTo>
                    <a:pt x="287" y="241"/>
                  </a:lnTo>
                  <a:lnTo>
                    <a:pt x="286" y="2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7" name="Freeform 206"/>
            <p:cNvSpPr>
              <a:spLocks/>
            </p:cNvSpPr>
            <p:nvPr/>
          </p:nvSpPr>
          <p:spPr bwMode="auto">
            <a:xfrm>
              <a:off x="4422" y="3486"/>
              <a:ext cx="24" cy="21"/>
            </a:xfrm>
            <a:custGeom>
              <a:avLst/>
              <a:gdLst>
                <a:gd name="T0" fmla="*/ 0 w 96"/>
                <a:gd name="T1" fmla="*/ 0 h 85"/>
                <a:gd name="T2" fmla="*/ 0 w 96"/>
                <a:gd name="T3" fmla="*/ 0 h 85"/>
                <a:gd name="T4" fmla="*/ 0 w 96"/>
                <a:gd name="T5" fmla="*/ 0 h 85"/>
                <a:gd name="T6" fmla="*/ 0 w 96"/>
                <a:gd name="T7" fmla="*/ 0 h 85"/>
                <a:gd name="T8" fmla="*/ 0 w 96"/>
                <a:gd name="T9" fmla="*/ 0 h 85"/>
                <a:gd name="T10" fmla="*/ 0 w 96"/>
                <a:gd name="T11" fmla="*/ 0 h 85"/>
                <a:gd name="T12" fmla="*/ 0 w 96"/>
                <a:gd name="T13" fmla="*/ 0 h 85"/>
                <a:gd name="T14" fmla="*/ 0 w 96"/>
                <a:gd name="T15" fmla="*/ 0 h 85"/>
                <a:gd name="T16" fmla="*/ 0 w 96"/>
                <a:gd name="T17" fmla="*/ 0 h 85"/>
                <a:gd name="T18" fmla="*/ 0 w 96"/>
                <a:gd name="T19" fmla="*/ 0 h 85"/>
                <a:gd name="T20" fmla="*/ 0 w 96"/>
                <a:gd name="T21" fmla="*/ 0 h 85"/>
                <a:gd name="T22" fmla="*/ 0 w 96"/>
                <a:gd name="T23" fmla="*/ 0 h 85"/>
                <a:gd name="T24" fmla="*/ 0 w 96"/>
                <a:gd name="T25" fmla="*/ 0 h 85"/>
                <a:gd name="T26" fmla="*/ 0 w 96"/>
                <a:gd name="T27" fmla="*/ 0 h 85"/>
                <a:gd name="T28" fmla="*/ 0 w 96"/>
                <a:gd name="T29" fmla="*/ 0 h 85"/>
                <a:gd name="T30" fmla="*/ 0 w 96"/>
                <a:gd name="T31" fmla="*/ 0 h 85"/>
                <a:gd name="T32" fmla="*/ 0 w 96"/>
                <a:gd name="T33" fmla="*/ 0 h 85"/>
                <a:gd name="T34" fmla="*/ 0 w 96"/>
                <a:gd name="T35" fmla="*/ 0 h 85"/>
                <a:gd name="T36" fmla="*/ 0 w 96"/>
                <a:gd name="T37" fmla="*/ 0 h 85"/>
                <a:gd name="T38" fmla="*/ 0 w 96"/>
                <a:gd name="T39" fmla="*/ 0 h 85"/>
                <a:gd name="T40" fmla="*/ 0 w 96"/>
                <a:gd name="T41" fmla="*/ 0 h 85"/>
                <a:gd name="T42" fmla="*/ 0 w 96"/>
                <a:gd name="T43" fmla="*/ 0 h 85"/>
                <a:gd name="T44" fmla="*/ 0 w 96"/>
                <a:gd name="T45" fmla="*/ 0 h 85"/>
                <a:gd name="T46" fmla="*/ 0 w 96"/>
                <a:gd name="T47" fmla="*/ 0 h 85"/>
                <a:gd name="T48" fmla="*/ 0 w 96"/>
                <a:gd name="T49" fmla="*/ 0 h 85"/>
                <a:gd name="T50" fmla="*/ 0 w 96"/>
                <a:gd name="T51" fmla="*/ 0 h 85"/>
                <a:gd name="T52" fmla="*/ 0 w 96"/>
                <a:gd name="T53" fmla="*/ 0 h 85"/>
                <a:gd name="T54" fmla="*/ 0 w 96"/>
                <a:gd name="T55" fmla="*/ 0 h 85"/>
                <a:gd name="T56" fmla="*/ 0 w 96"/>
                <a:gd name="T57" fmla="*/ 0 h 85"/>
                <a:gd name="T58" fmla="*/ 0 w 96"/>
                <a:gd name="T59" fmla="*/ 0 h 85"/>
                <a:gd name="T60" fmla="*/ 0 w 96"/>
                <a:gd name="T61" fmla="*/ 0 h 85"/>
                <a:gd name="T62" fmla="*/ 0 w 96"/>
                <a:gd name="T63" fmla="*/ 0 h 85"/>
                <a:gd name="T64" fmla="*/ 0 w 9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5"/>
                <a:gd name="T101" fmla="*/ 96 w 9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5">
                  <a:moveTo>
                    <a:pt x="48" y="0"/>
                  </a:moveTo>
                  <a:lnTo>
                    <a:pt x="38" y="1"/>
                  </a:lnTo>
                  <a:lnTo>
                    <a:pt x="30" y="5"/>
                  </a:lnTo>
                  <a:lnTo>
                    <a:pt x="21" y="9"/>
                  </a:lnTo>
                  <a:lnTo>
                    <a:pt x="15" y="15"/>
                  </a:lnTo>
                  <a:lnTo>
                    <a:pt x="8" y="21"/>
                  </a:lnTo>
                  <a:lnTo>
                    <a:pt x="3" y="29"/>
                  </a:lnTo>
                  <a:lnTo>
                    <a:pt x="1" y="36"/>
                  </a:lnTo>
                  <a:lnTo>
                    <a:pt x="0" y="45"/>
                  </a:lnTo>
                  <a:lnTo>
                    <a:pt x="1" y="54"/>
                  </a:lnTo>
                  <a:lnTo>
                    <a:pt x="3" y="61"/>
                  </a:lnTo>
                  <a:lnTo>
                    <a:pt x="8" y="69"/>
                  </a:lnTo>
                  <a:lnTo>
                    <a:pt x="15" y="75"/>
                  </a:lnTo>
                  <a:lnTo>
                    <a:pt x="21" y="80"/>
                  </a:lnTo>
                  <a:lnTo>
                    <a:pt x="30" y="84"/>
                  </a:lnTo>
                  <a:lnTo>
                    <a:pt x="38" y="85"/>
                  </a:lnTo>
                  <a:lnTo>
                    <a:pt x="48" y="85"/>
                  </a:lnTo>
                  <a:lnTo>
                    <a:pt x="58" y="83"/>
                  </a:lnTo>
                  <a:lnTo>
                    <a:pt x="67" y="79"/>
                  </a:lnTo>
                  <a:lnTo>
                    <a:pt x="75" y="74"/>
                  </a:lnTo>
                  <a:lnTo>
                    <a:pt x="82" y="66"/>
                  </a:lnTo>
                  <a:lnTo>
                    <a:pt x="88" y="60"/>
                  </a:lnTo>
                  <a:lnTo>
                    <a:pt x="92" y="51"/>
                  </a:lnTo>
                  <a:lnTo>
                    <a:pt x="95" y="43"/>
                  </a:lnTo>
                  <a:lnTo>
                    <a:pt x="96" y="34"/>
                  </a:lnTo>
                  <a:lnTo>
                    <a:pt x="95" y="25"/>
                  </a:lnTo>
                  <a:lnTo>
                    <a:pt x="92" y="18"/>
                  </a:lnTo>
                  <a:lnTo>
                    <a:pt x="88" y="13"/>
                  </a:lnTo>
                  <a:lnTo>
                    <a:pt x="82" y="8"/>
                  </a:lnTo>
                  <a:lnTo>
                    <a:pt x="75" y="4"/>
                  </a:lnTo>
                  <a:lnTo>
                    <a:pt x="67" y="1"/>
                  </a:lnTo>
                  <a:lnTo>
                    <a:pt x="58" y="0"/>
                  </a:lnTo>
                  <a:lnTo>
                    <a:pt x="48"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8" name="Freeform 207"/>
            <p:cNvSpPr>
              <a:spLocks/>
            </p:cNvSpPr>
            <p:nvPr/>
          </p:nvSpPr>
          <p:spPr bwMode="auto">
            <a:xfrm>
              <a:off x="4457" y="3487"/>
              <a:ext cx="24" cy="20"/>
            </a:xfrm>
            <a:custGeom>
              <a:avLst/>
              <a:gdLst>
                <a:gd name="T0" fmla="*/ 0 w 95"/>
                <a:gd name="T1" fmla="*/ 0 h 80"/>
                <a:gd name="T2" fmla="*/ 0 w 95"/>
                <a:gd name="T3" fmla="*/ 0 h 80"/>
                <a:gd name="T4" fmla="*/ 0 w 95"/>
                <a:gd name="T5" fmla="*/ 0 h 80"/>
                <a:gd name="T6" fmla="*/ 0 w 95"/>
                <a:gd name="T7" fmla="*/ 0 h 80"/>
                <a:gd name="T8" fmla="*/ 0 w 95"/>
                <a:gd name="T9" fmla="*/ 0 h 80"/>
                <a:gd name="T10" fmla="*/ 0 w 95"/>
                <a:gd name="T11" fmla="*/ 0 h 80"/>
                <a:gd name="T12" fmla="*/ 0 w 95"/>
                <a:gd name="T13" fmla="*/ 0 h 80"/>
                <a:gd name="T14" fmla="*/ 0 w 95"/>
                <a:gd name="T15" fmla="*/ 0 h 80"/>
                <a:gd name="T16" fmla="*/ 0 w 95"/>
                <a:gd name="T17" fmla="*/ 0 h 80"/>
                <a:gd name="T18" fmla="*/ 0 w 95"/>
                <a:gd name="T19" fmla="*/ 0 h 80"/>
                <a:gd name="T20" fmla="*/ 0 w 95"/>
                <a:gd name="T21" fmla="*/ 0 h 80"/>
                <a:gd name="T22" fmla="*/ 0 w 95"/>
                <a:gd name="T23" fmla="*/ 0 h 80"/>
                <a:gd name="T24" fmla="*/ 0 w 95"/>
                <a:gd name="T25" fmla="*/ 0 h 80"/>
                <a:gd name="T26" fmla="*/ 0 w 95"/>
                <a:gd name="T27" fmla="*/ 0 h 80"/>
                <a:gd name="T28" fmla="*/ 0 w 95"/>
                <a:gd name="T29" fmla="*/ 0 h 80"/>
                <a:gd name="T30" fmla="*/ 0 w 95"/>
                <a:gd name="T31" fmla="*/ 0 h 80"/>
                <a:gd name="T32" fmla="*/ 0 w 95"/>
                <a:gd name="T33" fmla="*/ 0 h 80"/>
                <a:gd name="T34" fmla="*/ 0 w 95"/>
                <a:gd name="T35" fmla="*/ 0 h 80"/>
                <a:gd name="T36" fmla="*/ 0 w 95"/>
                <a:gd name="T37" fmla="*/ 0 h 80"/>
                <a:gd name="T38" fmla="*/ 0 w 95"/>
                <a:gd name="T39" fmla="*/ 0 h 80"/>
                <a:gd name="T40" fmla="*/ 0 w 95"/>
                <a:gd name="T41" fmla="*/ 0 h 80"/>
                <a:gd name="T42" fmla="*/ 0 w 95"/>
                <a:gd name="T43" fmla="*/ 0 h 80"/>
                <a:gd name="T44" fmla="*/ 0 w 95"/>
                <a:gd name="T45" fmla="*/ 0 h 80"/>
                <a:gd name="T46" fmla="*/ 0 w 95"/>
                <a:gd name="T47" fmla="*/ 0 h 80"/>
                <a:gd name="T48" fmla="*/ 0 w 95"/>
                <a:gd name="T49" fmla="*/ 0 h 80"/>
                <a:gd name="T50" fmla="*/ 0 w 95"/>
                <a:gd name="T51" fmla="*/ 0 h 80"/>
                <a:gd name="T52" fmla="*/ 0 w 95"/>
                <a:gd name="T53" fmla="*/ 0 h 80"/>
                <a:gd name="T54" fmla="*/ 0 w 95"/>
                <a:gd name="T55" fmla="*/ 0 h 80"/>
                <a:gd name="T56" fmla="*/ 0 w 95"/>
                <a:gd name="T57" fmla="*/ 0 h 80"/>
                <a:gd name="T58" fmla="*/ 0 w 95"/>
                <a:gd name="T59" fmla="*/ 0 h 80"/>
                <a:gd name="T60" fmla="*/ 0 w 95"/>
                <a:gd name="T61" fmla="*/ 0 h 80"/>
                <a:gd name="T62" fmla="*/ 0 w 95"/>
                <a:gd name="T63" fmla="*/ 0 h 80"/>
                <a:gd name="T64" fmla="*/ 0 w 95"/>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80"/>
                <a:gd name="T101" fmla="*/ 95 w 9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80">
                  <a:moveTo>
                    <a:pt x="47" y="80"/>
                  </a:moveTo>
                  <a:lnTo>
                    <a:pt x="57" y="80"/>
                  </a:lnTo>
                  <a:lnTo>
                    <a:pt x="66" y="79"/>
                  </a:lnTo>
                  <a:lnTo>
                    <a:pt x="74" y="76"/>
                  </a:lnTo>
                  <a:lnTo>
                    <a:pt x="81" y="72"/>
                  </a:lnTo>
                  <a:lnTo>
                    <a:pt x="86" y="67"/>
                  </a:lnTo>
                  <a:lnTo>
                    <a:pt x="91" y="60"/>
                  </a:lnTo>
                  <a:lnTo>
                    <a:pt x="94" y="52"/>
                  </a:lnTo>
                  <a:lnTo>
                    <a:pt x="95" y="45"/>
                  </a:lnTo>
                  <a:lnTo>
                    <a:pt x="94" y="36"/>
                  </a:lnTo>
                  <a:lnTo>
                    <a:pt x="91" y="29"/>
                  </a:lnTo>
                  <a:lnTo>
                    <a:pt x="86" y="21"/>
                  </a:lnTo>
                  <a:lnTo>
                    <a:pt x="81" y="15"/>
                  </a:lnTo>
                  <a:lnTo>
                    <a:pt x="74" y="10"/>
                  </a:lnTo>
                  <a:lnTo>
                    <a:pt x="66" y="6"/>
                  </a:lnTo>
                  <a:lnTo>
                    <a:pt x="57" y="2"/>
                  </a:lnTo>
                  <a:lnTo>
                    <a:pt x="47" y="1"/>
                  </a:lnTo>
                  <a:lnTo>
                    <a:pt x="37" y="0"/>
                  </a:lnTo>
                  <a:lnTo>
                    <a:pt x="29" y="1"/>
                  </a:lnTo>
                  <a:lnTo>
                    <a:pt x="21" y="4"/>
                  </a:lnTo>
                  <a:lnTo>
                    <a:pt x="15" y="7"/>
                  </a:lnTo>
                  <a:lnTo>
                    <a:pt x="9" y="11"/>
                  </a:lnTo>
                  <a:lnTo>
                    <a:pt x="4" y="17"/>
                  </a:lnTo>
                  <a:lnTo>
                    <a:pt x="1" y="25"/>
                  </a:lnTo>
                  <a:lnTo>
                    <a:pt x="0" y="32"/>
                  </a:lnTo>
                  <a:lnTo>
                    <a:pt x="1" y="40"/>
                  </a:lnTo>
                  <a:lnTo>
                    <a:pt x="4" y="49"/>
                  </a:lnTo>
                  <a:lnTo>
                    <a:pt x="7" y="56"/>
                  </a:lnTo>
                  <a:lnTo>
                    <a:pt x="14" y="62"/>
                  </a:lnTo>
                  <a:lnTo>
                    <a:pt x="21" y="69"/>
                  </a:lnTo>
                  <a:lnTo>
                    <a:pt x="29" y="74"/>
                  </a:lnTo>
                  <a:lnTo>
                    <a:pt x="37" y="77"/>
                  </a:lnTo>
                  <a:lnTo>
                    <a:pt x="47" y="8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9" name="Freeform 208"/>
            <p:cNvSpPr>
              <a:spLocks/>
            </p:cNvSpPr>
            <p:nvPr/>
          </p:nvSpPr>
          <p:spPr bwMode="auto">
            <a:xfrm>
              <a:off x="4434" y="3518"/>
              <a:ext cx="35" cy="26"/>
            </a:xfrm>
            <a:custGeom>
              <a:avLst/>
              <a:gdLst>
                <a:gd name="T0" fmla="*/ 0 w 143"/>
                <a:gd name="T1" fmla="*/ 0 h 102"/>
                <a:gd name="T2" fmla="*/ 0 w 143"/>
                <a:gd name="T3" fmla="*/ 0 h 102"/>
                <a:gd name="T4" fmla="*/ 0 w 143"/>
                <a:gd name="T5" fmla="*/ 0 h 102"/>
                <a:gd name="T6" fmla="*/ 0 w 143"/>
                <a:gd name="T7" fmla="*/ 0 h 102"/>
                <a:gd name="T8" fmla="*/ 0 w 143"/>
                <a:gd name="T9" fmla="*/ 0 h 102"/>
                <a:gd name="T10" fmla="*/ 0 w 143"/>
                <a:gd name="T11" fmla="*/ 0 h 102"/>
                <a:gd name="T12" fmla="*/ 0 w 143"/>
                <a:gd name="T13" fmla="*/ 0 h 102"/>
                <a:gd name="T14" fmla="*/ 0 w 143"/>
                <a:gd name="T15" fmla="*/ 0 h 102"/>
                <a:gd name="T16" fmla="*/ 0 w 143"/>
                <a:gd name="T17" fmla="*/ 0 h 102"/>
                <a:gd name="T18" fmla="*/ 0 w 143"/>
                <a:gd name="T19" fmla="*/ 0 h 102"/>
                <a:gd name="T20" fmla="*/ 0 w 143"/>
                <a:gd name="T21" fmla="*/ 0 h 102"/>
                <a:gd name="T22" fmla="*/ 0 w 143"/>
                <a:gd name="T23" fmla="*/ 0 h 102"/>
                <a:gd name="T24" fmla="*/ 0 w 143"/>
                <a:gd name="T25" fmla="*/ 0 h 102"/>
                <a:gd name="T26" fmla="*/ 0 w 143"/>
                <a:gd name="T27" fmla="*/ 0 h 102"/>
                <a:gd name="T28" fmla="*/ 0 w 143"/>
                <a:gd name="T29" fmla="*/ 0 h 102"/>
                <a:gd name="T30" fmla="*/ 0 w 143"/>
                <a:gd name="T31" fmla="*/ 0 h 102"/>
                <a:gd name="T32" fmla="*/ 0 w 143"/>
                <a:gd name="T33" fmla="*/ 0 h 102"/>
                <a:gd name="T34" fmla="*/ 0 w 143"/>
                <a:gd name="T35" fmla="*/ 0 h 102"/>
                <a:gd name="T36" fmla="*/ 0 w 143"/>
                <a:gd name="T37" fmla="*/ 0 h 102"/>
                <a:gd name="T38" fmla="*/ 0 w 143"/>
                <a:gd name="T39" fmla="*/ 0 h 102"/>
                <a:gd name="T40" fmla="*/ 0 w 143"/>
                <a:gd name="T41" fmla="*/ 0 h 102"/>
                <a:gd name="T42" fmla="*/ 0 w 143"/>
                <a:gd name="T43" fmla="*/ 0 h 102"/>
                <a:gd name="T44" fmla="*/ 0 w 143"/>
                <a:gd name="T45" fmla="*/ 0 h 102"/>
                <a:gd name="T46" fmla="*/ 0 w 143"/>
                <a:gd name="T47" fmla="*/ 0 h 102"/>
                <a:gd name="T48" fmla="*/ 0 w 143"/>
                <a:gd name="T49" fmla="*/ 0 h 102"/>
                <a:gd name="T50" fmla="*/ 0 w 143"/>
                <a:gd name="T51" fmla="*/ 0 h 102"/>
                <a:gd name="T52" fmla="*/ 0 w 143"/>
                <a:gd name="T53" fmla="*/ 0 h 102"/>
                <a:gd name="T54" fmla="*/ 0 w 143"/>
                <a:gd name="T55" fmla="*/ 0 h 102"/>
                <a:gd name="T56" fmla="*/ 0 w 143"/>
                <a:gd name="T57" fmla="*/ 0 h 102"/>
                <a:gd name="T58" fmla="*/ 0 w 143"/>
                <a:gd name="T59" fmla="*/ 0 h 102"/>
                <a:gd name="T60" fmla="*/ 0 w 143"/>
                <a:gd name="T61" fmla="*/ 0 h 102"/>
                <a:gd name="T62" fmla="*/ 0 w 143"/>
                <a:gd name="T63" fmla="*/ 0 h 102"/>
                <a:gd name="T64" fmla="*/ 0 w 143"/>
                <a:gd name="T65" fmla="*/ 0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3"/>
                <a:gd name="T100" fmla="*/ 0 h 102"/>
                <a:gd name="T101" fmla="*/ 143 w 143"/>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3" h="102">
                  <a:moveTo>
                    <a:pt x="71" y="0"/>
                  </a:moveTo>
                  <a:lnTo>
                    <a:pt x="56" y="1"/>
                  </a:lnTo>
                  <a:lnTo>
                    <a:pt x="44" y="3"/>
                  </a:lnTo>
                  <a:lnTo>
                    <a:pt x="31" y="6"/>
                  </a:lnTo>
                  <a:lnTo>
                    <a:pt x="21" y="11"/>
                  </a:lnTo>
                  <a:lnTo>
                    <a:pt x="13" y="19"/>
                  </a:lnTo>
                  <a:lnTo>
                    <a:pt x="6" y="26"/>
                  </a:lnTo>
                  <a:lnTo>
                    <a:pt x="1" y="35"/>
                  </a:lnTo>
                  <a:lnTo>
                    <a:pt x="0" y="45"/>
                  </a:lnTo>
                  <a:lnTo>
                    <a:pt x="1" y="55"/>
                  </a:lnTo>
                  <a:lnTo>
                    <a:pt x="6" y="65"/>
                  </a:lnTo>
                  <a:lnTo>
                    <a:pt x="13" y="75"/>
                  </a:lnTo>
                  <a:lnTo>
                    <a:pt x="21" y="83"/>
                  </a:lnTo>
                  <a:lnTo>
                    <a:pt x="31" y="90"/>
                  </a:lnTo>
                  <a:lnTo>
                    <a:pt x="44" y="97"/>
                  </a:lnTo>
                  <a:lnTo>
                    <a:pt x="56" y="100"/>
                  </a:lnTo>
                  <a:lnTo>
                    <a:pt x="71" y="102"/>
                  </a:lnTo>
                  <a:lnTo>
                    <a:pt x="86" y="100"/>
                  </a:lnTo>
                  <a:lnTo>
                    <a:pt x="99" y="97"/>
                  </a:lnTo>
                  <a:lnTo>
                    <a:pt x="111" y="92"/>
                  </a:lnTo>
                  <a:lnTo>
                    <a:pt x="121" y="84"/>
                  </a:lnTo>
                  <a:lnTo>
                    <a:pt x="130" y="75"/>
                  </a:lnTo>
                  <a:lnTo>
                    <a:pt x="136" y="66"/>
                  </a:lnTo>
                  <a:lnTo>
                    <a:pt x="141" y="56"/>
                  </a:lnTo>
                  <a:lnTo>
                    <a:pt x="143" y="45"/>
                  </a:lnTo>
                  <a:lnTo>
                    <a:pt x="141" y="35"/>
                  </a:lnTo>
                  <a:lnTo>
                    <a:pt x="136" y="26"/>
                  </a:lnTo>
                  <a:lnTo>
                    <a:pt x="130" y="19"/>
                  </a:lnTo>
                  <a:lnTo>
                    <a:pt x="121" y="13"/>
                  </a:lnTo>
                  <a:lnTo>
                    <a:pt x="111" y="8"/>
                  </a:lnTo>
                  <a:lnTo>
                    <a:pt x="99" y="4"/>
                  </a:lnTo>
                  <a:lnTo>
                    <a:pt x="86" y="1"/>
                  </a:lnTo>
                  <a:lnTo>
                    <a:pt x="71"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0" name="Freeform 209"/>
            <p:cNvSpPr>
              <a:spLocks/>
            </p:cNvSpPr>
            <p:nvPr/>
          </p:nvSpPr>
          <p:spPr bwMode="auto">
            <a:xfrm>
              <a:off x="4448" y="3504"/>
              <a:ext cx="7" cy="9"/>
            </a:xfrm>
            <a:custGeom>
              <a:avLst/>
              <a:gdLst>
                <a:gd name="T0" fmla="*/ 0 w 27"/>
                <a:gd name="T1" fmla="*/ 0 h 39"/>
                <a:gd name="T2" fmla="*/ 0 w 27"/>
                <a:gd name="T3" fmla="*/ 0 h 39"/>
                <a:gd name="T4" fmla="*/ 0 w 27"/>
                <a:gd name="T5" fmla="*/ 0 h 39"/>
                <a:gd name="T6" fmla="*/ 0 w 27"/>
                <a:gd name="T7" fmla="*/ 0 h 39"/>
                <a:gd name="T8" fmla="*/ 0 w 27"/>
                <a:gd name="T9" fmla="*/ 0 h 39"/>
                <a:gd name="T10" fmla="*/ 0 w 27"/>
                <a:gd name="T11" fmla="*/ 0 h 39"/>
                <a:gd name="T12" fmla="*/ 0 w 27"/>
                <a:gd name="T13" fmla="*/ 0 h 39"/>
                <a:gd name="T14" fmla="*/ 0 w 27"/>
                <a:gd name="T15" fmla="*/ 0 h 39"/>
                <a:gd name="T16" fmla="*/ 0 w 27"/>
                <a:gd name="T17" fmla="*/ 0 h 39"/>
                <a:gd name="T18" fmla="*/ 0 w 27"/>
                <a:gd name="T19" fmla="*/ 0 h 39"/>
                <a:gd name="T20" fmla="*/ 0 w 27"/>
                <a:gd name="T21" fmla="*/ 0 h 39"/>
                <a:gd name="T22" fmla="*/ 0 w 27"/>
                <a:gd name="T23" fmla="*/ 0 h 39"/>
                <a:gd name="T24" fmla="*/ 0 w 27"/>
                <a:gd name="T25" fmla="*/ 0 h 39"/>
                <a:gd name="T26" fmla="*/ 0 w 27"/>
                <a:gd name="T27" fmla="*/ 0 h 39"/>
                <a:gd name="T28" fmla="*/ 0 w 27"/>
                <a:gd name="T29" fmla="*/ 0 h 39"/>
                <a:gd name="T30" fmla="*/ 0 w 27"/>
                <a:gd name="T31" fmla="*/ 0 h 39"/>
                <a:gd name="T32" fmla="*/ 0 w 27"/>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39"/>
                <a:gd name="T53" fmla="*/ 27 w 27"/>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39">
                  <a:moveTo>
                    <a:pt x="14" y="39"/>
                  </a:moveTo>
                  <a:lnTo>
                    <a:pt x="19" y="38"/>
                  </a:lnTo>
                  <a:lnTo>
                    <a:pt x="24" y="33"/>
                  </a:lnTo>
                  <a:lnTo>
                    <a:pt x="26" y="27"/>
                  </a:lnTo>
                  <a:lnTo>
                    <a:pt x="27" y="19"/>
                  </a:lnTo>
                  <a:lnTo>
                    <a:pt x="26" y="12"/>
                  </a:lnTo>
                  <a:lnTo>
                    <a:pt x="24" y="5"/>
                  </a:lnTo>
                  <a:lnTo>
                    <a:pt x="19" y="2"/>
                  </a:lnTo>
                  <a:lnTo>
                    <a:pt x="14" y="0"/>
                  </a:lnTo>
                  <a:lnTo>
                    <a:pt x="9" y="2"/>
                  </a:lnTo>
                  <a:lnTo>
                    <a:pt x="4" y="5"/>
                  </a:lnTo>
                  <a:lnTo>
                    <a:pt x="1" y="12"/>
                  </a:lnTo>
                  <a:lnTo>
                    <a:pt x="0" y="19"/>
                  </a:lnTo>
                  <a:lnTo>
                    <a:pt x="1" y="27"/>
                  </a:lnTo>
                  <a:lnTo>
                    <a:pt x="4" y="33"/>
                  </a:lnTo>
                  <a:lnTo>
                    <a:pt x="9" y="38"/>
                  </a:lnTo>
                  <a:lnTo>
                    <a:pt x="14" y="39"/>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1" name="Freeform 210"/>
            <p:cNvSpPr>
              <a:spLocks/>
            </p:cNvSpPr>
            <p:nvPr/>
          </p:nvSpPr>
          <p:spPr bwMode="auto">
            <a:xfrm>
              <a:off x="4440" y="3545"/>
              <a:ext cx="23" cy="7"/>
            </a:xfrm>
            <a:custGeom>
              <a:avLst/>
              <a:gdLst>
                <a:gd name="T0" fmla="*/ 0 w 93"/>
                <a:gd name="T1" fmla="*/ 0 h 28"/>
                <a:gd name="T2" fmla="*/ 0 w 93"/>
                <a:gd name="T3" fmla="*/ 0 h 28"/>
                <a:gd name="T4" fmla="*/ 0 w 93"/>
                <a:gd name="T5" fmla="*/ 0 h 28"/>
                <a:gd name="T6" fmla="*/ 0 w 93"/>
                <a:gd name="T7" fmla="*/ 0 h 28"/>
                <a:gd name="T8" fmla="*/ 0 w 93"/>
                <a:gd name="T9" fmla="*/ 0 h 28"/>
                <a:gd name="T10" fmla="*/ 0 w 93"/>
                <a:gd name="T11" fmla="*/ 0 h 28"/>
                <a:gd name="T12" fmla="*/ 0 w 93"/>
                <a:gd name="T13" fmla="*/ 0 h 28"/>
                <a:gd name="T14" fmla="*/ 0 w 93"/>
                <a:gd name="T15" fmla="*/ 0 h 28"/>
                <a:gd name="T16" fmla="*/ 0 w 93"/>
                <a:gd name="T17" fmla="*/ 0 h 28"/>
                <a:gd name="T18" fmla="*/ 0 w 93"/>
                <a:gd name="T19" fmla="*/ 0 h 28"/>
                <a:gd name="T20" fmla="*/ 0 w 93"/>
                <a:gd name="T21" fmla="*/ 0 h 28"/>
                <a:gd name="T22" fmla="*/ 0 w 93"/>
                <a:gd name="T23" fmla="*/ 0 h 28"/>
                <a:gd name="T24" fmla="*/ 0 w 93"/>
                <a:gd name="T25" fmla="*/ 0 h 28"/>
                <a:gd name="T26" fmla="*/ 0 w 93"/>
                <a:gd name="T27" fmla="*/ 0 h 28"/>
                <a:gd name="T28" fmla="*/ 0 w 93"/>
                <a:gd name="T29" fmla="*/ 0 h 28"/>
                <a:gd name="T30" fmla="*/ 0 w 93"/>
                <a:gd name="T31" fmla="*/ 0 h 28"/>
                <a:gd name="T32" fmla="*/ 0 w 93"/>
                <a:gd name="T33" fmla="*/ 0 h 28"/>
                <a:gd name="T34" fmla="*/ 0 w 93"/>
                <a:gd name="T35" fmla="*/ 0 h 28"/>
                <a:gd name="T36" fmla="*/ 0 w 93"/>
                <a:gd name="T37" fmla="*/ 0 h 28"/>
                <a:gd name="T38" fmla="*/ 0 w 93"/>
                <a:gd name="T39" fmla="*/ 0 h 28"/>
                <a:gd name="T40" fmla="*/ 0 w 93"/>
                <a:gd name="T41" fmla="*/ 0 h 28"/>
                <a:gd name="T42" fmla="*/ 0 w 93"/>
                <a:gd name="T43" fmla="*/ 0 h 28"/>
                <a:gd name="T44" fmla="*/ 0 w 93"/>
                <a:gd name="T45" fmla="*/ 0 h 28"/>
                <a:gd name="T46" fmla="*/ 0 w 93"/>
                <a:gd name="T47" fmla="*/ 0 h 28"/>
                <a:gd name="T48" fmla="*/ 0 w 93"/>
                <a:gd name="T49" fmla="*/ 0 h 28"/>
                <a:gd name="T50" fmla="*/ 0 w 93"/>
                <a:gd name="T51" fmla="*/ 0 h 28"/>
                <a:gd name="T52" fmla="*/ 0 w 93"/>
                <a:gd name="T53" fmla="*/ 0 h 28"/>
                <a:gd name="T54" fmla="*/ 0 w 93"/>
                <a:gd name="T55" fmla="*/ 0 h 28"/>
                <a:gd name="T56" fmla="*/ 0 w 93"/>
                <a:gd name="T57" fmla="*/ 0 h 28"/>
                <a:gd name="T58" fmla="*/ 0 w 93"/>
                <a:gd name="T59" fmla="*/ 0 h 28"/>
                <a:gd name="T60" fmla="*/ 0 w 93"/>
                <a:gd name="T61" fmla="*/ 0 h 28"/>
                <a:gd name="T62" fmla="*/ 0 w 93"/>
                <a:gd name="T63" fmla="*/ 0 h 28"/>
                <a:gd name="T64" fmla="*/ 0 w 93"/>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28"/>
                <a:gd name="T101" fmla="*/ 93 w 93"/>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28">
                  <a:moveTo>
                    <a:pt x="0" y="0"/>
                  </a:moveTo>
                  <a:lnTo>
                    <a:pt x="1" y="5"/>
                  </a:lnTo>
                  <a:lnTo>
                    <a:pt x="5" y="11"/>
                  </a:lnTo>
                  <a:lnTo>
                    <a:pt x="9" y="16"/>
                  </a:lnTo>
                  <a:lnTo>
                    <a:pt x="15" y="20"/>
                  </a:lnTo>
                  <a:lnTo>
                    <a:pt x="21" y="23"/>
                  </a:lnTo>
                  <a:lnTo>
                    <a:pt x="29" y="26"/>
                  </a:lnTo>
                  <a:lnTo>
                    <a:pt x="38" y="28"/>
                  </a:lnTo>
                  <a:lnTo>
                    <a:pt x="46" y="28"/>
                  </a:lnTo>
                  <a:lnTo>
                    <a:pt x="55" y="28"/>
                  </a:lnTo>
                  <a:lnTo>
                    <a:pt x="63" y="26"/>
                  </a:lnTo>
                  <a:lnTo>
                    <a:pt x="70" y="23"/>
                  </a:lnTo>
                  <a:lnTo>
                    <a:pt x="78" y="20"/>
                  </a:lnTo>
                  <a:lnTo>
                    <a:pt x="83" y="16"/>
                  </a:lnTo>
                  <a:lnTo>
                    <a:pt x="88" y="11"/>
                  </a:lnTo>
                  <a:lnTo>
                    <a:pt x="90" y="6"/>
                  </a:lnTo>
                  <a:lnTo>
                    <a:pt x="93" y="1"/>
                  </a:lnTo>
                  <a:lnTo>
                    <a:pt x="88" y="3"/>
                  </a:lnTo>
                  <a:lnTo>
                    <a:pt x="84" y="6"/>
                  </a:lnTo>
                  <a:lnTo>
                    <a:pt x="78" y="8"/>
                  </a:lnTo>
                  <a:lnTo>
                    <a:pt x="73" y="11"/>
                  </a:lnTo>
                  <a:lnTo>
                    <a:pt x="66" y="12"/>
                  </a:lnTo>
                  <a:lnTo>
                    <a:pt x="60" y="13"/>
                  </a:lnTo>
                  <a:lnTo>
                    <a:pt x="54" y="15"/>
                  </a:lnTo>
                  <a:lnTo>
                    <a:pt x="46" y="15"/>
                  </a:lnTo>
                  <a:lnTo>
                    <a:pt x="39" y="15"/>
                  </a:lnTo>
                  <a:lnTo>
                    <a:pt x="33" y="13"/>
                  </a:lnTo>
                  <a:lnTo>
                    <a:pt x="25" y="12"/>
                  </a:lnTo>
                  <a:lnTo>
                    <a:pt x="20" y="11"/>
                  </a:lnTo>
                  <a:lnTo>
                    <a:pt x="14" y="8"/>
                  </a:lnTo>
                  <a:lnTo>
                    <a:pt x="9" y="6"/>
                  </a:lnTo>
                  <a:lnTo>
                    <a:pt x="4" y="3"/>
                  </a:lnTo>
                  <a:lnTo>
                    <a:pt x="0"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2" name="Freeform 211"/>
            <p:cNvSpPr>
              <a:spLocks/>
            </p:cNvSpPr>
            <p:nvPr/>
          </p:nvSpPr>
          <p:spPr bwMode="auto">
            <a:xfrm>
              <a:off x="4377" y="3464"/>
              <a:ext cx="31" cy="36"/>
            </a:xfrm>
            <a:custGeom>
              <a:avLst/>
              <a:gdLst>
                <a:gd name="T0" fmla="*/ 0 w 122"/>
                <a:gd name="T1" fmla="*/ 0 h 143"/>
                <a:gd name="T2" fmla="*/ 0 w 122"/>
                <a:gd name="T3" fmla="*/ 0 h 143"/>
                <a:gd name="T4" fmla="*/ 0 w 122"/>
                <a:gd name="T5" fmla="*/ 0 h 143"/>
                <a:gd name="T6" fmla="*/ 0 w 122"/>
                <a:gd name="T7" fmla="*/ 0 h 143"/>
                <a:gd name="T8" fmla="*/ 0 w 122"/>
                <a:gd name="T9" fmla="*/ 0 h 143"/>
                <a:gd name="T10" fmla="*/ 0 w 122"/>
                <a:gd name="T11" fmla="*/ 0 h 143"/>
                <a:gd name="T12" fmla="*/ 0 w 122"/>
                <a:gd name="T13" fmla="*/ 0 h 143"/>
                <a:gd name="T14" fmla="*/ 0 w 122"/>
                <a:gd name="T15" fmla="*/ 0 h 143"/>
                <a:gd name="T16" fmla="*/ 0 w 122"/>
                <a:gd name="T17" fmla="*/ 0 h 143"/>
                <a:gd name="T18" fmla="*/ 0 w 122"/>
                <a:gd name="T19" fmla="*/ 0 h 143"/>
                <a:gd name="T20" fmla="*/ 0 w 122"/>
                <a:gd name="T21" fmla="*/ 0 h 143"/>
                <a:gd name="T22" fmla="*/ 0 w 122"/>
                <a:gd name="T23" fmla="*/ 0 h 143"/>
                <a:gd name="T24" fmla="*/ 0 w 122"/>
                <a:gd name="T25" fmla="*/ 0 h 143"/>
                <a:gd name="T26" fmla="*/ 0 w 122"/>
                <a:gd name="T27" fmla="*/ 0 h 143"/>
                <a:gd name="T28" fmla="*/ 0 w 122"/>
                <a:gd name="T29" fmla="*/ 0 h 143"/>
                <a:gd name="T30" fmla="*/ 0 w 122"/>
                <a:gd name="T31" fmla="*/ 0 h 143"/>
                <a:gd name="T32" fmla="*/ 0 w 122"/>
                <a:gd name="T33" fmla="*/ 0 h 143"/>
                <a:gd name="T34" fmla="*/ 0 w 122"/>
                <a:gd name="T35" fmla="*/ 0 h 143"/>
                <a:gd name="T36" fmla="*/ 0 w 122"/>
                <a:gd name="T37" fmla="*/ 0 h 143"/>
                <a:gd name="T38" fmla="*/ 0 w 122"/>
                <a:gd name="T39" fmla="*/ 0 h 143"/>
                <a:gd name="T40" fmla="*/ 0 w 122"/>
                <a:gd name="T41" fmla="*/ 0 h 143"/>
                <a:gd name="T42" fmla="*/ 0 w 122"/>
                <a:gd name="T43" fmla="*/ 0 h 143"/>
                <a:gd name="T44" fmla="*/ 0 w 122"/>
                <a:gd name="T45" fmla="*/ 0 h 143"/>
                <a:gd name="T46" fmla="*/ 0 w 122"/>
                <a:gd name="T47" fmla="*/ 0 h 143"/>
                <a:gd name="T48" fmla="*/ 0 w 122"/>
                <a:gd name="T49" fmla="*/ 0 h 143"/>
                <a:gd name="T50" fmla="*/ 0 w 122"/>
                <a:gd name="T51" fmla="*/ 0 h 143"/>
                <a:gd name="T52" fmla="*/ 0 w 122"/>
                <a:gd name="T53" fmla="*/ 0 h 143"/>
                <a:gd name="T54" fmla="*/ 0 w 122"/>
                <a:gd name="T55" fmla="*/ 0 h 143"/>
                <a:gd name="T56" fmla="*/ 0 w 122"/>
                <a:gd name="T57" fmla="*/ 0 h 143"/>
                <a:gd name="T58" fmla="*/ 0 w 122"/>
                <a:gd name="T59" fmla="*/ 0 h 143"/>
                <a:gd name="T60" fmla="*/ 0 w 122"/>
                <a:gd name="T61" fmla="*/ 0 h 143"/>
                <a:gd name="T62" fmla="*/ 0 w 122"/>
                <a:gd name="T63" fmla="*/ 0 h 143"/>
                <a:gd name="T64" fmla="*/ 0 w 122"/>
                <a:gd name="T65" fmla="*/ 0 h 143"/>
                <a:gd name="T66" fmla="*/ 0 w 122"/>
                <a:gd name="T67" fmla="*/ 0 h 143"/>
                <a:gd name="T68" fmla="*/ 0 w 122"/>
                <a:gd name="T69" fmla="*/ 0 h 143"/>
                <a:gd name="T70" fmla="*/ 0 w 122"/>
                <a:gd name="T71" fmla="*/ 0 h 143"/>
                <a:gd name="T72" fmla="*/ 0 w 122"/>
                <a:gd name="T73" fmla="*/ 0 h 143"/>
                <a:gd name="T74" fmla="*/ 0 w 122"/>
                <a:gd name="T75" fmla="*/ 0 h 143"/>
                <a:gd name="T76" fmla="*/ 0 w 122"/>
                <a:gd name="T77" fmla="*/ 0 h 143"/>
                <a:gd name="T78" fmla="*/ 0 w 122"/>
                <a:gd name="T79" fmla="*/ 0 h 143"/>
                <a:gd name="T80" fmla="*/ 0 w 122"/>
                <a:gd name="T81" fmla="*/ 0 h 143"/>
                <a:gd name="T82" fmla="*/ 0 w 122"/>
                <a:gd name="T83" fmla="*/ 0 h 143"/>
                <a:gd name="T84" fmla="*/ 0 w 122"/>
                <a:gd name="T85" fmla="*/ 0 h 143"/>
                <a:gd name="T86" fmla="*/ 0 w 122"/>
                <a:gd name="T87" fmla="*/ 0 h 143"/>
                <a:gd name="T88" fmla="*/ 0 w 122"/>
                <a:gd name="T89" fmla="*/ 0 h 143"/>
                <a:gd name="T90" fmla="*/ 0 w 122"/>
                <a:gd name="T91" fmla="*/ 0 h 143"/>
                <a:gd name="T92" fmla="*/ 0 w 122"/>
                <a:gd name="T93" fmla="*/ 0 h 143"/>
                <a:gd name="T94" fmla="*/ 0 w 122"/>
                <a:gd name="T95" fmla="*/ 0 h 143"/>
                <a:gd name="T96" fmla="*/ 0 w 122"/>
                <a:gd name="T97" fmla="*/ 0 h 143"/>
                <a:gd name="T98" fmla="*/ 0 w 122"/>
                <a:gd name="T99" fmla="*/ 0 h 143"/>
                <a:gd name="T100" fmla="*/ 0 w 122"/>
                <a:gd name="T101" fmla="*/ 0 h 143"/>
                <a:gd name="T102" fmla="*/ 0 w 122"/>
                <a:gd name="T103" fmla="*/ 0 h 143"/>
                <a:gd name="T104" fmla="*/ 0 w 122"/>
                <a:gd name="T105" fmla="*/ 0 h 143"/>
                <a:gd name="T106" fmla="*/ 0 w 122"/>
                <a:gd name="T107" fmla="*/ 0 h 143"/>
                <a:gd name="T108" fmla="*/ 0 w 122"/>
                <a:gd name="T109" fmla="*/ 0 h 143"/>
                <a:gd name="T110" fmla="*/ 0 w 122"/>
                <a:gd name="T111" fmla="*/ 0 h 143"/>
                <a:gd name="T112" fmla="*/ 0 w 122"/>
                <a:gd name="T113" fmla="*/ 0 h 143"/>
                <a:gd name="T114" fmla="*/ 0 w 122"/>
                <a:gd name="T115" fmla="*/ 0 h 143"/>
                <a:gd name="T116" fmla="*/ 0 w 122"/>
                <a:gd name="T117" fmla="*/ 0 h 143"/>
                <a:gd name="T118" fmla="*/ 0 w 122"/>
                <a:gd name="T119" fmla="*/ 0 h 143"/>
                <a:gd name="T120" fmla="*/ 0 w 122"/>
                <a:gd name="T121" fmla="*/ 0 h 1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2"/>
                <a:gd name="T184" fmla="*/ 0 h 143"/>
                <a:gd name="T185" fmla="*/ 122 w 122"/>
                <a:gd name="T186" fmla="*/ 143 h 1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2" h="143">
                  <a:moveTo>
                    <a:pt x="33" y="3"/>
                  </a:moveTo>
                  <a:lnTo>
                    <a:pt x="30" y="7"/>
                  </a:lnTo>
                  <a:lnTo>
                    <a:pt x="27" y="12"/>
                  </a:lnTo>
                  <a:lnTo>
                    <a:pt x="27" y="18"/>
                  </a:lnTo>
                  <a:lnTo>
                    <a:pt x="28" y="24"/>
                  </a:lnTo>
                  <a:lnTo>
                    <a:pt x="22" y="20"/>
                  </a:lnTo>
                  <a:lnTo>
                    <a:pt x="17" y="19"/>
                  </a:lnTo>
                  <a:lnTo>
                    <a:pt x="11" y="19"/>
                  </a:lnTo>
                  <a:lnTo>
                    <a:pt x="5" y="23"/>
                  </a:lnTo>
                  <a:lnTo>
                    <a:pt x="0" y="29"/>
                  </a:lnTo>
                  <a:lnTo>
                    <a:pt x="0" y="39"/>
                  </a:lnTo>
                  <a:lnTo>
                    <a:pt x="2" y="51"/>
                  </a:lnTo>
                  <a:lnTo>
                    <a:pt x="10" y="63"/>
                  </a:lnTo>
                  <a:lnTo>
                    <a:pt x="15" y="68"/>
                  </a:lnTo>
                  <a:lnTo>
                    <a:pt x="20" y="73"/>
                  </a:lnTo>
                  <a:lnTo>
                    <a:pt x="25" y="76"/>
                  </a:lnTo>
                  <a:lnTo>
                    <a:pt x="30" y="78"/>
                  </a:lnTo>
                  <a:lnTo>
                    <a:pt x="35" y="79"/>
                  </a:lnTo>
                  <a:lnTo>
                    <a:pt x="40" y="79"/>
                  </a:lnTo>
                  <a:lnTo>
                    <a:pt x="43" y="79"/>
                  </a:lnTo>
                  <a:lnTo>
                    <a:pt x="47" y="77"/>
                  </a:lnTo>
                  <a:lnTo>
                    <a:pt x="48" y="77"/>
                  </a:lnTo>
                  <a:lnTo>
                    <a:pt x="48" y="76"/>
                  </a:lnTo>
                  <a:lnTo>
                    <a:pt x="57" y="84"/>
                  </a:lnTo>
                  <a:lnTo>
                    <a:pt x="67" y="93"/>
                  </a:lnTo>
                  <a:lnTo>
                    <a:pt x="76" y="102"/>
                  </a:lnTo>
                  <a:lnTo>
                    <a:pt x="86" y="111"/>
                  </a:lnTo>
                  <a:lnTo>
                    <a:pt x="95" y="119"/>
                  </a:lnTo>
                  <a:lnTo>
                    <a:pt x="103" y="127"/>
                  </a:lnTo>
                  <a:lnTo>
                    <a:pt x="113" y="136"/>
                  </a:lnTo>
                  <a:lnTo>
                    <a:pt x="122" y="143"/>
                  </a:lnTo>
                  <a:lnTo>
                    <a:pt x="121" y="134"/>
                  </a:lnTo>
                  <a:lnTo>
                    <a:pt x="121" y="127"/>
                  </a:lnTo>
                  <a:lnTo>
                    <a:pt x="121" y="119"/>
                  </a:lnTo>
                  <a:lnTo>
                    <a:pt x="121" y="112"/>
                  </a:lnTo>
                  <a:lnTo>
                    <a:pt x="115" y="104"/>
                  </a:lnTo>
                  <a:lnTo>
                    <a:pt x="108" y="98"/>
                  </a:lnTo>
                  <a:lnTo>
                    <a:pt x="103" y="91"/>
                  </a:lnTo>
                  <a:lnTo>
                    <a:pt x="97" y="84"/>
                  </a:lnTo>
                  <a:lnTo>
                    <a:pt x="92" y="77"/>
                  </a:lnTo>
                  <a:lnTo>
                    <a:pt x="86" y="71"/>
                  </a:lnTo>
                  <a:lnTo>
                    <a:pt x="81" y="63"/>
                  </a:lnTo>
                  <a:lnTo>
                    <a:pt x="75" y="56"/>
                  </a:lnTo>
                  <a:lnTo>
                    <a:pt x="76" y="54"/>
                  </a:lnTo>
                  <a:lnTo>
                    <a:pt x="81" y="47"/>
                  </a:lnTo>
                  <a:lnTo>
                    <a:pt x="81" y="38"/>
                  </a:lnTo>
                  <a:lnTo>
                    <a:pt x="78" y="27"/>
                  </a:lnTo>
                  <a:lnTo>
                    <a:pt x="71" y="17"/>
                  </a:lnTo>
                  <a:lnTo>
                    <a:pt x="66" y="12"/>
                  </a:lnTo>
                  <a:lnTo>
                    <a:pt x="62" y="8"/>
                  </a:lnTo>
                  <a:lnTo>
                    <a:pt x="56" y="4"/>
                  </a:lnTo>
                  <a:lnTo>
                    <a:pt x="51" y="2"/>
                  </a:lnTo>
                  <a:lnTo>
                    <a:pt x="46" y="0"/>
                  </a:lnTo>
                  <a:lnTo>
                    <a:pt x="41" y="0"/>
                  </a:lnTo>
                  <a:lnTo>
                    <a:pt x="37" y="0"/>
                  </a:lnTo>
                  <a:lnTo>
                    <a:pt x="3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3" name="Freeform 212"/>
            <p:cNvSpPr>
              <a:spLocks/>
            </p:cNvSpPr>
            <p:nvPr/>
          </p:nvSpPr>
          <p:spPr bwMode="auto">
            <a:xfrm>
              <a:off x="4390" y="3539"/>
              <a:ext cx="34" cy="28"/>
            </a:xfrm>
            <a:custGeom>
              <a:avLst/>
              <a:gdLst>
                <a:gd name="T0" fmla="*/ 0 w 136"/>
                <a:gd name="T1" fmla="*/ 0 h 114"/>
                <a:gd name="T2" fmla="*/ 0 w 136"/>
                <a:gd name="T3" fmla="*/ 0 h 114"/>
                <a:gd name="T4" fmla="*/ 0 w 136"/>
                <a:gd name="T5" fmla="*/ 0 h 114"/>
                <a:gd name="T6" fmla="*/ 0 w 136"/>
                <a:gd name="T7" fmla="*/ 0 h 114"/>
                <a:gd name="T8" fmla="*/ 0 w 136"/>
                <a:gd name="T9" fmla="*/ 0 h 114"/>
                <a:gd name="T10" fmla="*/ 0 w 136"/>
                <a:gd name="T11" fmla="*/ 0 h 114"/>
                <a:gd name="T12" fmla="*/ 0 w 136"/>
                <a:gd name="T13" fmla="*/ 0 h 114"/>
                <a:gd name="T14" fmla="*/ 0 w 136"/>
                <a:gd name="T15" fmla="*/ 0 h 114"/>
                <a:gd name="T16" fmla="*/ 0 w 136"/>
                <a:gd name="T17" fmla="*/ 0 h 114"/>
                <a:gd name="T18" fmla="*/ 0 w 136"/>
                <a:gd name="T19" fmla="*/ 0 h 114"/>
                <a:gd name="T20" fmla="*/ 0 w 136"/>
                <a:gd name="T21" fmla="*/ 0 h 114"/>
                <a:gd name="T22" fmla="*/ 0 w 136"/>
                <a:gd name="T23" fmla="*/ 0 h 114"/>
                <a:gd name="T24" fmla="*/ 0 w 136"/>
                <a:gd name="T25" fmla="*/ 0 h 114"/>
                <a:gd name="T26" fmla="*/ 0 w 136"/>
                <a:gd name="T27" fmla="*/ 0 h 114"/>
                <a:gd name="T28" fmla="*/ 0 w 136"/>
                <a:gd name="T29" fmla="*/ 0 h 114"/>
                <a:gd name="T30" fmla="*/ 0 w 136"/>
                <a:gd name="T31" fmla="*/ 0 h 114"/>
                <a:gd name="T32" fmla="*/ 0 w 136"/>
                <a:gd name="T33" fmla="*/ 0 h 114"/>
                <a:gd name="T34" fmla="*/ 0 w 136"/>
                <a:gd name="T35" fmla="*/ 0 h 114"/>
                <a:gd name="T36" fmla="*/ 0 w 136"/>
                <a:gd name="T37" fmla="*/ 0 h 114"/>
                <a:gd name="T38" fmla="*/ 0 w 136"/>
                <a:gd name="T39" fmla="*/ 0 h 114"/>
                <a:gd name="T40" fmla="*/ 0 w 136"/>
                <a:gd name="T41" fmla="*/ 0 h 114"/>
                <a:gd name="T42" fmla="*/ 0 w 136"/>
                <a:gd name="T43" fmla="*/ 0 h 114"/>
                <a:gd name="T44" fmla="*/ 0 w 136"/>
                <a:gd name="T45" fmla="*/ 0 h 114"/>
                <a:gd name="T46" fmla="*/ 0 w 136"/>
                <a:gd name="T47" fmla="*/ 0 h 114"/>
                <a:gd name="T48" fmla="*/ 0 w 136"/>
                <a:gd name="T49" fmla="*/ 0 h 114"/>
                <a:gd name="T50" fmla="*/ 0 w 136"/>
                <a:gd name="T51" fmla="*/ 0 h 114"/>
                <a:gd name="T52" fmla="*/ 0 w 136"/>
                <a:gd name="T53" fmla="*/ 0 h 114"/>
                <a:gd name="T54" fmla="*/ 0 w 136"/>
                <a:gd name="T55" fmla="*/ 0 h 114"/>
                <a:gd name="T56" fmla="*/ 0 w 136"/>
                <a:gd name="T57" fmla="*/ 0 h 114"/>
                <a:gd name="T58" fmla="*/ 0 w 136"/>
                <a:gd name="T59" fmla="*/ 0 h 114"/>
                <a:gd name="T60" fmla="*/ 0 w 136"/>
                <a:gd name="T61" fmla="*/ 0 h 114"/>
                <a:gd name="T62" fmla="*/ 0 w 136"/>
                <a:gd name="T63" fmla="*/ 0 h 114"/>
                <a:gd name="T64" fmla="*/ 0 w 136"/>
                <a:gd name="T65" fmla="*/ 0 h 114"/>
                <a:gd name="T66" fmla="*/ 0 w 136"/>
                <a:gd name="T67" fmla="*/ 0 h 114"/>
                <a:gd name="T68" fmla="*/ 0 w 136"/>
                <a:gd name="T69" fmla="*/ 0 h 114"/>
                <a:gd name="T70" fmla="*/ 0 w 136"/>
                <a:gd name="T71" fmla="*/ 0 h 114"/>
                <a:gd name="T72" fmla="*/ 0 w 136"/>
                <a:gd name="T73" fmla="*/ 0 h 114"/>
                <a:gd name="T74" fmla="*/ 0 w 136"/>
                <a:gd name="T75" fmla="*/ 0 h 114"/>
                <a:gd name="T76" fmla="*/ 0 w 136"/>
                <a:gd name="T77" fmla="*/ 0 h 114"/>
                <a:gd name="T78" fmla="*/ 0 w 136"/>
                <a:gd name="T79" fmla="*/ 0 h 114"/>
                <a:gd name="T80" fmla="*/ 0 w 136"/>
                <a:gd name="T81" fmla="*/ 0 h 114"/>
                <a:gd name="T82" fmla="*/ 0 w 136"/>
                <a:gd name="T83" fmla="*/ 0 h 114"/>
                <a:gd name="T84" fmla="*/ 0 w 136"/>
                <a:gd name="T85" fmla="*/ 0 h 114"/>
                <a:gd name="T86" fmla="*/ 0 w 136"/>
                <a:gd name="T87" fmla="*/ 0 h 114"/>
                <a:gd name="T88" fmla="*/ 0 w 136"/>
                <a:gd name="T89" fmla="*/ 0 h 114"/>
                <a:gd name="T90" fmla="*/ 0 w 136"/>
                <a:gd name="T91" fmla="*/ 0 h 114"/>
                <a:gd name="T92" fmla="*/ 0 w 136"/>
                <a:gd name="T93" fmla="*/ 0 h 114"/>
                <a:gd name="T94" fmla="*/ 0 w 136"/>
                <a:gd name="T95" fmla="*/ 0 h 114"/>
                <a:gd name="T96" fmla="*/ 0 w 136"/>
                <a:gd name="T97" fmla="*/ 0 h 114"/>
                <a:gd name="T98" fmla="*/ 0 w 136"/>
                <a:gd name="T99" fmla="*/ 0 h 114"/>
                <a:gd name="T100" fmla="*/ 0 w 136"/>
                <a:gd name="T101" fmla="*/ 0 h 114"/>
                <a:gd name="T102" fmla="*/ 0 w 136"/>
                <a:gd name="T103" fmla="*/ 0 h 114"/>
                <a:gd name="T104" fmla="*/ 0 w 136"/>
                <a:gd name="T105" fmla="*/ 0 h 114"/>
                <a:gd name="T106" fmla="*/ 0 w 136"/>
                <a:gd name="T107" fmla="*/ 0 h 114"/>
                <a:gd name="T108" fmla="*/ 0 w 136"/>
                <a:gd name="T109" fmla="*/ 0 h 114"/>
                <a:gd name="T110" fmla="*/ 0 w 136"/>
                <a:gd name="T111" fmla="*/ 0 h 114"/>
                <a:gd name="T112" fmla="*/ 0 w 136"/>
                <a:gd name="T113" fmla="*/ 0 h 114"/>
                <a:gd name="T114" fmla="*/ 0 w 136"/>
                <a:gd name="T115" fmla="*/ 0 h 114"/>
                <a:gd name="T116" fmla="*/ 0 w 136"/>
                <a:gd name="T117" fmla="*/ 0 h 114"/>
                <a:gd name="T118" fmla="*/ 0 w 136"/>
                <a:gd name="T119" fmla="*/ 0 h 114"/>
                <a:gd name="T120" fmla="*/ 0 w 136"/>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6"/>
                <a:gd name="T184" fmla="*/ 0 h 114"/>
                <a:gd name="T185" fmla="*/ 136 w 136"/>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6" h="114">
                  <a:moveTo>
                    <a:pt x="71" y="112"/>
                  </a:moveTo>
                  <a:lnTo>
                    <a:pt x="79" y="106"/>
                  </a:lnTo>
                  <a:lnTo>
                    <a:pt x="81" y="96"/>
                  </a:lnTo>
                  <a:lnTo>
                    <a:pt x="81" y="84"/>
                  </a:lnTo>
                  <a:lnTo>
                    <a:pt x="76" y="71"/>
                  </a:lnTo>
                  <a:lnTo>
                    <a:pt x="76" y="70"/>
                  </a:lnTo>
                  <a:lnTo>
                    <a:pt x="75" y="70"/>
                  </a:lnTo>
                  <a:lnTo>
                    <a:pt x="82" y="66"/>
                  </a:lnTo>
                  <a:lnTo>
                    <a:pt x="90" y="61"/>
                  </a:lnTo>
                  <a:lnTo>
                    <a:pt x="97" y="56"/>
                  </a:lnTo>
                  <a:lnTo>
                    <a:pt x="105" y="52"/>
                  </a:lnTo>
                  <a:lnTo>
                    <a:pt x="112" y="47"/>
                  </a:lnTo>
                  <a:lnTo>
                    <a:pt x="120" y="42"/>
                  </a:lnTo>
                  <a:lnTo>
                    <a:pt x="129" y="37"/>
                  </a:lnTo>
                  <a:lnTo>
                    <a:pt x="136" y="32"/>
                  </a:lnTo>
                  <a:lnTo>
                    <a:pt x="133" y="25"/>
                  </a:lnTo>
                  <a:lnTo>
                    <a:pt x="129" y="17"/>
                  </a:lnTo>
                  <a:lnTo>
                    <a:pt x="125" y="11"/>
                  </a:lnTo>
                  <a:lnTo>
                    <a:pt x="123" y="4"/>
                  </a:lnTo>
                  <a:lnTo>
                    <a:pt x="114" y="7"/>
                  </a:lnTo>
                  <a:lnTo>
                    <a:pt x="104" y="10"/>
                  </a:lnTo>
                  <a:lnTo>
                    <a:pt x="95" y="12"/>
                  </a:lnTo>
                  <a:lnTo>
                    <a:pt x="86" y="16"/>
                  </a:lnTo>
                  <a:lnTo>
                    <a:pt x="76" y="19"/>
                  </a:lnTo>
                  <a:lnTo>
                    <a:pt x="67" y="21"/>
                  </a:lnTo>
                  <a:lnTo>
                    <a:pt x="57" y="22"/>
                  </a:lnTo>
                  <a:lnTo>
                    <a:pt x="49" y="25"/>
                  </a:lnTo>
                  <a:lnTo>
                    <a:pt x="49" y="24"/>
                  </a:lnTo>
                  <a:lnTo>
                    <a:pt x="49" y="22"/>
                  </a:lnTo>
                  <a:lnTo>
                    <a:pt x="47" y="22"/>
                  </a:lnTo>
                  <a:lnTo>
                    <a:pt x="44" y="16"/>
                  </a:lnTo>
                  <a:lnTo>
                    <a:pt x="40" y="11"/>
                  </a:lnTo>
                  <a:lnTo>
                    <a:pt x="35" y="7"/>
                  </a:lnTo>
                  <a:lnTo>
                    <a:pt x="30" y="4"/>
                  </a:lnTo>
                  <a:lnTo>
                    <a:pt x="25" y="2"/>
                  </a:lnTo>
                  <a:lnTo>
                    <a:pt x="20" y="1"/>
                  </a:lnTo>
                  <a:lnTo>
                    <a:pt x="15" y="0"/>
                  </a:lnTo>
                  <a:lnTo>
                    <a:pt x="10" y="1"/>
                  </a:lnTo>
                  <a:lnTo>
                    <a:pt x="2" y="6"/>
                  </a:lnTo>
                  <a:lnTo>
                    <a:pt x="0" y="15"/>
                  </a:lnTo>
                  <a:lnTo>
                    <a:pt x="0" y="26"/>
                  </a:lnTo>
                  <a:lnTo>
                    <a:pt x="5" y="39"/>
                  </a:lnTo>
                  <a:lnTo>
                    <a:pt x="10" y="46"/>
                  </a:lnTo>
                  <a:lnTo>
                    <a:pt x="16" y="52"/>
                  </a:lnTo>
                  <a:lnTo>
                    <a:pt x="22" y="57"/>
                  </a:lnTo>
                  <a:lnTo>
                    <a:pt x="29" y="61"/>
                  </a:lnTo>
                  <a:lnTo>
                    <a:pt x="27" y="67"/>
                  </a:lnTo>
                  <a:lnTo>
                    <a:pt x="27" y="75"/>
                  </a:lnTo>
                  <a:lnTo>
                    <a:pt x="30" y="82"/>
                  </a:lnTo>
                  <a:lnTo>
                    <a:pt x="34" y="91"/>
                  </a:lnTo>
                  <a:lnTo>
                    <a:pt x="37" y="97"/>
                  </a:lnTo>
                  <a:lnTo>
                    <a:pt x="42" y="102"/>
                  </a:lnTo>
                  <a:lnTo>
                    <a:pt x="47" y="107"/>
                  </a:lnTo>
                  <a:lnTo>
                    <a:pt x="52" y="111"/>
                  </a:lnTo>
                  <a:lnTo>
                    <a:pt x="57" y="114"/>
                  </a:lnTo>
                  <a:lnTo>
                    <a:pt x="62" y="114"/>
                  </a:lnTo>
                  <a:lnTo>
                    <a:pt x="66" y="114"/>
                  </a:lnTo>
                  <a:lnTo>
                    <a:pt x="71"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4" name="Freeform 213"/>
            <p:cNvSpPr>
              <a:spLocks/>
            </p:cNvSpPr>
            <p:nvPr/>
          </p:nvSpPr>
          <p:spPr bwMode="auto">
            <a:xfrm>
              <a:off x="4495" y="3466"/>
              <a:ext cx="30" cy="35"/>
            </a:xfrm>
            <a:custGeom>
              <a:avLst/>
              <a:gdLst>
                <a:gd name="T0" fmla="*/ 0 w 123"/>
                <a:gd name="T1" fmla="*/ 0 h 141"/>
                <a:gd name="T2" fmla="*/ 0 w 123"/>
                <a:gd name="T3" fmla="*/ 0 h 141"/>
                <a:gd name="T4" fmla="*/ 0 w 123"/>
                <a:gd name="T5" fmla="*/ 0 h 141"/>
                <a:gd name="T6" fmla="*/ 0 w 123"/>
                <a:gd name="T7" fmla="*/ 0 h 141"/>
                <a:gd name="T8" fmla="*/ 0 w 123"/>
                <a:gd name="T9" fmla="*/ 0 h 141"/>
                <a:gd name="T10" fmla="*/ 0 w 123"/>
                <a:gd name="T11" fmla="*/ 0 h 141"/>
                <a:gd name="T12" fmla="*/ 0 w 123"/>
                <a:gd name="T13" fmla="*/ 0 h 141"/>
                <a:gd name="T14" fmla="*/ 0 w 123"/>
                <a:gd name="T15" fmla="*/ 0 h 141"/>
                <a:gd name="T16" fmla="*/ 0 w 123"/>
                <a:gd name="T17" fmla="*/ 0 h 141"/>
                <a:gd name="T18" fmla="*/ 0 w 123"/>
                <a:gd name="T19" fmla="*/ 0 h 141"/>
                <a:gd name="T20" fmla="*/ 0 w 123"/>
                <a:gd name="T21" fmla="*/ 0 h 141"/>
                <a:gd name="T22" fmla="*/ 0 w 123"/>
                <a:gd name="T23" fmla="*/ 0 h 141"/>
                <a:gd name="T24" fmla="*/ 0 w 123"/>
                <a:gd name="T25" fmla="*/ 0 h 141"/>
                <a:gd name="T26" fmla="*/ 0 w 123"/>
                <a:gd name="T27" fmla="*/ 0 h 141"/>
                <a:gd name="T28" fmla="*/ 0 w 123"/>
                <a:gd name="T29" fmla="*/ 0 h 141"/>
                <a:gd name="T30" fmla="*/ 0 w 123"/>
                <a:gd name="T31" fmla="*/ 0 h 141"/>
                <a:gd name="T32" fmla="*/ 0 w 123"/>
                <a:gd name="T33" fmla="*/ 0 h 141"/>
                <a:gd name="T34" fmla="*/ 0 w 123"/>
                <a:gd name="T35" fmla="*/ 0 h 141"/>
                <a:gd name="T36" fmla="*/ 0 w 123"/>
                <a:gd name="T37" fmla="*/ 0 h 141"/>
                <a:gd name="T38" fmla="*/ 0 w 123"/>
                <a:gd name="T39" fmla="*/ 0 h 141"/>
                <a:gd name="T40" fmla="*/ 0 w 123"/>
                <a:gd name="T41" fmla="*/ 0 h 141"/>
                <a:gd name="T42" fmla="*/ 0 w 123"/>
                <a:gd name="T43" fmla="*/ 0 h 141"/>
                <a:gd name="T44" fmla="*/ 0 w 123"/>
                <a:gd name="T45" fmla="*/ 0 h 141"/>
                <a:gd name="T46" fmla="*/ 0 w 123"/>
                <a:gd name="T47" fmla="*/ 0 h 141"/>
                <a:gd name="T48" fmla="*/ 0 w 123"/>
                <a:gd name="T49" fmla="*/ 0 h 141"/>
                <a:gd name="T50" fmla="*/ 0 w 123"/>
                <a:gd name="T51" fmla="*/ 0 h 141"/>
                <a:gd name="T52" fmla="*/ 0 w 123"/>
                <a:gd name="T53" fmla="*/ 0 h 141"/>
                <a:gd name="T54" fmla="*/ 0 w 123"/>
                <a:gd name="T55" fmla="*/ 0 h 141"/>
                <a:gd name="T56" fmla="*/ 0 w 123"/>
                <a:gd name="T57" fmla="*/ 0 h 141"/>
                <a:gd name="T58" fmla="*/ 0 w 123"/>
                <a:gd name="T59" fmla="*/ 0 h 141"/>
                <a:gd name="T60" fmla="*/ 0 w 123"/>
                <a:gd name="T61" fmla="*/ 0 h 141"/>
                <a:gd name="T62" fmla="*/ 0 w 123"/>
                <a:gd name="T63" fmla="*/ 0 h 141"/>
                <a:gd name="T64" fmla="*/ 0 w 123"/>
                <a:gd name="T65" fmla="*/ 0 h 141"/>
                <a:gd name="T66" fmla="*/ 0 w 123"/>
                <a:gd name="T67" fmla="*/ 0 h 141"/>
                <a:gd name="T68" fmla="*/ 0 w 123"/>
                <a:gd name="T69" fmla="*/ 0 h 141"/>
                <a:gd name="T70" fmla="*/ 0 w 123"/>
                <a:gd name="T71" fmla="*/ 0 h 141"/>
                <a:gd name="T72" fmla="*/ 0 w 123"/>
                <a:gd name="T73" fmla="*/ 0 h 141"/>
                <a:gd name="T74" fmla="*/ 0 w 123"/>
                <a:gd name="T75" fmla="*/ 0 h 141"/>
                <a:gd name="T76" fmla="*/ 0 w 123"/>
                <a:gd name="T77" fmla="*/ 0 h 141"/>
                <a:gd name="T78" fmla="*/ 0 w 123"/>
                <a:gd name="T79" fmla="*/ 0 h 141"/>
                <a:gd name="T80" fmla="*/ 0 w 123"/>
                <a:gd name="T81" fmla="*/ 0 h 141"/>
                <a:gd name="T82" fmla="*/ 0 w 123"/>
                <a:gd name="T83" fmla="*/ 0 h 141"/>
                <a:gd name="T84" fmla="*/ 0 w 123"/>
                <a:gd name="T85" fmla="*/ 0 h 141"/>
                <a:gd name="T86" fmla="*/ 0 w 123"/>
                <a:gd name="T87" fmla="*/ 0 h 141"/>
                <a:gd name="T88" fmla="*/ 0 w 123"/>
                <a:gd name="T89" fmla="*/ 0 h 141"/>
                <a:gd name="T90" fmla="*/ 0 w 123"/>
                <a:gd name="T91" fmla="*/ 0 h 141"/>
                <a:gd name="T92" fmla="*/ 0 w 123"/>
                <a:gd name="T93" fmla="*/ 0 h 141"/>
                <a:gd name="T94" fmla="*/ 0 w 123"/>
                <a:gd name="T95" fmla="*/ 0 h 141"/>
                <a:gd name="T96" fmla="*/ 0 w 123"/>
                <a:gd name="T97" fmla="*/ 0 h 141"/>
                <a:gd name="T98" fmla="*/ 0 w 123"/>
                <a:gd name="T99" fmla="*/ 0 h 141"/>
                <a:gd name="T100" fmla="*/ 0 w 123"/>
                <a:gd name="T101" fmla="*/ 0 h 141"/>
                <a:gd name="T102" fmla="*/ 0 w 123"/>
                <a:gd name="T103" fmla="*/ 0 h 141"/>
                <a:gd name="T104" fmla="*/ 0 w 123"/>
                <a:gd name="T105" fmla="*/ 0 h 141"/>
                <a:gd name="T106" fmla="*/ 0 w 123"/>
                <a:gd name="T107" fmla="*/ 0 h 141"/>
                <a:gd name="T108" fmla="*/ 0 w 123"/>
                <a:gd name="T109" fmla="*/ 0 h 141"/>
                <a:gd name="T110" fmla="*/ 0 w 123"/>
                <a:gd name="T111" fmla="*/ 0 h 141"/>
                <a:gd name="T112" fmla="*/ 0 w 123"/>
                <a:gd name="T113" fmla="*/ 0 h 141"/>
                <a:gd name="T114" fmla="*/ 0 w 123"/>
                <a:gd name="T115" fmla="*/ 0 h 141"/>
                <a:gd name="T116" fmla="*/ 0 w 123"/>
                <a:gd name="T117" fmla="*/ 0 h 141"/>
                <a:gd name="T118" fmla="*/ 0 w 123"/>
                <a:gd name="T119" fmla="*/ 0 h 141"/>
                <a:gd name="T120" fmla="*/ 0 w 123"/>
                <a:gd name="T121" fmla="*/ 0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3"/>
                <a:gd name="T184" fmla="*/ 0 h 141"/>
                <a:gd name="T185" fmla="*/ 123 w 123"/>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3" h="141">
                  <a:moveTo>
                    <a:pt x="50" y="16"/>
                  </a:moveTo>
                  <a:lnTo>
                    <a:pt x="44" y="28"/>
                  </a:lnTo>
                  <a:lnTo>
                    <a:pt x="40" y="39"/>
                  </a:lnTo>
                  <a:lnTo>
                    <a:pt x="41" y="48"/>
                  </a:lnTo>
                  <a:lnTo>
                    <a:pt x="46" y="55"/>
                  </a:lnTo>
                  <a:lnTo>
                    <a:pt x="46" y="56"/>
                  </a:lnTo>
                  <a:lnTo>
                    <a:pt x="48" y="56"/>
                  </a:lnTo>
                  <a:lnTo>
                    <a:pt x="41" y="64"/>
                  </a:lnTo>
                  <a:lnTo>
                    <a:pt x="35" y="70"/>
                  </a:lnTo>
                  <a:lnTo>
                    <a:pt x="30" y="78"/>
                  </a:lnTo>
                  <a:lnTo>
                    <a:pt x="24" y="84"/>
                  </a:lnTo>
                  <a:lnTo>
                    <a:pt x="19" y="90"/>
                  </a:lnTo>
                  <a:lnTo>
                    <a:pt x="13" y="96"/>
                  </a:lnTo>
                  <a:lnTo>
                    <a:pt x="8" y="104"/>
                  </a:lnTo>
                  <a:lnTo>
                    <a:pt x="1" y="110"/>
                  </a:lnTo>
                  <a:lnTo>
                    <a:pt x="1" y="119"/>
                  </a:lnTo>
                  <a:lnTo>
                    <a:pt x="1" y="126"/>
                  </a:lnTo>
                  <a:lnTo>
                    <a:pt x="0" y="134"/>
                  </a:lnTo>
                  <a:lnTo>
                    <a:pt x="0" y="141"/>
                  </a:lnTo>
                  <a:lnTo>
                    <a:pt x="9" y="134"/>
                  </a:lnTo>
                  <a:lnTo>
                    <a:pt x="19" y="126"/>
                  </a:lnTo>
                  <a:lnTo>
                    <a:pt x="28" y="119"/>
                  </a:lnTo>
                  <a:lnTo>
                    <a:pt x="36" y="111"/>
                  </a:lnTo>
                  <a:lnTo>
                    <a:pt x="46" y="103"/>
                  </a:lnTo>
                  <a:lnTo>
                    <a:pt x="55" y="95"/>
                  </a:lnTo>
                  <a:lnTo>
                    <a:pt x="64" y="86"/>
                  </a:lnTo>
                  <a:lnTo>
                    <a:pt x="73" y="78"/>
                  </a:lnTo>
                  <a:lnTo>
                    <a:pt x="74" y="78"/>
                  </a:lnTo>
                  <a:lnTo>
                    <a:pt x="74" y="79"/>
                  </a:lnTo>
                  <a:lnTo>
                    <a:pt x="78" y="81"/>
                  </a:lnTo>
                  <a:lnTo>
                    <a:pt x="83" y="83"/>
                  </a:lnTo>
                  <a:lnTo>
                    <a:pt x="88" y="83"/>
                  </a:lnTo>
                  <a:lnTo>
                    <a:pt x="93" y="81"/>
                  </a:lnTo>
                  <a:lnTo>
                    <a:pt x="98" y="79"/>
                  </a:lnTo>
                  <a:lnTo>
                    <a:pt x="103" y="75"/>
                  </a:lnTo>
                  <a:lnTo>
                    <a:pt x="108" y="71"/>
                  </a:lnTo>
                  <a:lnTo>
                    <a:pt x="113" y="66"/>
                  </a:lnTo>
                  <a:lnTo>
                    <a:pt x="119" y="55"/>
                  </a:lnTo>
                  <a:lnTo>
                    <a:pt x="123" y="44"/>
                  </a:lnTo>
                  <a:lnTo>
                    <a:pt x="122" y="34"/>
                  </a:lnTo>
                  <a:lnTo>
                    <a:pt x="116" y="26"/>
                  </a:lnTo>
                  <a:lnTo>
                    <a:pt x="111" y="24"/>
                  </a:lnTo>
                  <a:lnTo>
                    <a:pt x="106" y="23"/>
                  </a:lnTo>
                  <a:lnTo>
                    <a:pt x="100" y="25"/>
                  </a:lnTo>
                  <a:lnTo>
                    <a:pt x="94" y="28"/>
                  </a:lnTo>
                  <a:lnTo>
                    <a:pt x="95" y="20"/>
                  </a:lnTo>
                  <a:lnTo>
                    <a:pt x="95" y="14"/>
                  </a:lnTo>
                  <a:lnTo>
                    <a:pt x="93" y="9"/>
                  </a:lnTo>
                  <a:lnTo>
                    <a:pt x="89" y="4"/>
                  </a:lnTo>
                  <a:lnTo>
                    <a:pt x="85" y="1"/>
                  </a:lnTo>
                  <a:lnTo>
                    <a:pt x="80" y="0"/>
                  </a:lnTo>
                  <a:lnTo>
                    <a:pt x="75" y="1"/>
                  </a:lnTo>
                  <a:lnTo>
                    <a:pt x="70" y="2"/>
                  </a:lnTo>
                  <a:lnTo>
                    <a:pt x="65" y="4"/>
                  </a:lnTo>
                  <a:lnTo>
                    <a:pt x="60" y="7"/>
                  </a:lnTo>
                  <a:lnTo>
                    <a:pt x="55" y="11"/>
                  </a:lnTo>
                  <a:lnTo>
                    <a:pt x="5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5" name="Freeform 214"/>
            <p:cNvSpPr>
              <a:spLocks/>
            </p:cNvSpPr>
            <p:nvPr/>
          </p:nvSpPr>
          <p:spPr bwMode="auto">
            <a:xfrm>
              <a:off x="4478" y="3540"/>
              <a:ext cx="34" cy="28"/>
            </a:xfrm>
            <a:custGeom>
              <a:avLst/>
              <a:gdLst>
                <a:gd name="T0" fmla="*/ 0 w 136"/>
                <a:gd name="T1" fmla="*/ 0 h 114"/>
                <a:gd name="T2" fmla="*/ 0 w 136"/>
                <a:gd name="T3" fmla="*/ 0 h 114"/>
                <a:gd name="T4" fmla="*/ 0 w 136"/>
                <a:gd name="T5" fmla="*/ 0 h 114"/>
                <a:gd name="T6" fmla="*/ 0 w 136"/>
                <a:gd name="T7" fmla="*/ 0 h 114"/>
                <a:gd name="T8" fmla="*/ 0 w 136"/>
                <a:gd name="T9" fmla="*/ 0 h 114"/>
                <a:gd name="T10" fmla="*/ 0 w 136"/>
                <a:gd name="T11" fmla="*/ 0 h 114"/>
                <a:gd name="T12" fmla="*/ 0 w 136"/>
                <a:gd name="T13" fmla="*/ 0 h 114"/>
                <a:gd name="T14" fmla="*/ 0 w 136"/>
                <a:gd name="T15" fmla="*/ 0 h 114"/>
                <a:gd name="T16" fmla="*/ 0 w 136"/>
                <a:gd name="T17" fmla="*/ 0 h 114"/>
                <a:gd name="T18" fmla="*/ 0 w 136"/>
                <a:gd name="T19" fmla="*/ 0 h 114"/>
                <a:gd name="T20" fmla="*/ 0 w 136"/>
                <a:gd name="T21" fmla="*/ 0 h 114"/>
                <a:gd name="T22" fmla="*/ 0 w 136"/>
                <a:gd name="T23" fmla="*/ 0 h 114"/>
                <a:gd name="T24" fmla="*/ 0 w 136"/>
                <a:gd name="T25" fmla="*/ 0 h 114"/>
                <a:gd name="T26" fmla="*/ 0 w 136"/>
                <a:gd name="T27" fmla="*/ 0 h 114"/>
                <a:gd name="T28" fmla="*/ 0 w 136"/>
                <a:gd name="T29" fmla="*/ 0 h 114"/>
                <a:gd name="T30" fmla="*/ 0 w 136"/>
                <a:gd name="T31" fmla="*/ 0 h 114"/>
                <a:gd name="T32" fmla="*/ 0 w 136"/>
                <a:gd name="T33" fmla="*/ 0 h 114"/>
                <a:gd name="T34" fmla="*/ 0 w 136"/>
                <a:gd name="T35" fmla="*/ 0 h 114"/>
                <a:gd name="T36" fmla="*/ 0 w 136"/>
                <a:gd name="T37" fmla="*/ 0 h 114"/>
                <a:gd name="T38" fmla="*/ 0 w 136"/>
                <a:gd name="T39" fmla="*/ 0 h 114"/>
                <a:gd name="T40" fmla="*/ 0 w 136"/>
                <a:gd name="T41" fmla="*/ 0 h 114"/>
                <a:gd name="T42" fmla="*/ 0 w 136"/>
                <a:gd name="T43" fmla="*/ 0 h 114"/>
                <a:gd name="T44" fmla="*/ 0 w 136"/>
                <a:gd name="T45" fmla="*/ 0 h 114"/>
                <a:gd name="T46" fmla="*/ 0 w 136"/>
                <a:gd name="T47" fmla="*/ 0 h 114"/>
                <a:gd name="T48" fmla="*/ 0 w 136"/>
                <a:gd name="T49" fmla="*/ 0 h 114"/>
                <a:gd name="T50" fmla="*/ 0 w 136"/>
                <a:gd name="T51" fmla="*/ 0 h 114"/>
                <a:gd name="T52" fmla="*/ 0 w 136"/>
                <a:gd name="T53" fmla="*/ 0 h 114"/>
                <a:gd name="T54" fmla="*/ 0 w 136"/>
                <a:gd name="T55" fmla="*/ 0 h 114"/>
                <a:gd name="T56" fmla="*/ 0 w 136"/>
                <a:gd name="T57" fmla="*/ 0 h 114"/>
                <a:gd name="T58" fmla="*/ 0 w 136"/>
                <a:gd name="T59" fmla="*/ 0 h 114"/>
                <a:gd name="T60" fmla="*/ 0 w 136"/>
                <a:gd name="T61" fmla="*/ 0 h 114"/>
                <a:gd name="T62" fmla="*/ 0 w 136"/>
                <a:gd name="T63" fmla="*/ 0 h 114"/>
                <a:gd name="T64" fmla="*/ 0 w 136"/>
                <a:gd name="T65" fmla="*/ 0 h 114"/>
                <a:gd name="T66" fmla="*/ 0 w 136"/>
                <a:gd name="T67" fmla="*/ 0 h 114"/>
                <a:gd name="T68" fmla="*/ 0 w 136"/>
                <a:gd name="T69" fmla="*/ 0 h 114"/>
                <a:gd name="T70" fmla="*/ 0 w 136"/>
                <a:gd name="T71" fmla="*/ 0 h 114"/>
                <a:gd name="T72" fmla="*/ 0 w 136"/>
                <a:gd name="T73" fmla="*/ 0 h 114"/>
                <a:gd name="T74" fmla="*/ 0 w 136"/>
                <a:gd name="T75" fmla="*/ 0 h 114"/>
                <a:gd name="T76" fmla="*/ 0 w 136"/>
                <a:gd name="T77" fmla="*/ 0 h 114"/>
                <a:gd name="T78" fmla="*/ 0 w 136"/>
                <a:gd name="T79" fmla="*/ 0 h 114"/>
                <a:gd name="T80" fmla="*/ 0 w 136"/>
                <a:gd name="T81" fmla="*/ 0 h 114"/>
                <a:gd name="T82" fmla="*/ 0 w 136"/>
                <a:gd name="T83" fmla="*/ 0 h 114"/>
                <a:gd name="T84" fmla="*/ 0 w 136"/>
                <a:gd name="T85" fmla="*/ 0 h 114"/>
                <a:gd name="T86" fmla="*/ 0 w 136"/>
                <a:gd name="T87" fmla="*/ 0 h 114"/>
                <a:gd name="T88" fmla="*/ 0 w 136"/>
                <a:gd name="T89" fmla="*/ 0 h 114"/>
                <a:gd name="T90" fmla="*/ 0 w 136"/>
                <a:gd name="T91" fmla="*/ 0 h 114"/>
                <a:gd name="T92" fmla="*/ 0 w 136"/>
                <a:gd name="T93" fmla="*/ 0 h 114"/>
                <a:gd name="T94" fmla="*/ 0 w 136"/>
                <a:gd name="T95" fmla="*/ 0 h 114"/>
                <a:gd name="T96" fmla="*/ 0 w 136"/>
                <a:gd name="T97" fmla="*/ 0 h 114"/>
                <a:gd name="T98" fmla="*/ 0 w 136"/>
                <a:gd name="T99" fmla="*/ 0 h 114"/>
                <a:gd name="T100" fmla="*/ 0 w 136"/>
                <a:gd name="T101" fmla="*/ 0 h 114"/>
                <a:gd name="T102" fmla="*/ 0 w 136"/>
                <a:gd name="T103" fmla="*/ 0 h 114"/>
                <a:gd name="T104" fmla="*/ 0 w 136"/>
                <a:gd name="T105" fmla="*/ 0 h 114"/>
                <a:gd name="T106" fmla="*/ 0 w 136"/>
                <a:gd name="T107" fmla="*/ 0 h 114"/>
                <a:gd name="T108" fmla="*/ 0 w 136"/>
                <a:gd name="T109" fmla="*/ 0 h 114"/>
                <a:gd name="T110" fmla="*/ 0 w 136"/>
                <a:gd name="T111" fmla="*/ 0 h 114"/>
                <a:gd name="T112" fmla="*/ 0 w 136"/>
                <a:gd name="T113" fmla="*/ 0 h 114"/>
                <a:gd name="T114" fmla="*/ 0 w 136"/>
                <a:gd name="T115" fmla="*/ 0 h 114"/>
                <a:gd name="T116" fmla="*/ 0 w 136"/>
                <a:gd name="T117" fmla="*/ 0 h 114"/>
                <a:gd name="T118" fmla="*/ 0 w 136"/>
                <a:gd name="T119" fmla="*/ 0 h 114"/>
                <a:gd name="T120" fmla="*/ 0 w 136"/>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6"/>
                <a:gd name="T184" fmla="*/ 0 h 114"/>
                <a:gd name="T185" fmla="*/ 136 w 136"/>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6" h="114">
                  <a:moveTo>
                    <a:pt x="103" y="90"/>
                  </a:moveTo>
                  <a:lnTo>
                    <a:pt x="106" y="83"/>
                  </a:lnTo>
                  <a:lnTo>
                    <a:pt x="109" y="75"/>
                  </a:lnTo>
                  <a:lnTo>
                    <a:pt x="109" y="68"/>
                  </a:lnTo>
                  <a:lnTo>
                    <a:pt x="108" y="62"/>
                  </a:lnTo>
                  <a:lnTo>
                    <a:pt x="114" y="58"/>
                  </a:lnTo>
                  <a:lnTo>
                    <a:pt x="120" y="53"/>
                  </a:lnTo>
                  <a:lnTo>
                    <a:pt x="125" y="47"/>
                  </a:lnTo>
                  <a:lnTo>
                    <a:pt x="130" y="39"/>
                  </a:lnTo>
                  <a:lnTo>
                    <a:pt x="135" y="27"/>
                  </a:lnTo>
                  <a:lnTo>
                    <a:pt x="136" y="15"/>
                  </a:lnTo>
                  <a:lnTo>
                    <a:pt x="133" y="7"/>
                  </a:lnTo>
                  <a:lnTo>
                    <a:pt x="126" y="2"/>
                  </a:lnTo>
                  <a:lnTo>
                    <a:pt x="121" y="0"/>
                  </a:lnTo>
                  <a:lnTo>
                    <a:pt x="116" y="2"/>
                  </a:lnTo>
                  <a:lnTo>
                    <a:pt x="111" y="3"/>
                  </a:lnTo>
                  <a:lnTo>
                    <a:pt x="106" y="4"/>
                  </a:lnTo>
                  <a:lnTo>
                    <a:pt x="101" y="8"/>
                  </a:lnTo>
                  <a:lnTo>
                    <a:pt x="96" y="12"/>
                  </a:lnTo>
                  <a:lnTo>
                    <a:pt x="91" y="17"/>
                  </a:lnTo>
                  <a:lnTo>
                    <a:pt x="88" y="23"/>
                  </a:lnTo>
                  <a:lnTo>
                    <a:pt x="88" y="24"/>
                  </a:lnTo>
                  <a:lnTo>
                    <a:pt x="86" y="25"/>
                  </a:lnTo>
                  <a:lnTo>
                    <a:pt x="78" y="23"/>
                  </a:lnTo>
                  <a:lnTo>
                    <a:pt x="69" y="22"/>
                  </a:lnTo>
                  <a:lnTo>
                    <a:pt x="60" y="19"/>
                  </a:lnTo>
                  <a:lnTo>
                    <a:pt x="50" y="17"/>
                  </a:lnTo>
                  <a:lnTo>
                    <a:pt x="41" y="14"/>
                  </a:lnTo>
                  <a:lnTo>
                    <a:pt x="33" y="10"/>
                  </a:lnTo>
                  <a:lnTo>
                    <a:pt x="23" y="8"/>
                  </a:lnTo>
                  <a:lnTo>
                    <a:pt x="14" y="4"/>
                  </a:lnTo>
                  <a:lnTo>
                    <a:pt x="10" y="12"/>
                  </a:lnTo>
                  <a:lnTo>
                    <a:pt x="8" y="18"/>
                  </a:lnTo>
                  <a:lnTo>
                    <a:pt x="4" y="25"/>
                  </a:lnTo>
                  <a:lnTo>
                    <a:pt x="0" y="33"/>
                  </a:lnTo>
                  <a:lnTo>
                    <a:pt x="8" y="38"/>
                  </a:lnTo>
                  <a:lnTo>
                    <a:pt x="15" y="43"/>
                  </a:lnTo>
                  <a:lnTo>
                    <a:pt x="23" y="48"/>
                  </a:lnTo>
                  <a:lnTo>
                    <a:pt x="30" y="53"/>
                  </a:lnTo>
                  <a:lnTo>
                    <a:pt x="38" y="57"/>
                  </a:lnTo>
                  <a:lnTo>
                    <a:pt x="45" y="62"/>
                  </a:lnTo>
                  <a:lnTo>
                    <a:pt x="54" y="67"/>
                  </a:lnTo>
                  <a:lnTo>
                    <a:pt x="61" y="70"/>
                  </a:lnTo>
                  <a:lnTo>
                    <a:pt x="60" y="72"/>
                  </a:lnTo>
                  <a:lnTo>
                    <a:pt x="55" y="84"/>
                  </a:lnTo>
                  <a:lnTo>
                    <a:pt x="54" y="95"/>
                  </a:lnTo>
                  <a:lnTo>
                    <a:pt x="58" y="107"/>
                  </a:lnTo>
                  <a:lnTo>
                    <a:pt x="64" y="113"/>
                  </a:lnTo>
                  <a:lnTo>
                    <a:pt x="69" y="114"/>
                  </a:lnTo>
                  <a:lnTo>
                    <a:pt x="74" y="114"/>
                  </a:lnTo>
                  <a:lnTo>
                    <a:pt x="79" y="113"/>
                  </a:lnTo>
                  <a:lnTo>
                    <a:pt x="84" y="110"/>
                  </a:lnTo>
                  <a:lnTo>
                    <a:pt x="89" y="107"/>
                  </a:lnTo>
                  <a:lnTo>
                    <a:pt x="94" y="102"/>
                  </a:lnTo>
                  <a:lnTo>
                    <a:pt x="99" y="97"/>
                  </a:lnTo>
                  <a:lnTo>
                    <a:pt x="103"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20" name="Text Box 231"/>
          <p:cNvSpPr txBox="1">
            <a:spLocks noChangeArrowheads="1"/>
          </p:cNvSpPr>
          <p:nvPr/>
        </p:nvSpPr>
        <p:spPr bwMode="auto">
          <a:xfrm>
            <a:off x="295275" y="4797425"/>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l" eaLnBrk="1" hangingPunct="1">
              <a:spcBef>
                <a:spcPct val="0"/>
              </a:spcBef>
              <a:buClrTx/>
              <a:buSzTx/>
              <a:buFontTx/>
              <a:buNone/>
            </a:pPr>
            <a:r>
              <a:rPr lang="en-GB" altLang="en-US" sz="1800" dirty="0"/>
              <a:t>1/ Change inputs materials, water and energy:</a:t>
            </a:r>
            <a:endParaRPr lang="en-GB" altLang="en-US" sz="1800" b="0" dirty="0"/>
          </a:p>
        </p:txBody>
      </p:sp>
      <p:sp>
        <p:nvSpPr>
          <p:cNvPr id="33821" name="Text Box 232"/>
          <p:cNvSpPr txBox="1">
            <a:spLocks noChangeArrowheads="1"/>
          </p:cNvSpPr>
          <p:nvPr/>
        </p:nvSpPr>
        <p:spPr bwMode="auto">
          <a:xfrm>
            <a:off x="619125" y="5229225"/>
            <a:ext cx="54165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l" eaLnBrk="1" hangingPunct="1">
              <a:spcBef>
                <a:spcPct val="0"/>
              </a:spcBef>
              <a:buClrTx/>
              <a:buSzTx/>
              <a:buFontTx/>
              <a:buNone/>
            </a:pPr>
            <a:r>
              <a:rPr lang="en-GB" altLang="en-US" sz="1400" b="0" dirty="0"/>
              <a:t>&gt; Replace toxic or harmful materials with less toxic</a:t>
            </a:r>
          </a:p>
          <a:p>
            <a:pPr algn="l" eaLnBrk="1" hangingPunct="1">
              <a:spcBef>
                <a:spcPct val="0"/>
              </a:spcBef>
              <a:buClrTx/>
              <a:buSzTx/>
              <a:buFontTx/>
              <a:buNone/>
            </a:pPr>
            <a:r>
              <a:rPr lang="en-GB" altLang="en-US" sz="1400" b="0" dirty="0"/>
              <a:t>&gt; Use recycled materials</a:t>
            </a:r>
          </a:p>
          <a:p>
            <a:pPr algn="l" eaLnBrk="1" hangingPunct="1">
              <a:spcBef>
                <a:spcPct val="0"/>
              </a:spcBef>
              <a:buClrTx/>
              <a:buSzTx/>
              <a:buFontTx/>
              <a:buNone/>
            </a:pPr>
            <a:r>
              <a:rPr lang="en-GB" altLang="en-US" sz="1400" b="0" dirty="0"/>
              <a:t>&gt; Use renewable materials</a:t>
            </a:r>
          </a:p>
          <a:p>
            <a:pPr algn="l" eaLnBrk="1" hangingPunct="1">
              <a:spcBef>
                <a:spcPct val="0"/>
              </a:spcBef>
              <a:buClrTx/>
              <a:buSzTx/>
              <a:buFontTx/>
              <a:buNone/>
            </a:pPr>
            <a:r>
              <a:rPr lang="en-GB" altLang="en-US" sz="1400" b="0" dirty="0"/>
              <a:t>&gt; Use materials with longer lifetime</a:t>
            </a:r>
          </a:p>
          <a:p>
            <a:pPr algn="l" eaLnBrk="1" hangingPunct="1">
              <a:spcBef>
                <a:spcPct val="0"/>
              </a:spcBef>
              <a:buClrTx/>
              <a:buSzTx/>
              <a:buFontTx/>
              <a:buNone/>
            </a:pPr>
            <a:r>
              <a:rPr lang="en-GB" altLang="en-US" sz="1400" b="0" dirty="0"/>
              <a:t>&gt; Use materials which are purer</a:t>
            </a:r>
          </a:p>
        </p:txBody>
      </p:sp>
      <p:pic>
        <p:nvPicPr>
          <p:cNvPr id="33822" name="Picture 233" descr="j01045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2025" y="4737100"/>
            <a:ext cx="9350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3" name="Picture 234" descr="j01045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1938" y="5259388"/>
            <a:ext cx="98742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4" name="Text Box 48"/>
          <p:cNvSpPr txBox="1">
            <a:spLocks noChangeArrowheads="1"/>
          </p:cNvSpPr>
          <p:nvPr/>
        </p:nvSpPr>
        <p:spPr bwMode="auto">
          <a:xfrm>
            <a:off x="0" y="4140200"/>
            <a:ext cx="3632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Tx/>
              <a:buNone/>
            </a:pPr>
            <a:r>
              <a:rPr lang="en-GB" altLang="en-US" sz="1800" i="1">
                <a:solidFill>
                  <a:srgbClr val="CC0000"/>
                </a:solidFill>
              </a:rPr>
              <a:t>Change</a:t>
            </a:r>
            <a:r>
              <a:rPr lang="en-GB" altLang="en-US" sz="1800" b="0">
                <a:solidFill>
                  <a:srgbClr val="669900"/>
                </a:solidFill>
              </a:rPr>
              <a:t> </a:t>
            </a:r>
            <a:r>
              <a:rPr lang="en-GB" altLang="en-US" sz="1800"/>
              <a:t>INPUT MATERIALS</a:t>
            </a:r>
          </a:p>
        </p:txBody>
      </p:sp>
      <p:sp>
        <p:nvSpPr>
          <p:cNvPr id="33825" name="Rectangle 2"/>
          <p:cNvSpPr>
            <a:spLocks noGrp="1" noChangeArrowheads="1"/>
          </p:cNvSpPr>
          <p:nvPr>
            <p:ph type="title" idx="4294967295"/>
          </p:nvPr>
        </p:nvSpPr>
        <p:spPr>
          <a:xfrm>
            <a:off x="34925" y="908050"/>
            <a:ext cx="4518025" cy="914400"/>
          </a:xfrm>
        </p:spPr>
        <p:txBody>
          <a:bodyPr/>
          <a:lstStyle/>
          <a:p>
            <a:r>
              <a:rPr lang="en-AU" altLang="en-US" dirty="0" smtClean="0">
                <a:latin typeface="Arial" panose="020B0604020202020204" pitchFamily="34" charset="0"/>
              </a:rPr>
              <a:t>Input Substitution</a:t>
            </a:r>
          </a:p>
        </p:txBody>
      </p:sp>
    </p:spTree>
    <p:extLst>
      <p:ext uri="{BB962C8B-B14F-4D97-AF65-F5344CB8AC3E}">
        <p14:creationId xmlns:p14="http://schemas.microsoft.com/office/powerpoint/2010/main" val="92015056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75" descr="produ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8563" y="3241675"/>
            <a:ext cx="137001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Oval 2"/>
          <p:cNvSpPr>
            <a:spLocks noChangeArrowheads="1"/>
          </p:cNvSpPr>
          <p:nvPr/>
        </p:nvSpPr>
        <p:spPr bwMode="auto">
          <a:xfrm>
            <a:off x="560388" y="1454150"/>
            <a:ext cx="3940175" cy="1470025"/>
          </a:xfrm>
          <a:prstGeom prst="ellipse">
            <a:avLst/>
          </a:prstGeom>
          <a:solidFill>
            <a:srgbClr val="FF0000">
              <a:alpha val="39999"/>
            </a:srgbClr>
          </a:solidFill>
          <a:ln w="25400">
            <a:solidFill>
              <a:srgbClr val="CC0000"/>
            </a:solidFill>
            <a:round/>
            <a:headEnd/>
            <a:tailEnd/>
          </a:ln>
        </p:spPr>
        <p:txBody>
          <a:bodyPr wrap="none" anchor="ct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grpSp>
        <p:nvGrpSpPr>
          <p:cNvPr id="34820" name="Group 8"/>
          <p:cNvGrpSpPr>
            <a:grpSpLocks/>
          </p:cNvGrpSpPr>
          <p:nvPr/>
        </p:nvGrpSpPr>
        <p:grpSpPr bwMode="auto">
          <a:xfrm>
            <a:off x="2870200" y="1808163"/>
            <a:ext cx="1073150" cy="881062"/>
            <a:chOff x="1550" y="944"/>
            <a:chExt cx="939" cy="771"/>
          </a:xfrm>
        </p:grpSpPr>
        <p:sp>
          <p:nvSpPr>
            <p:cNvPr id="35013" name="Freeform 9"/>
            <p:cNvSpPr>
              <a:spLocks/>
            </p:cNvSpPr>
            <p:nvPr/>
          </p:nvSpPr>
          <p:spPr bwMode="auto">
            <a:xfrm>
              <a:off x="1631" y="1146"/>
              <a:ext cx="194" cy="135"/>
            </a:xfrm>
            <a:custGeom>
              <a:avLst/>
              <a:gdLst>
                <a:gd name="T0" fmla="*/ 348 w 186"/>
                <a:gd name="T1" fmla="*/ 67 h 129"/>
                <a:gd name="T2" fmla="*/ 338 w 186"/>
                <a:gd name="T3" fmla="*/ 72 h 129"/>
                <a:gd name="T4" fmla="*/ 334 w 186"/>
                <a:gd name="T5" fmla="*/ 72 h 129"/>
                <a:gd name="T6" fmla="*/ 323 w 186"/>
                <a:gd name="T7" fmla="*/ 72 h 129"/>
                <a:gd name="T8" fmla="*/ 319 w 186"/>
                <a:gd name="T9" fmla="*/ 72 h 129"/>
                <a:gd name="T10" fmla="*/ 286 w 186"/>
                <a:gd name="T11" fmla="*/ 0 h 129"/>
                <a:gd name="T12" fmla="*/ 204 w 186"/>
                <a:gd name="T13" fmla="*/ 28 h 129"/>
                <a:gd name="T14" fmla="*/ 214 w 186"/>
                <a:gd name="T15" fmla="*/ 96 h 129"/>
                <a:gd name="T16" fmla="*/ 193 w 186"/>
                <a:gd name="T17" fmla="*/ 108 h 129"/>
                <a:gd name="T18" fmla="*/ 176 w 186"/>
                <a:gd name="T19" fmla="*/ 117 h 129"/>
                <a:gd name="T20" fmla="*/ 159 w 186"/>
                <a:gd name="T21" fmla="*/ 126 h 129"/>
                <a:gd name="T22" fmla="*/ 140 w 186"/>
                <a:gd name="T23" fmla="*/ 134 h 129"/>
                <a:gd name="T24" fmla="*/ 87 w 186"/>
                <a:gd name="T25" fmla="*/ 84 h 129"/>
                <a:gd name="T26" fmla="*/ 28 w 186"/>
                <a:gd name="T27" fmla="*/ 140 h 129"/>
                <a:gd name="T28" fmla="*/ 55 w 186"/>
                <a:gd name="T29" fmla="*/ 204 h 129"/>
                <a:gd name="T30" fmla="*/ 39 w 186"/>
                <a:gd name="T31" fmla="*/ 217 h 129"/>
                <a:gd name="T32" fmla="*/ 30 w 186"/>
                <a:gd name="T33" fmla="*/ 233 h 129"/>
                <a:gd name="T34" fmla="*/ 8 w 186"/>
                <a:gd name="T35" fmla="*/ 249 h 129"/>
                <a:gd name="T36" fmla="*/ 0 w 186"/>
                <a:gd name="T37" fmla="*/ 267 h 129"/>
                <a:gd name="T38" fmla="*/ 364 w 186"/>
                <a:gd name="T39" fmla="*/ 267 h 129"/>
                <a:gd name="T40" fmla="*/ 348 w 186"/>
                <a:gd name="T41" fmla="*/ 67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6"/>
                <a:gd name="T64" fmla="*/ 0 h 129"/>
                <a:gd name="T65" fmla="*/ 186 w 186"/>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6" h="129">
                  <a:moveTo>
                    <a:pt x="177" y="32"/>
                  </a:moveTo>
                  <a:lnTo>
                    <a:pt x="173" y="34"/>
                  </a:lnTo>
                  <a:lnTo>
                    <a:pt x="170" y="34"/>
                  </a:lnTo>
                  <a:lnTo>
                    <a:pt x="165" y="34"/>
                  </a:lnTo>
                  <a:lnTo>
                    <a:pt x="162" y="34"/>
                  </a:lnTo>
                  <a:lnTo>
                    <a:pt x="146" y="0"/>
                  </a:lnTo>
                  <a:lnTo>
                    <a:pt x="104" y="12"/>
                  </a:lnTo>
                  <a:lnTo>
                    <a:pt x="109" y="47"/>
                  </a:lnTo>
                  <a:lnTo>
                    <a:pt x="99" y="52"/>
                  </a:lnTo>
                  <a:lnTo>
                    <a:pt x="90" y="56"/>
                  </a:lnTo>
                  <a:lnTo>
                    <a:pt x="81" y="61"/>
                  </a:lnTo>
                  <a:lnTo>
                    <a:pt x="72" y="65"/>
                  </a:lnTo>
                  <a:lnTo>
                    <a:pt x="45" y="41"/>
                  </a:lnTo>
                  <a:lnTo>
                    <a:pt x="12" y="68"/>
                  </a:lnTo>
                  <a:lnTo>
                    <a:pt x="29" y="98"/>
                  </a:lnTo>
                  <a:lnTo>
                    <a:pt x="21" y="105"/>
                  </a:lnTo>
                  <a:lnTo>
                    <a:pt x="14" y="113"/>
                  </a:lnTo>
                  <a:lnTo>
                    <a:pt x="8" y="120"/>
                  </a:lnTo>
                  <a:lnTo>
                    <a:pt x="0" y="129"/>
                  </a:lnTo>
                  <a:lnTo>
                    <a:pt x="186" y="129"/>
                  </a:lnTo>
                  <a:lnTo>
                    <a:pt x="177" y="3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4" name="Freeform 10"/>
            <p:cNvSpPr>
              <a:spLocks/>
            </p:cNvSpPr>
            <p:nvPr/>
          </p:nvSpPr>
          <p:spPr bwMode="auto">
            <a:xfrm>
              <a:off x="1827" y="1142"/>
              <a:ext cx="252" cy="139"/>
            </a:xfrm>
            <a:custGeom>
              <a:avLst/>
              <a:gdLst>
                <a:gd name="T0" fmla="*/ 445 w 242"/>
                <a:gd name="T1" fmla="*/ 240 h 134"/>
                <a:gd name="T2" fmla="*/ 462 w 242"/>
                <a:gd name="T3" fmla="*/ 223 h 134"/>
                <a:gd name="T4" fmla="*/ 414 w 242"/>
                <a:gd name="T5" fmla="*/ 160 h 134"/>
                <a:gd name="T6" fmla="*/ 339 w 242"/>
                <a:gd name="T7" fmla="*/ 197 h 134"/>
                <a:gd name="T8" fmla="*/ 329 w 242"/>
                <a:gd name="T9" fmla="*/ 186 h 134"/>
                <a:gd name="T10" fmla="*/ 317 w 242"/>
                <a:gd name="T11" fmla="*/ 176 h 134"/>
                <a:gd name="T12" fmla="*/ 304 w 242"/>
                <a:gd name="T13" fmla="*/ 166 h 134"/>
                <a:gd name="T14" fmla="*/ 291 w 242"/>
                <a:gd name="T15" fmla="*/ 154 h 134"/>
                <a:gd name="T16" fmla="*/ 317 w 242"/>
                <a:gd name="T17" fmla="*/ 83 h 134"/>
                <a:gd name="T18" fmla="*/ 247 w 242"/>
                <a:gd name="T19" fmla="*/ 41 h 134"/>
                <a:gd name="T20" fmla="*/ 198 w 242"/>
                <a:gd name="T21" fmla="*/ 102 h 134"/>
                <a:gd name="T22" fmla="*/ 181 w 242"/>
                <a:gd name="T23" fmla="*/ 95 h 134"/>
                <a:gd name="T24" fmla="*/ 166 w 242"/>
                <a:gd name="T25" fmla="*/ 91 h 134"/>
                <a:gd name="T26" fmla="*/ 147 w 242"/>
                <a:gd name="T27" fmla="*/ 86 h 134"/>
                <a:gd name="T28" fmla="*/ 130 w 242"/>
                <a:gd name="T29" fmla="*/ 82 h 134"/>
                <a:gd name="T30" fmla="*/ 129 w 242"/>
                <a:gd name="T31" fmla="*/ 5 h 134"/>
                <a:gd name="T32" fmla="*/ 43 w 242"/>
                <a:gd name="T33" fmla="*/ 0 h 134"/>
                <a:gd name="T34" fmla="*/ 29 w 242"/>
                <a:gd name="T35" fmla="*/ 65 h 134"/>
                <a:gd name="T36" fmla="*/ 10 w 242"/>
                <a:gd name="T37" fmla="*/ 65 h 134"/>
                <a:gd name="T38" fmla="*/ 7 w 242"/>
                <a:gd name="T39" fmla="*/ 65 h 134"/>
                <a:gd name="T40" fmla="*/ 3 w 242"/>
                <a:gd name="T41" fmla="*/ 65 h 134"/>
                <a:gd name="T42" fmla="*/ 0 w 242"/>
                <a:gd name="T43" fmla="*/ 65 h 134"/>
                <a:gd name="T44" fmla="*/ 4 w 242"/>
                <a:gd name="T45" fmla="*/ 240 h 134"/>
                <a:gd name="T46" fmla="*/ 445 w 242"/>
                <a:gd name="T47" fmla="*/ 240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2"/>
                <a:gd name="T73" fmla="*/ 0 h 134"/>
                <a:gd name="T74" fmla="*/ 242 w 242"/>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2" h="134">
                  <a:moveTo>
                    <a:pt x="233" y="134"/>
                  </a:moveTo>
                  <a:lnTo>
                    <a:pt x="242" y="124"/>
                  </a:lnTo>
                  <a:lnTo>
                    <a:pt x="217" y="89"/>
                  </a:lnTo>
                  <a:lnTo>
                    <a:pt x="178" y="110"/>
                  </a:lnTo>
                  <a:lnTo>
                    <a:pt x="172" y="104"/>
                  </a:lnTo>
                  <a:lnTo>
                    <a:pt x="166" y="98"/>
                  </a:lnTo>
                  <a:lnTo>
                    <a:pt x="159" y="92"/>
                  </a:lnTo>
                  <a:lnTo>
                    <a:pt x="152" y="86"/>
                  </a:lnTo>
                  <a:lnTo>
                    <a:pt x="166" y="46"/>
                  </a:lnTo>
                  <a:lnTo>
                    <a:pt x="129" y="25"/>
                  </a:lnTo>
                  <a:lnTo>
                    <a:pt x="104" y="57"/>
                  </a:lnTo>
                  <a:lnTo>
                    <a:pt x="95" y="54"/>
                  </a:lnTo>
                  <a:lnTo>
                    <a:pt x="86" y="51"/>
                  </a:lnTo>
                  <a:lnTo>
                    <a:pt x="77" y="48"/>
                  </a:lnTo>
                  <a:lnTo>
                    <a:pt x="68" y="45"/>
                  </a:lnTo>
                  <a:lnTo>
                    <a:pt x="67" y="5"/>
                  </a:lnTo>
                  <a:lnTo>
                    <a:pt x="24" y="0"/>
                  </a:lnTo>
                  <a:lnTo>
                    <a:pt x="13" y="37"/>
                  </a:lnTo>
                  <a:lnTo>
                    <a:pt x="10" y="37"/>
                  </a:lnTo>
                  <a:lnTo>
                    <a:pt x="7" y="37"/>
                  </a:lnTo>
                  <a:lnTo>
                    <a:pt x="3" y="37"/>
                  </a:lnTo>
                  <a:lnTo>
                    <a:pt x="0" y="37"/>
                  </a:lnTo>
                  <a:lnTo>
                    <a:pt x="4" y="134"/>
                  </a:lnTo>
                  <a:lnTo>
                    <a:pt x="233" y="1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5" name="Freeform 11"/>
            <p:cNvSpPr>
              <a:spLocks/>
            </p:cNvSpPr>
            <p:nvPr/>
          </p:nvSpPr>
          <p:spPr bwMode="auto">
            <a:xfrm>
              <a:off x="1798" y="1182"/>
              <a:ext cx="45" cy="120"/>
            </a:xfrm>
            <a:custGeom>
              <a:avLst/>
              <a:gdLst>
                <a:gd name="T0" fmla="*/ 645700572 w 15"/>
                <a:gd name="T1" fmla="*/ 2900 h 97"/>
                <a:gd name="T2" fmla="*/ 473513742 w 15"/>
                <a:gd name="T3" fmla="*/ 0 h 97"/>
                <a:gd name="T4" fmla="*/ 344373849 w 15"/>
                <a:gd name="T5" fmla="*/ 0 h 97"/>
                <a:gd name="T6" fmla="*/ 215233551 w 15"/>
                <a:gd name="T7" fmla="*/ 0 h 97"/>
                <a:gd name="T8" fmla="*/ 129140163 w 15"/>
                <a:gd name="T9" fmla="*/ 0 h 97"/>
                <a:gd name="T10" fmla="*/ 0 w 15"/>
                <a:gd name="T11" fmla="*/ 0 h 97"/>
                <a:gd name="T12" fmla="*/ 387420462 w 15"/>
                <a:gd name="T13" fmla="*/ 2900 h 97"/>
                <a:gd name="T14" fmla="*/ 645700572 w 15"/>
                <a:gd name="T15" fmla="*/ 2900 h 9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7"/>
                <a:gd name="T26" fmla="*/ 15 w 15"/>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7">
                  <a:moveTo>
                    <a:pt x="15" y="97"/>
                  </a:moveTo>
                  <a:lnTo>
                    <a:pt x="11" y="0"/>
                  </a:lnTo>
                  <a:lnTo>
                    <a:pt x="8" y="0"/>
                  </a:lnTo>
                  <a:lnTo>
                    <a:pt x="5" y="0"/>
                  </a:lnTo>
                  <a:lnTo>
                    <a:pt x="3" y="0"/>
                  </a:lnTo>
                  <a:lnTo>
                    <a:pt x="0" y="0"/>
                  </a:lnTo>
                  <a:lnTo>
                    <a:pt x="9" y="97"/>
                  </a:lnTo>
                  <a:lnTo>
                    <a:pt x="15" y="9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6" name="Freeform 12"/>
            <p:cNvSpPr>
              <a:spLocks/>
            </p:cNvSpPr>
            <p:nvPr/>
          </p:nvSpPr>
          <p:spPr bwMode="auto">
            <a:xfrm>
              <a:off x="2085" y="944"/>
              <a:ext cx="404" cy="337"/>
            </a:xfrm>
            <a:custGeom>
              <a:avLst/>
              <a:gdLst>
                <a:gd name="T0" fmla="*/ 618 w 387"/>
                <a:gd name="T1" fmla="*/ 620 h 323"/>
                <a:gd name="T2" fmla="*/ 688 w 387"/>
                <a:gd name="T3" fmla="*/ 624 h 323"/>
                <a:gd name="T4" fmla="*/ 681 w 387"/>
                <a:gd name="T5" fmla="*/ 520 h 323"/>
                <a:gd name="T6" fmla="*/ 697 w 387"/>
                <a:gd name="T7" fmla="*/ 487 h 323"/>
                <a:gd name="T8" fmla="*/ 709 w 387"/>
                <a:gd name="T9" fmla="*/ 409 h 323"/>
                <a:gd name="T10" fmla="*/ 712 w 387"/>
                <a:gd name="T11" fmla="*/ 375 h 323"/>
                <a:gd name="T12" fmla="*/ 760 w 387"/>
                <a:gd name="T13" fmla="*/ 281 h 323"/>
                <a:gd name="T14" fmla="*/ 691 w 387"/>
                <a:gd name="T15" fmla="*/ 258 h 323"/>
                <a:gd name="T16" fmla="*/ 728 w 387"/>
                <a:gd name="T17" fmla="*/ 198 h 323"/>
                <a:gd name="T18" fmla="*/ 631 w 387"/>
                <a:gd name="T19" fmla="*/ 162 h 323"/>
                <a:gd name="T20" fmla="*/ 604 w 387"/>
                <a:gd name="T21" fmla="*/ 136 h 323"/>
                <a:gd name="T22" fmla="*/ 540 w 387"/>
                <a:gd name="T23" fmla="*/ 90 h 323"/>
                <a:gd name="T24" fmla="*/ 503 w 387"/>
                <a:gd name="T25" fmla="*/ 74 h 323"/>
                <a:gd name="T26" fmla="*/ 435 w 387"/>
                <a:gd name="T27" fmla="*/ 0 h 323"/>
                <a:gd name="T28" fmla="*/ 406 w 387"/>
                <a:gd name="T29" fmla="*/ 47 h 323"/>
                <a:gd name="T30" fmla="*/ 391 w 387"/>
                <a:gd name="T31" fmla="*/ 216 h 323"/>
                <a:gd name="T32" fmla="*/ 468 w 387"/>
                <a:gd name="T33" fmla="*/ 241 h 323"/>
                <a:gd name="T34" fmla="*/ 523 w 387"/>
                <a:gd name="T35" fmla="*/ 298 h 323"/>
                <a:gd name="T36" fmla="*/ 546 w 387"/>
                <a:gd name="T37" fmla="*/ 383 h 323"/>
                <a:gd name="T38" fmla="*/ 514 w 387"/>
                <a:gd name="T39" fmla="*/ 474 h 323"/>
                <a:gd name="T40" fmla="*/ 442 w 387"/>
                <a:gd name="T41" fmla="*/ 537 h 323"/>
                <a:gd name="T42" fmla="*/ 342 w 387"/>
                <a:gd name="T43" fmla="*/ 548 h 323"/>
                <a:gd name="T44" fmla="*/ 259 w 387"/>
                <a:gd name="T45" fmla="*/ 498 h 323"/>
                <a:gd name="T46" fmla="*/ 213 w 387"/>
                <a:gd name="T47" fmla="*/ 411 h 323"/>
                <a:gd name="T48" fmla="*/ 223 w 387"/>
                <a:gd name="T49" fmla="*/ 318 h 323"/>
                <a:gd name="T50" fmla="*/ 283 w 387"/>
                <a:gd name="T51" fmla="*/ 245 h 323"/>
                <a:gd name="T52" fmla="*/ 357 w 387"/>
                <a:gd name="T53" fmla="*/ 216 h 323"/>
                <a:gd name="T54" fmla="*/ 388 w 387"/>
                <a:gd name="T55" fmla="*/ 216 h 323"/>
                <a:gd name="T56" fmla="*/ 374 w 387"/>
                <a:gd name="T57" fmla="*/ 45 h 323"/>
                <a:gd name="T58" fmla="*/ 344 w 387"/>
                <a:gd name="T59" fmla="*/ 0 h 323"/>
                <a:gd name="T60" fmla="*/ 271 w 387"/>
                <a:gd name="T61" fmla="*/ 65 h 323"/>
                <a:gd name="T62" fmla="*/ 234 w 387"/>
                <a:gd name="T63" fmla="*/ 79 h 323"/>
                <a:gd name="T64" fmla="*/ 169 w 387"/>
                <a:gd name="T65" fmla="*/ 121 h 323"/>
                <a:gd name="T66" fmla="*/ 136 w 387"/>
                <a:gd name="T67" fmla="*/ 148 h 323"/>
                <a:gd name="T68" fmla="*/ 49 w 387"/>
                <a:gd name="T69" fmla="*/ 187 h 323"/>
                <a:gd name="T70" fmla="*/ 72 w 387"/>
                <a:gd name="T71" fmla="*/ 246 h 323"/>
                <a:gd name="T72" fmla="*/ 8 w 387"/>
                <a:gd name="T73" fmla="*/ 273 h 323"/>
                <a:gd name="T74" fmla="*/ 37 w 387"/>
                <a:gd name="T75" fmla="*/ 361 h 323"/>
                <a:gd name="T76" fmla="*/ 39 w 387"/>
                <a:gd name="T77" fmla="*/ 409 h 323"/>
                <a:gd name="T78" fmla="*/ 51 w 387"/>
                <a:gd name="T79" fmla="*/ 479 h 323"/>
                <a:gd name="T80" fmla="*/ 73 w 387"/>
                <a:gd name="T81" fmla="*/ 520 h 323"/>
                <a:gd name="T82" fmla="*/ 78 w 387"/>
                <a:gd name="T83" fmla="*/ 611 h 323"/>
                <a:gd name="T84" fmla="*/ 138 w 387"/>
                <a:gd name="T85" fmla="*/ 620 h 323"/>
                <a:gd name="T86" fmla="*/ 597 w 387"/>
                <a:gd name="T87" fmla="*/ 636 h 3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7"/>
                <a:gd name="T133" fmla="*/ 0 h 323"/>
                <a:gd name="T134" fmla="*/ 387 w 387"/>
                <a:gd name="T135" fmla="*/ 323 h 3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7" h="323">
                  <a:moveTo>
                    <a:pt x="301" y="322"/>
                  </a:moveTo>
                  <a:lnTo>
                    <a:pt x="305" y="317"/>
                  </a:lnTo>
                  <a:lnTo>
                    <a:pt x="310" y="313"/>
                  </a:lnTo>
                  <a:lnTo>
                    <a:pt x="314" y="308"/>
                  </a:lnTo>
                  <a:lnTo>
                    <a:pt x="319" y="302"/>
                  </a:lnTo>
                  <a:lnTo>
                    <a:pt x="346" y="316"/>
                  </a:lnTo>
                  <a:lnTo>
                    <a:pt x="362" y="290"/>
                  </a:lnTo>
                  <a:lnTo>
                    <a:pt x="340" y="270"/>
                  </a:lnTo>
                  <a:lnTo>
                    <a:pt x="343" y="264"/>
                  </a:lnTo>
                  <a:lnTo>
                    <a:pt x="346" y="258"/>
                  </a:lnTo>
                  <a:lnTo>
                    <a:pt x="347" y="253"/>
                  </a:lnTo>
                  <a:lnTo>
                    <a:pt x="350" y="247"/>
                  </a:lnTo>
                  <a:lnTo>
                    <a:pt x="380" y="249"/>
                  </a:lnTo>
                  <a:lnTo>
                    <a:pt x="387" y="219"/>
                  </a:lnTo>
                  <a:lnTo>
                    <a:pt x="357" y="207"/>
                  </a:lnTo>
                  <a:lnTo>
                    <a:pt x="359" y="201"/>
                  </a:lnTo>
                  <a:lnTo>
                    <a:pt x="359" y="195"/>
                  </a:lnTo>
                  <a:lnTo>
                    <a:pt x="359" y="189"/>
                  </a:lnTo>
                  <a:lnTo>
                    <a:pt x="357" y="183"/>
                  </a:lnTo>
                  <a:lnTo>
                    <a:pt x="387" y="173"/>
                  </a:lnTo>
                  <a:lnTo>
                    <a:pt x="381" y="143"/>
                  </a:lnTo>
                  <a:lnTo>
                    <a:pt x="351" y="143"/>
                  </a:lnTo>
                  <a:lnTo>
                    <a:pt x="350" y="137"/>
                  </a:lnTo>
                  <a:lnTo>
                    <a:pt x="347" y="131"/>
                  </a:lnTo>
                  <a:lnTo>
                    <a:pt x="346" y="127"/>
                  </a:lnTo>
                  <a:lnTo>
                    <a:pt x="343" y="121"/>
                  </a:lnTo>
                  <a:lnTo>
                    <a:pt x="365" y="100"/>
                  </a:lnTo>
                  <a:lnTo>
                    <a:pt x="348" y="75"/>
                  </a:lnTo>
                  <a:lnTo>
                    <a:pt x="320" y="86"/>
                  </a:lnTo>
                  <a:lnTo>
                    <a:pt x="317" y="82"/>
                  </a:lnTo>
                  <a:lnTo>
                    <a:pt x="313" y="78"/>
                  </a:lnTo>
                  <a:lnTo>
                    <a:pt x="308" y="73"/>
                  </a:lnTo>
                  <a:lnTo>
                    <a:pt x="304" y="69"/>
                  </a:lnTo>
                  <a:lnTo>
                    <a:pt x="316" y="42"/>
                  </a:lnTo>
                  <a:lnTo>
                    <a:pt x="290" y="25"/>
                  </a:lnTo>
                  <a:lnTo>
                    <a:pt x="271" y="46"/>
                  </a:lnTo>
                  <a:lnTo>
                    <a:pt x="265" y="43"/>
                  </a:lnTo>
                  <a:lnTo>
                    <a:pt x="259" y="40"/>
                  </a:lnTo>
                  <a:lnTo>
                    <a:pt x="253" y="37"/>
                  </a:lnTo>
                  <a:lnTo>
                    <a:pt x="247" y="34"/>
                  </a:lnTo>
                  <a:lnTo>
                    <a:pt x="249" y="6"/>
                  </a:lnTo>
                  <a:lnTo>
                    <a:pt x="219" y="0"/>
                  </a:lnTo>
                  <a:lnTo>
                    <a:pt x="209" y="25"/>
                  </a:lnTo>
                  <a:lnTo>
                    <a:pt x="207" y="25"/>
                  </a:lnTo>
                  <a:lnTo>
                    <a:pt x="204" y="25"/>
                  </a:lnTo>
                  <a:lnTo>
                    <a:pt x="203" y="25"/>
                  </a:lnTo>
                  <a:lnTo>
                    <a:pt x="200" y="25"/>
                  </a:lnTo>
                  <a:lnTo>
                    <a:pt x="197" y="109"/>
                  </a:lnTo>
                  <a:lnTo>
                    <a:pt x="210" y="112"/>
                  </a:lnTo>
                  <a:lnTo>
                    <a:pt x="223" y="116"/>
                  </a:lnTo>
                  <a:lnTo>
                    <a:pt x="235" y="122"/>
                  </a:lnTo>
                  <a:lnTo>
                    <a:pt x="246" y="130"/>
                  </a:lnTo>
                  <a:lnTo>
                    <a:pt x="255" y="140"/>
                  </a:lnTo>
                  <a:lnTo>
                    <a:pt x="262" y="152"/>
                  </a:lnTo>
                  <a:lnTo>
                    <a:pt x="268" y="165"/>
                  </a:lnTo>
                  <a:lnTo>
                    <a:pt x="273" y="179"/>
                  </a:lnTo>
                  <a:lnTo>
                    <a:pt x="274" y="195"/>
                  </a:lnTo>
                  <a:lnTo>
                    <a:pt x="273" y="211"/>
                  </a:lnTo>
                  <a:lnTo>
                    <a:pt x="267" y="226"/>
                  </a:lnTo>
                  <a:lnTo>
                    <a:pt x="259" y="241"/>
                  </a:lnTo>
                  <a:lnTo>
                    <a:pt x="249" y="253"/>
                  </a:lnTo>
                  <a:lnTo>
                    <a:pt x="235" y="264"/>
                  </a:lnTo>
                  <a:lnTo>
                    <a:pt x="221" y="272"/>
                  </a:lnTo>
                  <a:lnTo>
                    <a:pt x="204" y="277"/>
                  </a:lnTo>
                  <a:lnTo>
                    <a:pt x="188" y="278"/>
                  </a:lnTo>
                  <a:lnTo>
                    <a:pt x="171" y="277"/>
                  </a:lnTo>
                  <a:lnTo>
                    <a:pt x="157" y="271"/>
                  </a:lnTo>
                  <a:lnTo>
                    <a:pt x="142" y="264"/>
                  </a:lnTo>
                  <a:lnTo>
                    <a:pt x="130" y="253"/>
                  </a:lnTo>
                  <a:lnTo>
                    <a:pt x="119" y="240"/>
                  </a:lnTo>
                  <a:lnTo>
                    <a:pt x="110" y="225"/>
                  </a:lnTo>
                  <a:lnTo>
                    <a:pt x="106" y="209"/>
                  </a:lnTo>
                  <a:lnTo>
                    <a:pt x="104" y="192"/>
                  </a:lnTo>
                  <a:lnTo>
                    <a:pt x="106" y="176"/>
                  </a:lnTo>
                  <a:lnTo>
                    <a:pt x="112" y="161"/>
                  </a:lnTo>
                  <a:lnTo>
                    <a:pt x="119" y="146"/>
                  </a:lnTo>
                  <a:lnTo>
                    <a:pt x="130" y="134"/>
                  </a:lnTo>
                  <a:lnTo>
                    <a:pt x="143" y="124"/>
                  </a:lnTo>
                  <a:lnTo>
                    <a:pt x="158" y="115"/>
                  </a:lnTo>
                  <a:lnTo>
                    <a:pt x="174" y="110"/>
                  </a:lnTo>
                  <a:lnTo>
                    <a:pt x="179" y="109"/>
                  </a:lnTo>
                  <a:lnTo>
                    <a:pt x="183" y="109"/>
                  </a:lnTo>
                  <a:lnTo>
                    <a:pt x="188" y="109"/>
                  </a:lnTo>
                  <a:lnTo>
                    <a:pt x="194" y="109"/>
                  </a:lnTo>
                  <a:lnTo>
                    <a:pt x="192" y="25"/>
                  </a:lnTo>
                  <a:lnTo>
                    <a:pt x="189" y="24"/>
                  </a:lnTo>
                  <a:lnTo>
                    <a:pt x="188" y="24"/>
                  </a:lnTo>
                  <a:lnTo>
                    <a:pt x="185" y="24"/>
                  </a:lnTo>
                  <a:lnTo>
                    <a:pt x="182" y="25"/>
                  </a:lnTo>
                  <a:lnTo>
                    <a:pt x="173" y="0"/>
                  </a:lnTo>
                  <a:lnTo>
                    <a:pt x="143" y="6"/>
                  </a:lnTo>
                  <a:lnTo>
                    <a:pt x="145" y="31"/>
                  </a:lnTo>
                  <a:lnTo>
                    <a:pt x="137" y="33"/>
                  </a:lnTo>
                  <a:lnTo>
                    <a:pt x="130" y="36"/>
                  </a:lnTo>
                  <a:lnTo>
                    <a:pt x="124" y="37"/>
                  </a:lnTo>
                  <a:lnTo>
                    <a:pt x="118" y="40"/>
                  </a:lnTo>
                  <a:lnTo>
                    <a:pt x="100" y="22"/>
                  </a:lnTo>
                  <a:lnTo>
                    <a:pt x="76" y="39"/>
                  </a:lnTo>
                  <a:lnTo>
                    <a:pt x="85" y="61"/>
                  </a:lnTo>
                  <a:lnTo>
                    <a:pt x="79" y="66"/>
                  </a:lnTo>
                  <a:lnTo>
                    <a:pt x="75" y="70"/>
                  </a:lnTo>
                  <a:lnTo>
                    <a:pt x="69" y="75"/>
                  </a:lnTo>
                  <a:lnTo>
                    <a:pt x="63" y="81"/>
                  </a:lnTo>
                  <a:lnTo>
                    <a:pt x="42" y="72"/>
                  </a:lnTo>
                  <a:lnTo>
                    <a:pt x="26" y="95"/>
                  </a:lnTo>
                  <a:lnTo>
                    <a:pt x="42" y="112"/>
                  </a:lnTo>
                  <a:lnTo>
                    <a:pt x="37" y="119"/>
                  </a:lnTo>
                  <a:lnTo>
                    <a:pt x="35" y="125"/>
                  </a:lnTo>
                  <a:lnTo>
                    <a:pt x="32" y="133"/>
                  </a:lnTo>
                  <a:lnTo>
                    <a:pt x="29" y="140"/>
                  </a:lnTo>
                  <a:lnTo>
                    <a:pt x="8" y="139"/>
                  </a:lnTo>
                  <a:lnTo>
                    <a:pt x="0" y="168"/>
                  </a:lnTo>
                  <a:lnTo>
                    <a:pt x="21" y="176"/>
                  </a:lnTo>
                  <a:lnTo>
                    <a:pt x="20" y="183"/>
                  </a:lnTo>
                  <a:lnTo>
                    <a:pt x="20" y="191"/>
                  </a:lnTo>
                  <a:lnTo>
                    <a:pt x="20" y="200"/>
                  </a:lnTo>
                  <a:lnTo>
                    <a:pt x="21" y="207"/>
                  </a:lnTo>
                  <a:lnTo>
                    <a:pt x="0" y="214"/>
                  </a:lnTo>
                  <a:lnTo>
                    <a:pt x="6" y="243"/>
                  </a:lnTo>
                  <a:lnTo>
                    <a:pt x="27" y="243"/>
                  </a:lnTo>
                  <a:lnTo>
                    <a:pt x="30" y="250"/>
                  </a:lnTo>
                  <a:lnTo>
                    <a:pt x="33" y="258"/>
                  </a:lnTo>
                  <a:lnTo>
                    <a:pt x="36" y="264"/>
                  </a:lnTo>
                  <a:lnTo>
                    <a:pt x="39" y="271"/>
                  </a:lnTo>
                  <a:lnTo>
                    <a:pt x="23" y="286"/>
                  </a:lnTo>
                  <a:lnTo>
                    <a:pt x="39" y="311"/>
                  </a:lnTo>
                  <a:lnTo>
                    <a:pt x="60" y="302"/>
                  </a:lnTo>
                  <a:lnTo>
                    <a:pt x="64" y="308"/>
                  </a:lnTo>
                  <a:lnTo>
                    <a:pt x="70" y="313"/>
                  </a:lnTo>
                  <a:lnTo>
                    <a:pt x="75" y="319"/>
                  </a:lnTo>
                  <a:lnTo>
                    <a:pt x="81" y="323"/>
                  </a:lnTo>
                  <a:lnTo>
                    <a:pt x="301" y="323"/>
                  </a:lnTo>
                  <a:lnTo>
                    <a:pt x="301" y="3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7" name="Freeform 13"/>
            <p:cNvSpPr>
              <a:spLocks/>
            </p:cNvSpPr>
            <p:nvPr/>
          </p:nvSpPr>
          <p:spPr bwMode="auto">
            <a:xfrm>
              <a:off x="1550" y="1278"/>
              <a:ext cx="579" cy="437"/>
            </a:xfrm>
            <a:custGeom>
              <a:avLst/>
              <a:gdLst>
                <a:gd name="T0" fmla="*/ 90 w 555"/>
                <a:gd name="T1" fmla="*/ 102 h 421"/>
                <a:gd name="T2" fmla="*/ 77 w 555"/>
                <a:gd name="T3" fmla="*/ 139 h 421"/>
                <a:gd name="T4" fmla="*/ 4 w 555"/>
                <a:gd name="T5" fmla="*/ 161 h 421"/>
                <a:gd name="T6" fmla="*/ 57 w 555"/>
                <a:gd name="T7" fmla="*/ 255 h 421"/>
                <a:gd name="T8" fmla="*/ 57 w 555"/>
                <a:gd name="T9" fmla="*/ 294 h 421"/>
                <a:gd name="T10" fmla="*/ 65 w 555"/>
                <a:gd name="T11" fmla="*/ 335 h 421"/>
                <a:gd name="T12" fmla="*/ 32 w 555"/>
                <a:gd name="T13" fmla="*/ 435 h 421"/>
                <a:gd name="T14" fmla="*/ 102 w 555"/>
                <a:gd name="T15" fmla="*/ 447 h 421"/>
                <a:gd name="T16" fmla="*/ 121 w 555"/>
                <a:gd name="T17" fmla="*/ 482 h 421"/>
                <a:gd name="T18" fmla="*/ 90 w 555"/>
                <a:gd name="T19" fmla="*/ 541 h 421"/>
                <a:gd name="T20" fmla="*/ 199 w 555"/>
                <a:gd name="T21" fmla="*/ 572 h 421"/>
                <a:gd name="T22" fmla="*/ 228 w 555"/>
                <a:gd name="T23" fmla="*/ 601 h 421"/>
                <a:gd name="T24" fmla="*/ 263 w 555"/>
                <a:gd name="T25" fmla="*/ 625 h 421"/>
                <a:gd name="T26" fmla="*/ 318 w 555"/>
                <a:gd name="T27" fmla="*/ 719 h 421"/>
                <a:gd name="T28" fmla="*/ 378 w 555"/>
                <a:gd name="T29" fmla="*/ 676 h 421"/>
                <a:gd name="T30" fmla="*/ 416 w 555"/>
                <a:gd name="T31" fmla="*/ 685 h 421"/>
                <a:gd name="T32" fmla="*/ 439 w 555"/>
                <a:gd name="T33" fmla="*/ 758 h 421"/>
                <a:gd name="T34" fmla="*/ 546 w 555"/>
                <a:gd name="T35" fmla="*/ 702 h 421"/>
                <a:gd name="T36" fmla="*/ 583 w 555"/>
                <a:gd name="T37" fmla="*/ 699 h 421"/>
                <a:gd name="T38" fmla="*/ 622 w 555"/>
                <a:gd name="T39" fmla="*/ 698 h 421"/>
                <a:gd name="T40" fmla="*/ 737 w 555"/>
                <a:gd name="T41" fmla="*/ 736 h 421"/>
                <a:gd name="T42" fmla="*/ 744 w 555"/>
                <a:gd name="T43" fmla="*/ 658 h 421"/>
                <a:gd name="T44" fmla="*/ 776 w 555"/>
                <a:gd name="T45" fmla="*/ 640 h 421"/>
                <a:gd name="T46" fmla="*/ 847 w 555"/>
                <a:gd name="T47" fmla="*/ 682 h 421"/>
                <a:gd name="T48" fmla="*/ 876 w 555"/>
                <a:gd name="T49" fmla="*/ 566 h 421"/>
                <a:gd name="T50" fmla="*/ 899 w 555"/>
                <a:gd name="T51" fmla="*/ 541 h 421"/>
                <a:gd name="T52" fmla="*/ 922 w 555"/>
                <a:gd name="T53" fmla="*/ 516 h 421"/>
                <a:gd name="T54" fmla="*/ 1045 w 555"/>
                <a:gd name="T55" fmla="*/ 474 h 421"/>
                <a:gd name="T56" fmla="*/ 979 w 555"/>
                <a:gd name="T57" fmla="*/ 409 h 421"/>
                <a:gd name="T58" fmla="*/ 992 w 555"/>
                <a:gd name="T59" fmla="*/ 379 h 421"/>
                <a:gd name="T60" fmla="*/ 1081 w 555"/>
                <a:gd name="T61" fmla="*/ 360 h 421"/>
                <a:gd name="T62" fmla="*/ 1006 w 555"/>
                <a:gd name="T63" fmla="*/ 261 h 421"/>
                <a:gd name="T64" fmla="*/ 1006 w 555"/>
                <a:gd name="T65" fmla="*/ 227 h 421"/>
                <a:gd name="T66" fmla="*/ 1004 w 555"/>
                <a:gd name="T67" fmla="*/ 197 h 421"/>
                <a:gd name="T68" fmla="*/ 1060 w 555"/>
                <a:gd name="T69" fmla="*/ 87 h 421"/>
                <a:gd name="T70" fmla="*/ 964 w 555"/>
                <a:gd name="T71" fmla="*/ 82 h 421"/>
                <a:gd name="T72" fmla="*/ 954 w 555"/>
                <a:gd name="T73" fmla="*/ 48 h 421"/>
                <a:gd name="T74" fmla="*/ 979 w 555"/>
                <a:gd name="T75" fmla="*/ 0 h 421"/>
                <a:gd name="T76" fmla="*/ 532 w 555"/>
                <a:gd name="T77" fmla="*/ 40 h 421"/>
                <a:gd name="T78" fmla="*/ 608 w 555"/>
                <a:gd name="T79" fmla="*/ 52 h 421"/>
                <a:gd name="T80" fmla="*/ 676 w 555"/>
                <a:gd name="T81" fmla="*/ 87 h 421"/>
                <a:gd name="T82" fmla="*/ 728 w 555"/>
                <a:gd name="T83" fmla="*/ 137 h 421"/>
                <a:gd name="T84" fmla="*/ 765 w 555"/>
                <a:gd name="T85" fmla="*/ 203 h 421"/>
                <a:gd name="T86" fmla="*/ 770 w 555"/>
                <a:gd name="T87" fmla="*/ 288 h 421"/>
                <a:gd name="T88" fmla="*/ 740 w 555"/>
                <a:gd name="T89" fmla="*/ 371 h 421"/>
                <a:gd name="T90" fmla="*/ 683 w 555"/>
                <a:gd name="T91" fmla="*/ 432 h 421"/>
                <a:gd name="T92" fmla="*/ 598 w 555"/>
                <a:gd name="T93" fmla="*/ 474 h 421"/>
                <a:gd name="T94" fmla="*/ 505 w 555"/>
                <a:gd name="T95" fmla="*/ 479 h 421"/>
                <a:gd name="T96" fmla="*/ 416 w 555"/>
                <a:gd name="T97" fmla="*/ 454 h 421"/>
                <a:gd name="T98" fmla="*/ 348 w 555"/>
                <a:gd name="T99" fmla="*/ 400 h 421"/>
                <a:gd name="T100" fmla="*/ 306 w 555"/>
                <a:gd name="T101" fmla="*/ 322 h 421"/>
                <a:gd name="T102" fmla="*/ 298 w 555"/>
                <a:gd name="T103" fmla="*/ 236 h 421"/>
                <a:gd name="T104" fmla="*/ 323 w 555"/>
                <a:gd name="T105" fmla="*/ 153 h 421"/>
                <a:gd name="T106" fmla="*/ 383 w 555"/>
                <a:gd name="T107" fmla="*/ 91 h 421"/>
                <a:gd name="T108" fmla="*/ 468 w 555"/>
                <a:gd name="T109" fmla="*/ 48 h 421"/>
                <a:gd name="T110" fmla="*/ 497 w 555"/>
                <a:gd name="T111" fmla="*/ 42 h 421"/>
                <a:gd name="T112" fmla="*/ 526 w 555"/>
                <a:gd name="T113" fmla="*/ 40 h 421"/>
                <a:gd name="T114" fmla="*/ 150 w 555"/>
                <a:gd name="T115" fmla="*/ 0 h 421"/>
                <a:gd name="T116" fmla="*/ 150 w 555"/>
                <a:gd name="T117" fmla="*/ 0 h 421"/>
                <a:gd name="T118" fmla="*/ 150 w 555"/>
                <a:gd name="T119" fmla="*/ 0 h 421"/>
                <a:gd name="T120" fmla="*/ 79 w 555"/>
                <a:gd name="T121" fmla="*/ 0 h 421"/>
                <a:gd name="T122" fmla="*/ 99 w 555"/>
                <a:gd name="T123" fmla="*/ 84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5"/>
                <a:gd name="T187" fmla="*/ 0 h 421"/>
                <a:gd name="T188" fmla="*/ 555 w 555"/>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5" h="421">
                  <a:moveTo>
                    <a:pt x="51" y="46"/>
                  </a:moveTo>
                  <a:lnTo>
                    <a:pt x="46" y="57"/>
                  </a:lnTo>
                  <a:lnTo>
                    <a:pt x="43" y="67"/>
                  </a:lnTo>
                  <a:lnTo>
                    <a:pt x="39" y="77"/>
                  </a:lnTo>
                  <a:lnTo>
                    <a:pt x="36" y="88"/>
                  </a:lnTo>
                  <a:lnTo>
                    <a:pt x="4" y="89"/>
                  </a:lnTo>
                  <a:lnTo>
                    <a:pt x="0" y="133"/>
                  </a:lnTo>
                  <a:lnTo>
                    <a:pt x="30" y="141"/>
                  </a:lnTo>
                  <a:lnTo>
                    <a:pt x="30" y="152"/>
                  </a:lnTo>
                  <a:lnTo>
                    <a:pt x="30" y="162"/>
                  </a:lnTo>
                  <a:lnTo>
                    <a:pt x="31" y="174"/>
                  </a:lnTo>
                  <a:lnTo>
                    <a:pt x="33" y="185"/>
                  </a:lnTo>
                  <a:lnTo>
                    <a:pt x="4" y="198"/>
                  </a:lnTo>
                  <a:lnTo>
                    <a:pt x="16" y="240"/>
                  </a:lnTo>
                  <a:lnTo>
                    <a:pt x="48" y="235"/>
                  </a:lnTo>
                  <a:lnTo>
                    <a:pt x="52" y="246"/>
                  </a:lnTo>
                  <a:lnTo>
                    <a:pt x="56" y="256"/>
                  </a:lnTo>
                  <a:lnTo>
                    <a:pt x="61" y="265"/>
                  </a:lnTo>
                  <a:lnTo>
                    <a:pt x="67" y="274"/>
                  </a:lnTo>
                  <a:lnTo>
                    <a:pt x="46" y="298"/>
                  </a:lnTo>
                  <a:lnTo>
                    <a:pt x="73" y="332"/>
                  </a:lnTo>
                  <a:lnTo>
                    <a:pt x="101" y="316"/>
                  </a:lnTo>
                  <a:lnTo>
                    <a:pt x="109" y="323"/>
                  </a:lnTo>
                  <a:lnTo>
                    <a:pt x="117" y="330"/>
                  </a:lnTo>
                  <a:lnTo>
                    <a:pt x="125" y="336"/>
                  </a:lnTo>
                  <a:lnTo>
                    <a:pt x="134" y="344"/>
                  </a:lnTo>
                  <a:lnTo>
                    <a:pt x="123" y="375"/>
                  </a:lnTo>
                  <a:lnTo>
                    <a:pt x="161" y="396"/>
                  </a:lnTo>
                  <a:lnTo>
                    <a:pt x="181" y="369"/>
                  </a:lnTo>
                  <a:lnTo>
                    <a:pt x="192" y="372"/>
                  </a:lnTo>
                  <a:lnTo>
                    <a:pt x="202" y="375"/>
                  </a:lnTo>
                  <a:lnTo>
                    <a:pt x="211" y="378"/>
                  </a:lnTo>
                  <a:lnTo>
                    <a:pt x="222" y="381"/>
                  </a:lnTo>
                  <a:lnTo>
                    <a:pt x="223" y="417"/>
                  </a:lnTo>
                  <a:lnTo>
                    <a:pt x="266" y="421"/>
                  </a:lnTo>
                  <a:lnTo>
                    <a:pt x="277" y="386"/>
                  </a:lnTo>
                  <a:lnTo>
                    <a:pt x="286" y="386"/>
                  </a:lnTo>
                  <a:lnTo>
                    <a:pt x="296" y="384"/>
                  </a:lnTo>
                  <a:lnTo>
                    <a:pt x="305" y="384"/>
                  </a:lnTo>
                  <a:lnTo>
                    <a:pt x="315" y="383"/>
                  </a:lnTo>
                  <a:lnTo>
                    <a:pt x="332" y="415"/>
                  </a:lnTo>
                  <a:lnTo>
                    <a:pt x="373" y="405"/>
                  </a:lnTo>
                  <a:lnTo>
                    <a:pt x="369" y="365"/>
                  </a:lnTo>
                  <a:lnTo>
                    <a:pt x="378" y="362"/>
                  </a:lnTo>
                  <a:lnTo>
                    <a:pt x="385" y="357"/>
                  </a:lnTo>
                  <a:lnTo>
                    <a:pt x="394" y="353"/>
                  </a:lnTo>
                  <a:lnTo>
                    <a:pt x="402" y="347"/>
                  </a:lnTo>
                  <a:lnTo>
                    <a:pt x="431" y="375"/>
                  </a:lnTo>
                  <a:lnTo>
                    <a:pt x="466" y="348"/>
                  </a:lnTo>
                  <a:lnTo>
                    <a:pt x="445" y="311"/>
                  </a:lnTo>
                  <a:lnTo>
                    <a:pt x="451" y="304"/>
                  </a:lnTo>
                  <a:lnTo>
                    <a:pt x="457" y="298"/>
                  </a:lnTo>
                  <a:lnTo>
                    <a:pt x="463" y="290"/>
                  </a:lnTo>
                  <a:lnTo>
                    <a:pt x="469" y="283"/>
                  </a:lnTo>
                  <a:lnTo>
                    <a:pt x="509" y="298"/>
                  </a:lnTo>
                  <a:lnTo>
                    <a:pt x="530" y="261"/>
                  </a:lnTo>
                  <a:lnTo>
                    <a:pt x="495" y="234"/>
                  </a:lnTo>
                  <a:lnTo>
                    <a:pt x="498" y="225"/>
                  </a:lnTo>
                  <a:lnTo>
                    <a:pt x="501" y="216"/>
                  </a:lnTo>
                  <a:lnTo>
                    <a:pt x="503" y="208"/>
                  </a:lnTo>
                  <a:lnTo>
                    <a:pt x="506" y="199"/>
                  </a:lnTo>
                  <a:lnTo>
                    <a:pt x="549" y="198"/>
                  </a:lnTo>
                  <a:lnTo>
                    <a:pt x="555" y="155"/>
                  </a:lnTo>
                  <a:lnTo>
                    <a:pt x="512" y="143"/>
                  </a:lnTo>
                  <a:lnTo>
                    <a:pt x="512" y="134"/>
                  </a:lnTo>
                  <a:lnTo>
                    <a:pt x="512" y="125"/>
                  </a:lnTo>
                  <a:lnTo>
                    <a:pt x="512" y="116"/>
                  </a:lnTo>
                  <a:lnTo>
                    <a:pt x="510" y="109"/>
                  </a:lnTo>
                  <a:lnTo>
                    <a:pt x="549" y="89"/>
                  </a:lnTo>
                  <a:lnTo>
                    <a:pt x="539" y="48"/>
                  </a:lnTo>
                  <a:lnTo>
                    <a:pt x="494" y="52"/>
                  </a:lnTo>
                  <a:lnTo>
                    <a:pt x="491" y="45"/>
                  </a:lnTo>
                  <a:lnTo>
                    <a:pt x="487" y="36"/>
                  </a:lnTo>
                  <a:lnTo>
                    <a:pt x="484" y="28"/>
                  </a:lnTo>
                  <a:lnTo>
                    <a:pt x="479" y="21"/>
                  </a:lnTo>
                  <a:lnTo>
                    <a:pt x="498" y="0"/>
                  </a:lnTo>
                  <a:lnTo>
                    <a:pt x="269" y="0"/>
                  </a:lnTo>
                  <a:lnTo>
                    <a:pt x="271" y="24"/>
                  </a:lnTo>
                  <a:lnTo>
                    <a:pt x="290" y="25"/>
                  </a:lnTo>
                  <a:lnTo>
                    <a:pt x="309" y="30"/>
                  </a:lnTo>
                  <a:lnTo>
                    <a:pt x="326" y="37"/>
                  </a:lnTo>
                  <a:lnTo>
                    <a:pt x="342" y="48"/>
                  </a:lnTo>
                  <a:lnTo>
                    <a:pt x="357" y="61"/>
                  </a:lnTo>
                  <a:lnTo>
                    <a:pt x="370" y="76"/>
                  </a:lnTo>
                  <a:lnTo>
                    <a:pt x="379" y="92"/>
                  </a:lnTo>
                  <a:lnTo>
                    <a:pt x="387" y="112"/>
                  </a:lnTo>
                  <a:lnTo>
                    <a:pt x="391" y="136"/>
                  </a:lnTo>
                  <a:lnTo>
                    <a:pt x="390" y="159"/>
                  </a:lnTo>
                  <a:lnTo>
                    <a:pt x="385" y="182"/>
                  </a:lnTo>
                  <a:lnTo>
                    <a:pt x="376" y="204"/>
                  </a:lnTo>
                  <a:lnTo>
                    <a:pt x="363" y="222"/>
                  </a:lnTo>
                  <a:lnTo>
                    <a:pt x="347" y="238"/>
                  </a:lnTo>
                  <a:lnTo>
                    <a:pt x="326" y="252"/>
                  </a:lnTo>
                  <a:lnTo>
                    <a:pt x="303" y="261"/>
                  </a:lnTo>
                  <a:lnTo>
                    <a:pt x="280" y="265"/>
                  </a:lnTo>
                  <a:lnTo>
                    <a:pt x="256" y="263"/>
                  </a:lnTo>
                  <a:lnTo>
                    <a:pt x="234" y="259"/>
                  </a:lnTo>
                  <a:lnTo>
                    <a:pt x="211" y="250"/>
                  </a:lnTo>
                  <a:lnTo>
                    <a:pt x="193" y="237"/>
                  </a:lnTo>
                  <a:lnTo>
                    <a:pt x="177" y="220"/>
                  </a:lnTo>
                  <a:lnTo>
                    <a:pt x="164" y="199"/>
                  </a:lnTo>
                  <a:lnTo>
                    <a:pt x="155" y="177"/>
                  </a:lnTo>
                  <a:lnTo>
                    <a:pt x="150" y="153"/>
                  </a:lnTo>
                  <a:lnTo>
                    <a:pt x="152" y="130"/>
                  </a:lnTo>
                  <a:lnTo>
                    <a:pt x="156" y="107"/>
                  </a:lnTo>
                  <a:lnTo>
                    <a:pt x="165" y="85"/>
                  </a:lnTo>
                  <a:lnTo>
                    <a:pt x="178" y="67"/>
                  </a:lnTo>
                  <a:lnTo>
                    <a:pt x="195" y="51"/>
                  </a:lnTo>
                  <a:lnTo>
                    <a:pt x="216" y="37"/>
                  </a:lnTo>
                  <a:lnTo>
                    <a:pt x="238" y="28"/>
                  </a:lnTo>
                  <a:lnTo>
                    <a:pt x="245" y="27"/>
                  </a:lnTo>
                  <a:lnTo>
                    <a:pt x="253" y="25"/>
                  </a:lnTo>
                  <a:lnTo>
                    <a:pt x="259" y="24"/>
                  </a:lnTo>
                  <a:lnTo>
                    <a:pt x="266" y="24"/>
                  </a:lnTo>
                  <a:lnTo>
                    <a:pt x="263" y="0"/>
                  </a:lnTo>
                  <a:lnTo>
                    <a:pt x="77" y="0"/>
                  </a:lnTo>
                  <a:lnTo>
                    <a:pt x="74" y="0"/>
                  </a:lnTo>
                  <a:lnTo>
                    <a:pt x="40" y="0"/>
                  </a:lnTo>
                  <a:lnTo>
                    <a:pt x="25" y="27"/>
                  </a:lnTo>
                  <a:lnTo>
                    <a:pt x="51" y="4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8" name="Freeform 14"/>
            <p:cNvSpPr>
              <a:spLocks/>
            </p:cNvSpPr>
            <p:nvPr/>
          </p:nvSpPr>
          <p:spPr bwMode="auto">
            <a:xfrm>
              <a:off x="2160" y="1278"/>
              <a:ext cx="250" cy="67"/>
            </a:xfrm>
            <a:custGeom>
              <a:avLst/>
              <a:gdLst>
                <a:gd name="T0" fmla="*/ 0 w 239"/>
                <a:gd name="T1" fmla="*/ 42 h 64"/>
                <a:gd name="T2" fmla="*/ 49 w 239"/>
                <a:gd name="T3" fmla="*/ 80 h 64"/>
                <a:gd name="T4" fmla="*/ 83 w 239"/>
                <a:gd name="T5" fmla="*/ 42 h 64"/>
                <a:gd name="T6" fmla="*/ 99 w 239"/>
                <a:gd name="T7" fmla="*/ 48 h 64"/>
                <a:gd name="T8" fmla="*/ 114 w 239"/>
                <a:gd name="T9" fmla="*/ 54 h 64"/>
                <a:gd name="T10" fmla="*/ 127 w 239"/>
                <a:gd name="T11" fmla="*/ 63 h 64"/>
                <a:gd name="T12" fmla="*/ 139 w 239"/>
                <a:gd name="T13" fmla="*/ 70 h 64"/>
                <a:gd name="T14" fmla="*/ 136 w 239"/>
                <a:gd name="T15" fmla="*/ 119 h 64"/>
                <a:gd name="T16" fmla="*/ 198 w 239"/>
                <a:gd name="T17" fmla="*/ 131 h 64"/>
                <a:gd name="T18" fmla="*/ 217 w 239"/>
                <a:gd name="T19" fmla="*/ 80 h 64"/>
                <a:gd name="T20" fmla="*/ 230 w 239"/>
                <a:gd name="T21" fmla="*/ 83 h 64"/>
                <a:gd name="T22" fmla="*/ 248 w 239"/>
                <a:gd name="T23" fmla="*/ 83 h 64"/>
                <a:gd name="T24" fmla="*/ 259 w 239"/>
                <a:gd name="T25" fmla="*/ 83 h 64"/>
                <a:gd name="T26" fmla="*/ 275 w 239"/>
                <a:gd name="T27" fmla="*/ 80 h 64"/>
                <a:gd name="T28" fmla="*/ 294 w 239"/>
                <a:gd name="T29" fmla="*/ 133 h 64"/>
                <a:gd name="T30" fmla="*/ 353 w 239"/>
                <a:gd name="T31" fmla="*/ 120 h 64"/>
                <a:gd name="T32" fmla="*/ 350 w 239"/>
                <a:gd name="T33" fmla="*/ 66 h 64"/>
                <a:gd name="T34" fmla="*/ 364 w 239"/>
                <a:gd name="T35" fmla="*/ 57 h 64"/>
                <a:gd name="T36" fmla="*/ 379 w 239"/>
                <a:gd name="T37" fmla="*/ 50 h 64"/>
                <a:gd name="T38" fmla="*/ 390 w 239"/>
                <a:gd name="T39" fmla="*/ 48 h 64"/>
                <a:gd name="T40" fmla="*/ 401 w 239"/>
                <a:gd name="T41" fmla="*/ 42 h 64"/>
                <a:gd name="T42" fmla="*/ 442 w 239"/>
                <a:gd name="T43" fmla="*/ 83 h 64"/>
                <a:gd name="T44" fmla="*/ 493 w 239"/>
                <a:gd name="T45" fmla="*/ 50 h 64"/>
                <a:gd name="T46" fmla="*/ 472 w 239"/>
                <a:gd name="T47" fmla="*/ 0 h 64"/>
                <a:gd name="T48" fmla="*/ 9 w 239"/>
                <a:gd name="T49" fmla="*/ 0 h 64"/>
                <a:gd name="T50" fmla="*/ 9 w 239"/>
                <a:gd name="T51" fmla="*/ 0 h 64"/>
                <a:gd name="T52" fmla="*/ 9 w 239"/>
                <a:gd name="T53" fmla="*/ 0 h 64"/>
                <a:gd name="T54" fmla="*/ 9 w 239"/>
                <a:gd name="T55" fmla="*/ 0 h 64"/>
                <a:gd name="T56" fmla="*/ 9 w 239"/>
                <a:gd name="T57" fmla="*/ 0 h 64"/>
                <a:gd name="T58" fmla="*/ 0 w 239"/>
                <a:gd name="T59" fmla="*/ 42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9"/>
                <a:gd name="T91" fmla="*/ 0 h 64"/>
                <a:gd name="T92" fmla="*/ 239 w 239"/>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9" h="64">
                  <a:moveTo>
                    <a:pt x="0" y="21"/>
                  </a:moveTo>
                  <a:lnTo>
                    <a:pt x="25" y="39"/>
                  </a:lnTo>
                  <a:lnTo>
                    <a:pt x="41" y="21"/>
                  </a:lnTo>
                  <a:lnTo>
                    <a:pt x="49" y="24"/>
                  </a:lnTo>
                  <a:lnTo>
                    <a:pt x="55" y="27"/>
                  </a:lnTo>
                  <a:lnTo>
                    <a:pt x="62" y="30"/>
                  </a:lnTo>
                  <a:lnTo>
                    <a:pt x="68" y="33"/>
                  </a:lnTo>
                  <a:lnTo>
                    <a:pt x="67" y="57"/>
                  </a:lnTo>
                  <a:lnTo>
                    <a:pt x="96" y="63"/>
                  </a:lnTo>
                  <a:lnTo>
                    <a:pt x="105" y="39"/>
                  </a:lnTo>
                  <a:lnTo>
                    <a:pt x="113" y="40"/>
                  </a:lnTo>
                  <a:lnTo>
                    <a:pt x="120" y="40"/>
                  </a:lnTo>
                  <a:lnTo>
                    <a:pt x="126" y="40"/>
                  </a:lnTo>
                  <a:lnTo>
                    <a:pt x="134" y="39"/>
                  </a:lnTo>
                  <a:lnTo>
                    <a:pt x="143" y="64"/>
                  </a:lnTo>
                  <a:lnTo>
                    <a:pt x="172" y="58"/>
                  </a:lnTo>
                  <a:lnTo>
                    <a:pt x="171" y="31"/>
                  </a:lnTo>
                  <a:lnTo>
                    <a:pt x="177" y="28"/>
                  </a:lnTo>
                  <a:lnTo>
                    <a:pt x="184" y="25"/>
                  </a:lnTo>
                  <a:lnTo>
                    <a:pt x="190" y="24"/>
                  </a:lnTo>
                  <a:lnTo>
                    <a:pt x="196" y="21"/>
                  </a:lnTo>
                  <a:lnTo>
                    <a:pt x="215" y="40"/>
                  </a:lnTo>
                  <a:lnTo>
                    <a:pt x="239" y="25"/>
                  </a:lnTo>
                  <a:lnTo>
                    <a:pt x="229" y="0"/>
                  </a:lnTo>
                  <a:lnTo>
                    <a:pt x="9" y="0"/>
                  </a:lnTo>
                  <a:lnTo>
                    <a:pt x="0" y="2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9" name="Freeform 15"/>
            <p:cNvSpPr>
              <a:spLocks/>
            </p:cNvSpPr>
            <p:nvPr/>
          </p:nvSpPr>
          <p:spPr bwMode="auto">
            <a:xfrm rot="698161">
              <a:off x="2271" y="968"/>
              <a:ext cx="30" cy="87"/>
            </a:xfrm>
            <a:custGeom>
              <a:avLst/>
              <a:gdLst>
                <a:gd name="T0" fmla="*/ 983040 w 15"/>
                <a:gd name="T1" fmla="*/ 18 h 97"/>
                <a:gd name="T2" fmla="*/ 720896 w 15"/>
                <a:gd name="T3" fmla="*/ 0 h 97"/>
                <a:gd name="T4" fmla="*/ 524288 w 15"/>
                <a:gd name="T5" fmla="*/ 0 h 97"/>
                <a:gd name="T6" fmla="*/ 327680 w 15"/>
                <a:gd name="T7" fmla="*/ 0 h 97"/>
                <a:gd name="T8" fmla="*/ 196608 w 15"/>
                <a:gd name="T9" fmla="*/ 0 h 97"/>
                <a:gd name="T10" fmla="*/ 0 w 15"/>
                <a:gd name="T11" fmla="*/ 0 h 97"/>
                <a:gd name="T12" fmla="*/ 589824 w 15"/>
                <a:gd name="T13" fmla="*/ 18 h 97"/>
                <a:gd name="T14" fmla="*/ 983040 w 15"/>
                <a:gd name="T15" fmla="*/ 18 h 9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7"/>
                <a:gd name="T26" fmla="*/ 15 w 15"/>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7">
                  <a:moveTo>
                    <a:pt x="15" y="97"/>
                  </a:moveTo>
                  <a:lnTo>
                    <a:pt x="11" y="0"/>
                  </a:lnTo>
                  <a:lnTo>
                    <a:pt x="8" y="0"/>
                  </a:lnTo>
                  <a:lnTo>
                    <a:pt x="5" y="0"/>
                  </a:lnTo>
                  <a:lnTo>
                    <a:pt x="3" y="0"/>
                  </a:lnTo>
                  <a:lnTo>
                    <a:pt x="0" y="0"/>
                  </a:lnTo>
                  <a:lnTo>
                    <a:pt x="9" y="97"/>
                  </a:lnTo>
                  <a:lnTo>
                    <a:pt x="15" y="9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821" name="Group 24"/>
          <p:cNvGrpSpPr>
            <a:grpSpLocks/>
          </p:cNvGrpSpPr>
          <p:nvPr/>
        </p:nvGrpSpPr>
        <p:grpSpPr bwMode="auto">
          <a:xfrm>
            <a:off x="3632200" y="2438400"/>
            <a:ext cx="1803400" cy="2151063"/>
            <a:chOff x="2357" y="472"/>
            <a:chExt cx="521" cy="621"/>
          </a:xfrm>
        </p:grpSpPr>
        <p:sp>
          <p:nvSpPr>
            <p:cNvPr id="34993" name="Freeform 25"/>
            <p:cNvSpPr>
              <a:spLocks/>
            </p:cNvSpPr>
            <p:nvPr/>
          </p:nvSpPr>
          <p:spPr bwMode="auto">
            <a:xfrm>
              <a:off x="2357" y="472"/>
              <a:ext cx="521" cy="621"/>
            </a:xfrm>
            <a:custGeom>
              <a:avLst/>
              <a:gdLst>
                <a:gd name="T0" fmla="*/ 1 w 1041"/>
                <a:gd name="T1" fmla="*/ 1 h 1242"/>
                <a:gd name="T2" fmla="*/ 0 w 1041"/>
                <a:gd name="T3" fmla="*/ 1 h 1242"/>
                <a:gd name="T4" fmla="*/ 1 w 1041"/>
                <a:gd name="T5" fmla="*/ 1 h 1242"/>
                <a:gd name="T6" fmla="*/ 1 w 1041"/>
                <a:gd name="T7" fmla="*/ 1 h 1242"/>
                <a:gd name="T8" fmla="*/ 1 w 1041"/>
                <a:gd name="T9" fmla="*/ 1 h 1242"/>
                <a:gd name="T10" fmla="*/ 1 w 1041"/>
                <a:gd name="T11" fmla="*/ 1 h 1242"/>
                <a:gd name="T12" fmla="*/ 1 w 1041"/>
                <a:gd name="T13" fmla="*/ 1 h 1242"/>
                <a:gd name="T14" fmla="*/ 1 w 1041"/>
                <a:gd name="T15" fmla="*/ 1 h 1242"/>
                <a:gd name="T16" fmla="*/ 1 w 1041"/>
                <a:gd name="T17" fmla="*/ 0 h 1242"/>
                <a:gd name="T18" fmla="*/ 1 w 1041"/>
                <a:gd name="T19" fmla="*/ 1 h 1242"/>
                <a:gd name="T20" fmla="*/ 1 w 1041"/>
                <a:gd name="T21" fmla="*/ 1 h 1242"/>
                <a:gd name="T22" fmla="*/ 1 w 1041"/>
                <a:gd name="T23" fmla="*/ 1 h 1242"/>
                <a:gd name="T24" fmla="*/ 1 w 1041"/>
                <a:gd name="T25" fmla="*/ 1 h 1242"/>
                <a:gd name="T26" fmla="*/ 1 w 1041"/>
                <a:gd name="T27" fmla="*/ 1 h 1242"/>
                <a:gd name="T28" fmla="*/ 1 w 1041"/>
                <a:gd name="T29" fmla="*/ 1 h 1242"/>
                <a:gd name="T30" fmla="*/ 1 w 1041"/>
                <a:gd name="T31" fmla="*/ 1 h 1242"/>
                <a:gd name="T32" fmla="*/ 1 w 1041"/>
                <a:gd name="T33" fmla="*/ 1 h 1242"/>
                <a:gd name="T34" fmla="*/ 1 w 1041"/>
                <a:gd name="T35" fmla="*/ 1 h 1242"/>
                <a:gd name="T36" fmla="*/ 1 w 1041"/>
                <a:gd name="T37" fmla="*/ 1 h 1242"/>
                <a:gd name="T38" fmla="*/ 1 w 1041"/>
                <a:gd name="T39" fmla="*/ 1 h 12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1"/>
                <a:gd name="T61" fmla="*/ 0 h 1242"/>
                <a:gd name="T62" fmla="*/ 1041 w 1041"/>
                <a:gd name="T63" fmla="*/ 1242 h 12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1" h="1242">
                  <a:moveTo>
                    <a:pt x="14" y="452"/>
                  </a:moveTo>
                  <a:lnTo>
                    <a:pt x="0" y="991"/>
                  </a:lnTo>
                  <a:lnTo>
                    <a:pt x="162" y="1242"/>
                  </a:lnTo>
                  <a:lnTo>
                    <a:pt x="1041" y="1115"/>
                  </a:lnTo>
                  <a:lnTo>
                    <a:pt x="991" y="570"/>
                  </a:lnTo>
                  <a:lnTo>
                    <a:pt x="943" y="511"/>
                  </a:lnTo>
                  <a:lnTo>
                    <a:pt x="988" y="62"/>
                  </a:lnTo>
                  <a:lnTo>
                    <a:pt x="968" y="13"/>
                  </a:lnTo>
                  <a:lnTo>
                    <a:pt x="926" y="0"/>
                  </a:lnTo>
                  <a:lnTo>
                    <a:pt x="887" y="1"/>
                  </a:lnTo>
                  <a:lnTo>
                    <a:pt x="850" y="26"/>
                  </a:lnTo>
                  <a:lnTo>
                    <a:pt x="834" y="79"/>
                  </a:lnTo>
                  <a:lnTo>
                    <a:pt x="757" y="379"/>
                  </a:lnTo>
                  <a:lnTo>
                    <a:pt x="675" y="423"/>
                  </a:lnTo>
                  <a:lnTo>
                    <a:pt x="568" y="362"/>
                  </a:lnTo>
                  <a:lnTo>
                    <a:pt x="465" y="433"/>
                  </a:lnTo>
                  <a:lnTo>
                    <a:pt x="287" y="349"/>
                  </a:lnTo>
                  <a:lnTo>
                    <a:pt x="200" y="485"/>
                  </a:lnTo>
                  <a:lnTo>
                    <a:pt x="14" y="4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4" name="Freeform 26"/>
            <p:cNvSpPr>
              <a:spLocks/>
            </p:cNvSpPr>
            <p:nvPr/>
          </p:nvSpPr>
          <p:spPr bwMode="auto">
            <a:xfrm>
              <a:off x="2739" y="499"/>
              <a:ext cx="96" cy="278"/>
            </a:xfrm>
            <a:custGeom>
              <a:avLst/>
              <a:gdLst>
                <a:gd name="T0" fmla="*/ 0 w 193"/>
                <a:gd name="T1" fmla="*/ 1 h 556"/>
                <a:gd name="T2" fmla="*/ 0 w 193"/>
                <a:gd name="T3" fmla="*/ 1 h 556"/>
                <a:gd name="T4" fmla="*/ 0 w 193"/>
                <a:gd name="T5" fmla="*/ 0 h 556"/>
                <a:gd name="T6" fmla="*/ 0 w 193"/>
                <a:gd name="T7" fmla="*/ 1 h 556"/>
                <a:gd name="T8" fmla="*/ 0 w 193"/>
                <a:gd name="T9" fmla="*/ 1 h 556"/>
                <a:gd name="T10" fmla="*/ 0 w 193"/>
                <a:gd name="T11" fmla="*/ 1 h 556"/>
                <a:gd name="T12" fmla="*/ 0 w 193"/>
                <a:gd name="T13" fmla="*/ 1 h 556"/>
                <a:gd name="T14" fmla="*/ 0 w 193"/>
                <a:gd name="T15" fmla="*/ 1 h 55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556"/>
                <a:gd name="T26" fmla="*/ 193 w 193"/>
                <a:gd name="T27" fmla="*/ 556 h 5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556">
                  <a:moveTo>
                    <a:pt x="0" y="395"/>
                  </a:moveTo>
                  <a:lnTo>
                    <a:pt x="77" y="84"/>
                  </a:lnTo>
                  <a:lnTo>
                    <a:pt x="102" y="0"/>
                  </a:lnTo>
                  <a:lnTo>
                    <a:pt x="193" y="28"/>
                  </a:lnTo>
                  <a:lnTo>
                    <a:pt x="171" y="277"/>
                  </a:lnTo>
                  <a:lnTo>
                    <a:pt x="139" y="556"/>
                  </a:lnTo>
                  <a:lnTo>
                    <a:pt x="0" y="395"/>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5" name="Freeform 27"/>
            <p:cNvSpPr>
              <a:spLocks/>
            </p:cNvSpPr>
            <p:nvPr/>
          </p:nvSpPr>
          <p:spPr bwMode="auto">
            <a:xfrm>
              <a:off x="2790" y="487"/>
              <a:ext cx="47" cy="34"/>
            </a:xfrm>
            <a:custGeom>
              <a:avLst/>
              <a:gdLst>
                <a:gd name="T0" fmla="*/ 1 w 93"/>
                <a:gd name="T1" fmla="*/ 1 h 67"/>
                <a:gd name="T2" fmla="*/ 1 w 93"/>
                <a:gd name="T3" fmla="*/ 1 h 67"/>
                <a:gd name="T4" fmla="*/ 1 w 93"/>
                <a:gd name="T5" fmla="*/ 1 h 67"/>
                <a:gd name="T6" fmla="*/ 1 w 93"/>
                <a:gd name="T7" fmla="*/ 1 h 67"/>
                <a:gd name="T8" fmla="*/ 1 w 93"/>
                <a:gd name="T9" fmla="*/ 1 h 67"/>
                <a:gd name="T10" fmla="*/ 1 w 93"/>
                <a:gd name="T11" fmla="*/ 1 h 67"/>
                <a:gd name="T12" fmla="*/ 1 w 93"/>
                <a:gd name="T13" fmla="*/ 1 h 67"/>
                <a:gd name="T14" fmla="*/ 1 w 93"/>
                <a:gd name="T15" fmla="*/ 1 h 67"/>
                <a:gd name="T16" fmla="*/ 1 w 93"/>
                <a:gd name="T17" fmla="*/ 1 h 67"/>
                <a:gd name="T18" fmla="*/ 1 w 93"/>
                <a:gd name="T19" fmla="*/ 1 h 67"/>
                <a:gd name="T20" fmla="*/ 1 w 93"/>
                <a:gd name="T21" fmla="*/ 1 h 67"/>
                <a:gd name="T22" fmla="*/ 1 w 93"/>
                <a:gd name="T23" fmla="*/ 1 h 67"/>
                <a:gd name="T24" fmla="*/ 1 w 93"/>
                <a:gd name="T25" fmla="*/ 1 h 67"/>
                <a:gd name="T26" fmla="*/ 1 w 93"/>
                <a:gd name="T27" fmla="*/ 1 h 67"/>
                <a:gd name="T28" fmla="*/ 1 w 93"/>
                <a:gd name="T29" fmla="*/ 1 h 67"/>
                <a:gd name="T30" fmla="*/ 1 w 93"/>
                <a:gd name="T31" fmla="*/ 1 h 67"/>
                <a:gd name="T32" fmla="*/ 1 w 93"/>
                <a:gd name="T33" fmla="*/ 1 h 67"/>
                <a:gd name="T34" fmla="*/ 1 w 93"/>
                <a:gd name="T35" fmla="*/ 1 h 67"/>
                <a:gd name="T36" fmla="*/ 1 w 93"/>
                <a:gd name="T37" fmla="*/ 0 h 67"/>
                <a:gd name="T38" fmla="*/ 1 w 93"/>
                <a:gd name="T39" fmla="*/ 0 h 67"/>
                <a:gd name="T40" fmla="*/ 1 w 93"/>
                <a:gd name="T41" fmla="*/ 0 h 67"/>
                <a:gd name="T42" fmla="*/ 1 w 93"/>
                <a:gd name="T43" fmla="*/ 0 h 67"/>
                <a:gd name="T44" fmla="*/ 1 w 93"/>
                <a:gd name="T45" fmla="*/ 0 h 67"/>
                <a:gd name="T46" fmla="*/ 1 w 93"/>
                <a:gd name="T47" fmla="*/ 1 h 67"/>
                <a:gd name="T48" fmla="*/ 1 w 93"/>
                <a:gd name="T49" fmla="*/ 1 h 67"/>
                <a:gd name="T50" fmla="*/ 1 w 93"/>
                <a:gd name="T51" fmla="*/ 1 h 67"/>
                <a:gd name="T52" fmla="*/ 1 w 93"/>
                <a:gd name="T53" fmla="*/ 1 h 67"/>
                <a:gd name="T54" fmla="*/ 1 w 93"/>
                <a:gd name="T55" fmla="*/ 1 h 67"/>
                <a:gd name="T56" fmla="*/ 1 w 93"/>
                <a:gd name="T57" fmla="*/ 1 h 67"/>
                <a:gd name="T58" fmla="*/ 0 w 93"/>
                <a:gd name="T59" fmla="*/ 1 h 67"/>
                <a:gd name="T60" fmla="*/ 0 w 93"/>
                <a:gd name="T61" fmla="*/ 1 h 67"/>
                <a:gd name="T62" fmla="*/ 0 w 93"/>
                <a:gd name="T63" fmla="*/ 1 h 67"/>
                <a:gd name="T64" fmla="*/ 1 w 93"/>
                <a:gd name="T65" fmla="*/ 1 h 67"/>
                <a:gd name="T66" fmla="*/ 1 w 93"/>
                <a:gd name="T67" fmla="*/ 1 h 67"/>
                <a:gd name="T68" fmla="*/ 1 w 93"/>
                <a:gd name="T69" fmla="*/ 1 h 67"/>
                <a:gd name="T70" fmla="*/ 1 w 93"/>
                <a:gd name="T71" fmla="*/ 1 h 67"/>
                <a:gd name="T72" fmla="*/ 1 w 93"/>
                <a:gd name="T73" fmla="*/ 1 h 67"/>
                <a:gd name="T74" fmla="*/ 1 w 93"/>
                <a:gd name="T75" fmla="*/ 1 h 67"/>
                <a:gd name="T76" fmla="*/ 1 w 93"/>
                <a:gd name="T77" fmla="*/ 1 h 67"/>
                <a:gd name="T78" fmla="*/ 1 w 93"/>
                <a:gd name="T79" fmla="*/ 1 h 67"/>
                <a:gd name="T80" fmla="*/ 1 w 93"/>
                <a:gd name="T81" fmla="*/ 1 h 67"/>
                <a:gd name="T82" fmla="*/ 1 w 93"/>
                <a:gd name="T83" fmla="*/ 1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67"/>
                <a:gd name="T128" fmla="*/ 93 w 93"/>
                <a:gd name="T129" fmla="*/ 67 h 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67">
                  <a:moveTo>
                    <a:pt x="47" y="67"/>
                  </a:moveTo>
                  <a:lnTo>
                    <a:pt x="51" y="66"/>
                  </a:lnTo>
                  <a:lnTo>
                    <a:pt x="56" y="66"/>
                  </a:lnTo>
                  <a:lnTo>
                    <a:pt x="60" y="64"/>
                  </a:lnTo>
                  <a:lnTo>
                    <a:pt x="64" y="64"/>
                  </a:lnTo>
                  <a:lnTo>
                    <a:pt x="72" y="61"/>
                  </a:lnTo>
                  <a:lnTo>
                    <a:pt x="79" y="57"/>
                  </a:lnTo>
                  <a:lnTo>
                    <a:pt x="84" y="51"/>
                  </a:lnTo>
                  <a:lnTo>
                    <a:pt x="89" y="47"/>
                  </a:lnTo>
                  <a:lnTo>
                    <a:pt x="92" y="41"/>
                  </a:lnTo>
                  <a:lnTo>
                    <a:pt x="93" y="33"/>
                  </a:lnTo>
                  <a:lnTo>
                    <a:pt x="92" y="27"/>
                  </a:lnTo>
                  <a:lnTo>
                    <a:pt x="89" y="21"/>
                  </a:lnTo>
                  <a:lnTo>
                    <a:pt x="84" y="15"/>
                  </a:lnTo>
                  <a:lnTo>
                    <a:pt x="79" y="10"/>
                  </a:lnTo>
                  <a:lnTo>
                    <a:pt x="72" y="5"/>
                  </a:lnTo>
                  <a:lnTo>
                    <a:pt x="64" y="2"/>
                  </a:lnTo>
                  <a:lnTo>
                    <a:pt x="60" y="1"/>
                  </a:lnTo>
                  <a:lnTo>
                    <a:pt x="56" y="0"/>
                  </a:lnTo>
                  <a:lnTo>
                    <a:pt x="51" y="0"/>
                  </a:lnTo>
                  <a:lnTo>
                    <a:pt x="47" y="0"/>
                  </a:lnTo>
                  <a:lnTo>
                    <a:pt x="42" y="0"/>
                  </a:lnTo>
                  <a:lnTo>
                    <a:pt x="37" y="0"/>
                  </a:lnTo>
                  <a:lnTo>
                    <a:pt x="32" y="1"/>
                  </a:lnTo>
                  <a:lnTo>
                    <a:pt x="28" y="2"/>
                  </a:lnTo>
                  <a:lnTo>
                    <a:pt x="20" y="5"/>
                  </a:lnTo>
                  <a:lnTo>
                    <a:pt x="14" y="10"/>
                  </a:lnTo>
                  <a:lnTo>
                    <a:pt x="7" y="15"/>
                  </a:lnTo>
                  <a:lnTo>
                    <a:pt x="4" y="21"/>
                  </a:lnTo>
                  <a:lnTo>
                    <a:pt x="0" y="27"/>
                  </a:lnTo>
                  <a:lnTo>
                    <a:pt x="0" y="33"/>
                  </a:lnTo>
                  <a:lnTo>
                    <a:pt x="0" y="41"/>
                  </a:lnTo>
                  <a:lnTo>
                    <a:pt x="4" y="47"/>
                  </a:lnTo>
                  <a:lnTo>
                    <a:pt x="7" y="51"/>
                  </a:lnTo>
                  <a:lnTo>
                    <a:pt x="14" y="57"/>
                  </a:lnTo>
                  <a:lnTo>
                    <a:pt x="20" y="61"/>
                  </a:lnTo>
                  <a:lnTo>
                    <a:pt x="28" y="64"/>
                  </a:lnTo>
                  <a:lnTo>
                    <a:pt x="32" y="64"/>
                  </a:lnTo>
                  <a:lnTo>
                    <a:pt x="37" y="66"/>
                  </a:lnTo>
                  <a:lnTo>
                    <a:pt x="42" y="66"/>
                  </a:lnTo>
                  <a:lnTo>
                    <a:pt x="47" y="67"/>
                  </a:lnTo>
                  <a:close/>
                </a:path>
              </a:pathLst>
            </a:custGeom>
            <a:solidFill>
              <a:srgbClr val="78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6" name="Freeform 28"/>
            <p:cNvSpPr>
              <a:spLocks/>
            </p:cNvSpPr>
            <p:nvPr/>
          </p:nvSpPr>
          <p:spPr bwMode="auto">
            <a:xfrm>
              <a:off x="2410" y="759"/>
              <a:ext cx="453" cy="320"/>
            </a:xfrm>
            <a:custGeom>
              <a:avLst/>
              <a:gdLst>
                <a:gd name="T0" fmla="*/ 1 w 905"/>
                <a:gd name="T1" fmla="*/ 1 h 638"/>
                <a:gd name="T2" fmla="*/ 1 w 905"/>
                <a:gd name="T3" fmla="*/ 1 h 638"/>
                <a:gd name="T4" fmla="*/ 1 w 905"/>
                <a:gd name="T5" fmla="*/ 0 h 638"/>
                <a:gd name="T6" fmla="*/ 0 w 905"/>
                <a:gd name="T7" fmla="*/ 1 h 638"/>
                <a:gd name="T8" fmla="*/ 1 w 905"/>
                <a:gd name="T9" fmla="*/ 1 h 638"/>
                <a:gd name="T10" fmla="*/ 1 w 905"/>
                <a:gd name="T11" fmla="*/ 1 h 638"/>
                <a:gd name="T12" fmla="*/ 0 60000 65536"/>
                <a:gd name="T13" fmla="*/ 0 60000 65536"/>
                <a:gd name="T14" fmla="*/ 0 60000 65536"/>
                <a:gd name="T15" fmla="*/ 0 60000 65536"/>
                <a:gd name="T16" fmla="*/ 0 60000 65536"/>
                <a:gd name="T17" fmla="*/ 0 60000 65536"/>
                <a:gd name="T18" fmla="*/ 0 w 905"/>
                <a:gd name="T19" fmla="*/ 0 h 638"/>
                <a:gd name="T20" fmla="*/ 905 w 905"/>
                <a:gd name="T21" fmla="*/ 638 h 638"/>
              </a:gdLst>
              <a:ahLst/>
              <a:cxnLst>
                <a:cxn ang="T12">
                  <a:pos x="T0" y="T1"/>
                </a:cxn>
                <a:cxn ang="T13">
                  <a:pos x="T2" y="T3"/>
                </a:cxn>
                <a:cxn ang="T14">
                  <a:pos x="T4" y="T5"/>
                </a:cxn>
                <a:cxn ang="T15">
                  <a:pos x="T6" y="T7"/>
                </a:cxn>
                <a:cxn ang="T16">
                  <a:pos x="T8" y="T9"/>
                </a:cxn>
                <a:cxn ang="T17">
                  <a:pos x="T10" y="T11"/>
                </a:cxn>
              </a:cxnLst>
              <a:rect l="T18" t="T19" r="T20" b="T21"/>
              <a:pathLst>
                <a:path w="905" h="638">
                  <a:moveTo>
                    <a:pt x="62" y="638"/>
                  </a:moveTo>
                  <a:lnTo>
                    <a:pt x="905" y="512"/>
                  </a:lnTo>
                  <a:lnTo>
                    <a:pt x="853" y="0"/>
                  </a:lnTo>
                  <a:lnTo>
                    <a:pt x="0" y="31"/>
                  </a:lnTo>
                  <a:lnTo>
                    <a:pt x="62" y="638"/>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7" name="Freeform 29"/>
            <p:cNvSpPr>
              <a:spLocks/>
            </p:cNvSpPr>
            <p:nvPr/>
          </p:nvSpPr>
          <p:spPr bwMode="auto">
            <a:xfrm>
              <a:off x="2509" y="911"/>
              <a:ext cx="58" cy="66"/>
            </a:xfrm>
            <a:custGeom>
              <a:avLst/>
              <a:gdLst>
                <a:gd name="T0" fmla="*/ 0 w 116"/>
                <a:gd name="T1" fmla="*/ 1 h 131"/>
                <a:gd name="T2" fmla="*/ 1 w 116"/>
                <a:gd name="T3" fmla="*/ 1 h 131"/>
                <a:gd name="T4" fmla="*/ 1 w 116"/>
                <a:gd name="T5" fmla="*/ 0 h 131"/>
                <a:gd name="T6" fmla="*/ 0 w 116"/>
                <a:gd name="T7" fmla="*/ 0 h 131"/>
                <a:gd name="T8" fmla="*/ 0 w 116"/>
                <a:gd name="T9" fmla="*/ 1 h 131"/>
                <a:gd name="T10" fmla="*/ 0 w 116"/>
                <a:gd name="T11" fmla="*/ 1 h 131"/>
                <a:gd name="T12" fmla="*/ 0 60000 65536"/>
                <a:gd name="T13" fmla="*/ 0 60000 65536"/>
                <a:gd name="T14" fmla="*/ 0 60000 65536"/>
                <a:gd name="T15" fmla="*/ 0 60000 65536"/>
                <a:gd name="T16" fmla="*/ 0 60000 65536"/>
                <a:gd name="T17" fmla="*/ 0 60000 65536"/>
                <a:gd name="T18" fmla="*/ 0 w 116"/>
                <a:gd name="T19" fmla="*/ 0 h 131"/>
                <a:gd name="T20" fmla="*/ 116 w 116"/>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116" h="131">
                  <a:moveTo>
                    <a:pt x="0" y="131"/>
                  </a:moveTo>
                  <a:lnTo>
                    <a:pt x="116" y="131"/>
                  </a:lnTo>
                  <a:lnTo>
                    <a:pt x="116" y="0"/>
                  </a:lnTo>
                  <a:lnTo>
                    <a:pt x="0" y="0"/>
                  </a:lnTo>
                  <a:lnTo>
                    <a:pt x="0" y="131"/>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8" name="Freeform 30"/>
            <p:cNvSpPr>
              <a:spLocks/>
            </p:cNvSpPr>
            <p:nvPr/>
          </p:nvSpPr>
          <p:spPr bwMode="auto">
            <a:xfrm>
              <a:off x="2635" y="898"/>
              <a:ext cx="46" cy="48"/>
            </a:xfrm>
            <a:custGeom>
              <a:avLst/>
              <a:gdLst>
                <a:gd name="T0" fmla="*/ 0 w 90"/>
                <a:gd name="T1" fmla="*/ 1 h 94"/>
                <a:gd name="T2" fmla="*/ 1 w 90"/>
                <a:gd name="T3" fmla="*/ 1 h 94"/>
                <a:gd name="T4" fmla="*/ 1 w 90"/>
                <a:gd name="T5" fmla="*/ 0 h 94"/>
                <a:gd name="T6" fmla="*/ 0 w 90"/>
                <a:gd name="T7" fmla="*/ 0 h 94"/>
                <a:gd name="T8" fmla="*/ 0 w 90"/>
                <a:gd name="T9" fmla="*/ 1 h 94"/>
                <a:gd name="T10" fmla="*/ 0 w 90"/>
                <a:gd name="T11" fmla="*/ 1 h 94"/>
                <a:gd name="T12" fmla="*/ 0 60000 65536"/>
                <a:gd name="T13" fmla="*/ 0 60000 65536"/>
                <a:gd name="T14" fmla="*/ 0 60000 65536"/>
                <a:gd name="T15" fmla="*/ 0 60000 65536"/>
                <a:gd name="T16" fmla="*/ 0 60000 65536"/>
                <a:gd name="T17" fmla="*/ 0 60000 65536"/>
                <a:gd name="T18" fmla="*/ 0 w 90"/>
                <a:gd name="T19" fmla="*/ 0 h 94"/>
                <a:gd name="T20" fmla="*/ 90 w 90"/>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90" h="94">
                  <a:moveTo>
                    <a:pt x="0" y="94"/>
                  </a:moveTo>
                  <a:lnTo>
                    <a:pt x="90" y="94"/>
                  </a:lnTo>
                  <a:lnTo>
                    <a:pt x="90" y="0"/>
                  </a:lnTo>
                  <a:lnTo>
                    <a:pt x="0" y="0"/>
                  </a:lnTo>
                  <a:lnTo>
                    <a:pt x="0" y="94"/>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9" name="Freeform 31"/>
            <p:cNvSpPr>
              <a:spLocks/>
            </p:cNvSpPr>
            <p:nvPr/>
          </p:nvSpPr>
          <p:spPr bwMode="auto">
            <a:xfrm>
              <a:off x="2743" y="877"/>
              <a:ext cx="49" cy="59"/>
            </a:xfrm>
            <a:custGeom>
              <a:avLst/>
              <a:gdLst>
                <a:gd name="T0" fmla="*/ 0 w 99"/>
                <a:gd name="T1" fmla="*/ 1 h 117"/>
                <a:gd name="T2" fmla="*/ 0 w 99"/>
                <a:gd name="T3" fmla="*/ 1 h 117"/>
                <a:gd name="T4" fmla="*/ 0 w 99"/>
                <a:gd name="T5" fmla="*/ 0 h 117"/>
                <a:gd name="T6" fmla="*/ 0 w 99"/>
                <a:gd name="T7" fmla="*/ 0 h 117"/>
                <a:gd name="T8" fmla="*/ 0 w 99"/>
                <a:gd name="T9" fmla="*/ 1 h 117"/>
                <a:gd name="T10" fmla="*/ 0 w 99"/>
                <a:gd name="T11" fmla="*/ 1 h 117"/>
                <a:gd name="T12" fmla="*/ 0 60000 65536"/>
                <a:gd name="T13" fmla="*/ 0 60000 65536"/>
                <a:gd name="T14" fmla="*/ 0 60000 65536"/>
                <a:gd name="T15" fmla="*/ 0 60000 65536"/>
                <a:gd name="T16" fmla="*/ 0 60000 65536"/>
                <a:gd name="T17" fmla="*/ 0 60000 65536"/>
                <a:gd name="T18" fmla="*/ 0 w 99"/>
                <a:gd name="T19" fmla="*/ 0 h 117"/>
                <a:gd name="T20" fmla="*/ 99 w 99"/>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99" h="117">
                  <a:moveTo>
                    <a:pt x="0" y="117"/>
                  </a:moveTo>
                  <a:lnTo>
                    <a:pt x="99" y="117"/>
                  </a:lnTo>
                  <a:lnTo>
                    <a:pt x="99" y="0"/>
                  </a:lnTo>
                  <a:lnTo>
                    <a:pt x="0" y="0"/>
                  </a:lnTo>
                  <a:lnTo>
                    <a:pt x="0" y="117"/>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0" name="Freeform 32"/>
            <p:cNvSpPr>
              <a:spLocks/>
            </p:cNvSpPr>
            <p:nvPr/>
          </p:nvSpPr>
          <p:spPr bwMode="auto">
            <a:xfrm>
              <a:off x="2468" y="664"/>
              <a:ext cx="123" cy="190"/>
            </a:xfrm>
            <a:custGeom>
              <a:avLst/>
              <a:gdLst>
                <a:gd name="T0" fmla="*/ 1 w 246"/>
                <a:gd name="T1" fmla="*/ 0 h 380"/>
                <a:gd name="T2" fmla="*/ 0 w 246"/>
                <a:gd name="T3" fmla="*/ 1 h 380"/>
                <a:gd name="T4" fmla="*/ 1 w 246"/>
                <a:gd name="T5" fmla="*/ 1 h 380"/>
                <a:gd name="T6" fmla="*/ 1 w 246"/>
                <a:gd name="T7" fmla="*/ 1 h 380"/>
                <a:gd name="T8" fmla="*/ 1 w 246"/>
                <a:gd name="T9" fmla="*/ 0 h 380"/>
                <a:gd name="T10" fmla="*/ 1 w 246"/>
                <a:gd name="T11" fmla="*/ 0 h 380"/>
                <a:gd name="T12" fmla="*/ 0 60000 65536"/>
                <a:gd name="T13" fmla="*/ 0 60000 65536"/>
                <a:gd name="T14" fmla="*/ 0 60000 65536"/>
                <a:gd name="T15" fmla="*/ 0 60000 65536"/>
                <a:gd name="T16" fmla="*/ 0 60000 65536"/>
                <a:gd name="T17" fmla="*/ 0 60000 65536"/>
                <a:gd name="T18" fmla="*/ 0 w 246"/>
                <a:gd name="T19" fmla="*/ 0 h 380"/>
                <a:gd name="T20" fmla="*/ 246 w 246"/>
                <a:gd name="T21" fmla="*/ 380 h 380"/>
              </a:gdLst>
              <a:ahLst/>
              <a:cxnLst>
                <a:cxn ang="T12">
                  <a:pos x="T0" y="T1"/>
                </a:cxn>
                <a:cxn ang="T13">
                  <a:pos x="T2" y="T3"/>
                </a:cxn>
                <a:cxn ang="T14">
                  <a:pos x="T4" y="T5"/>
                </a:cxn>
                <a:cxn ang="T15">
                  <a:pos x="T6" y="T7"/>
                </a:cxn>
                <a:cxn ang="T16">
                  <a:pos x="T8" y="T9"/>
                </a:cxn>
                <a:cxn ang="T17">
                  <a:pos x="T10" y="T11"/>
                </a:cxn>
              </a:cxnLst>
              <a:rect l="T18" t="T19" r="T20" b="T21"/>
              <a:pathLst>
                <a:path w="246" h="380">
                  <a:moveTo>
                    <a:pt x="76" y="0"/>
                  </a:moveTo>
                  <a:lnTo>
                    <a:pt x="0" y="138"/>
                  </a:lnTo>
                  <a:lnTo>
                    <a:pt x="142" y="380"/>
                  </a:lnTo>
                  <a:lnTo>
                    <a:pt x="246" y="266"/>
                  </a:lnTo>
                  <a:lnTo>
                    <a:pt x="76"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1" name="Freeform 33"/>
            <p:cNvSpPr>
              <a:spLocks/>
            </p:cNvSpPr>
            <p:nvPr/>
          </p:nvSpPr>
          <p:spPr bwMode="auto">
            <a:xfrm>
              <a:off x="2596" y="671"/>
              <a:ext cx="123" cy="159"/>
            </a:xfrm>
            <a:custGeom>
              <a:avLst/>
              <a:gdLst>
                <a:gd name="T0" fmla="*/ 1 w 246"/>
                <a:gd name="T1" fmla="*/ 0 h 318"/>
                <a:gd name="T2" fmla="*/ 0 w 246"/>
                <a:gd name="T3" fmla="*/ 1 h 318"/>
                <a:gd name="T4" fmla="*/ 1 w 246"/>
                <a:gd name="T5" fmla="*/ 1 h 318"/>
                <a:gd name="T6" fmla="*/ 1 w 246"/>
                <a:gd name="T7" fmla="*/ 1 h 318"/>
                <a:gd name="T8" fmla="*/ 1 w 246"/>
                <a:gd name="T9" fmla="*/ 0 h 318"/>
                <a:gd name="T10" fmla="*/ 1 w 246"/>
                <a:gd name="T11" fmla="*/ 0 h 318"/>
                <a:gd name="T12" fmla="*/ 0 60000 65536"/>
                <a:gd name="T13" fmla="*/ 0 60000 65536"/>
                <a:gd name="T14" fmla="*/ 0 60000 65536"/>
                <a:gd name="T15" fmla="*/ 0 60000 65536"/>
                <a:gd name="T16" fmla="*/ 0 60000 65536"/>
                <a:gd name="T17" fmla="*/ 0 60000 65536"/>
                <a:gd name="T18" fmla="*/ 0 w 246"/>
                <a:gd name="T19" fmla="*/ 0 h 318"/>
                <a:gd name="T20" fmla="*/ 246 w 246"/>
                <a:gd name="T21" fmla="*/ 318 h 318"/>
              </a:gdLst>
              <a:ahLst/>
              <a:cxnLst>
                <a:cxn ang="T12">
                  <a:pos x="T0" y="T1"/>
                </a:cxn>
                <a:cxn ang="T13">
                  <a:pos x="T2" y="T3"/>
                </a:cxn>
                <a:cxn ang="T14">
                  <a:pos x="T4" y="T5"/>
                </a:cxn>
                <a:cxn ang="T15">
                  <a:pos x="T6" y="T7"/>
                </a:cxn>
                <a:cxn ang="T16">
                  <a:pos x="T8" y="T9"/>
                </a:cxn>
                <a:cxn ang="T17">
                  <a:pos x="T10" y="T11"/>
                </a:cxn>
              </a:cxnLst>
              <a:rect l="T18" t="T19" r="T20" b="T21"/>
              <a:pathLst>
                <a:path w="246" h="318">
                  <a:moveTo>
                    <a:pt x="93" y="0"/>
                  </a:moveTo>
                  <a:lnTo>
                    <a:pt x="0" y="75"/>
                  </a:lnTo>
                  <a:lnTo>
                    <a:pt x="114" y="318"/>
                  </a:lnTo>
                  <a:lnTo>
                    <a:pt x="246" y="209"/>
                  </a:lnTo>
                  <a:lnTo>
                    <a:pt x="93"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2" name="Freeform 34"/>
            <p:cNvSpPr>
              <a:spLocks/>
            </p:cNvSpPr>
            <p:nvPr/>
          </p:nvSpPr>
          <p:spPr bwMode="auto">
            <a:xfrm>
              <a:off x="2691" y="674"/>
              <a:ext cx="148" cy="136"/>
            </a:xfrm>
            <a:custGeom>
              <a:avLst/>
              <a:gdLst>
                <a:gd name="T0" fmla="*/ 1 w 296"/>
                <a:gd name="T1" fmla="*/ 0 h 272"/>
                <a:gd name="T2" fmla="*/ 0 w 296"/>
                <a:gd name="T3" fmla="*/ 1 h 272"/>
                <a:gd name="T4" fmla="*/ 1 w 296"/>
                <a:gd name="T5" fmla="*/ 1 h 272"/>
                <a:gd name="T6" fmla="*/ 1 w 296"/>
                <a:gd name="T7" fmla="*/ 1 h 272"/>
                <a:gd name="T8" fmla="*/ 1 w 296"/>
                <a:gd name="T9" fmla="*/ 0 h 272"/>
                <a:gd name="T10" fmla="*/ 1 w 296"/>
                <a:gd name="T11" fmla="*/ 0 h 272"/>
                <a:gd name="T12" fmla="*/ 0 60000 65536"/>
                <a:gd name="T13" fmla="*/ 0 60000 65536"/>
                <a:gd name="T14" fmla="*/ 0 60000 65536"/>
                <a:gd name="T15" fmla="*/ 0 60000 65536"/>
                <a:gd name="T16" fmla="*/ 0 60000 65536"/>
                <a:gd name="T17" fmla="*/ 0 60000 65536"/>
                <a:gd name="T18" fmla="*/ 0 w 296"/>
                <a:gd name="T19" fmla="*/ 0 h 272"/>
                <a:gd name="T20" fmla="*/ 296 w 296"/>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296" h="272">
                  <a:moveTo>
                    <a:pt x="101" y="0"/>
                  </a:moveTo>
                  <a:lnTo>
                    <a:pt x="0" y="67"/>
                  </a:lnTo>
                  <a:lnTo>
                    <a:pt x="171" y="272"/>
                  </a:lnTo>
                  <a:lnTo>
                    <a:pt x="296" y="173"/>
                  </a:lnTo>
                  <a:lnTo>
                    <a:pt x="101"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3" name="Freeform 35"/>
            <p:cNvSpPr>
              <a:spLocks/>
            </p:cNvSpPr>
            <p:nvPr/>
          </p:nvSpPr>
          <p:spPr bwMode="auto">
            <a:xfrm>
              <a:off x="2375" y="713"/>
              <a:ext cx="163" cy="141"/>
            </a:xfrm>
            <a:custGeom>
              <a:avLst/>
              <a:gdLst>
                <a:gd name="T0" fmla="*/ 0 w 327"/>
                <a:gd name="T1" fmla="*/ 0 h 282"/>
                <a:gd name="T2" fmla="*/ 0 w 327"/>
                <a:gd name="T3" fmla="*/ 1 h 282"/>
                <a:gd name="T4" fmla="*/ 0 w 327"/>
                <a:gd name="T5" fmla="*/ 1 h 282"/>
                <a:gd name="T6" fmla="*/ 0 w 327"/>
                <a:gd name="T7" fmla="*/ 1 h 282"/>
                <a:gd name="T8" fmla="*/ 0 w 327"/>
                <a:gd name="T9" fmla="*/ 0 h 282"/>
                <a:gd name="T10" fmla="*/ 0 w 327"/>
                <a:gd name="T11" fmla="*/ 0 h 282"/>
                <a:gd name="T12" fmla="*/ 0 60000 65536"/>
                <a:gd name="T13" fmla="*/ 0 60000 65536"/>
                <a:gd name="T14" fmla="*/ 0 60000 65536"/>
                <a:gd name="T15" fmla="*/ 0 60000 65536"/>
                <a:gd name="T16" fmla="*/ 0 60000 65536"/>
                <a:gd name="T17" fmla="*/ 0 60000 65536"/>
                <a:gd name="T18" fmla="*/ 0 w 327"/>
                <a:gd name="T19" fmla="*/ 0 h 282"/>
                <a:gd name="T20" fmla="*/ 327 w 327"/>
                <a:gd name="T21" fmla="*/ 282 h 282"/>
              </a:gdLst>
              <a:ahLst/>
              <a:cxnLst>
                <a:cxn ang="T12">
                  <a:pos x="T0" y="T1"/>
                </a:cxn>
                <a:cxn ang="T13">
                  <a:pos x="T2" y="T3"/>
                </a:cxn>
                <a:cxn ang="T14">
                  <a:pos x="T4" y="T5"/>
                </a:cxn>
                <a:cxn ang="T15">
                  <a:pos x="T6" y="T7"/>
                </a:cxn>
                <a:cxn ang="T16">
                  <a:pos x="T8" y="T9"/>
                </a:cxn>
                <a:cxn ang="T17">
                  <a:pos x="T10" y="T11"/>
                </a:cxn>
              </a:cxnLst>
              <a:rect l="T18" t="T19" r="T20" b="T21"/>
              <a:pathLst>
                <a:path w="327" h="282">
                  <a:moveTo>
                    <a:pt x="0" y="0"/>
                  </a:moveTo>
                  <a:lnTo>
                    <a:pt x="188" y="35"/>
                  </a:lnTo>
                  <a:lnTo>
                    <a:pt x="327" y="282"/>
                  </a:lnTo>
                  <a:lnTo>
                    <a:pt x="118" y="179"/>
                  </a:lnTo>
                  <a:lnTo>
                    <a:pt x="0"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4" name="Freeform 36"/>
            <p:cNvSpPr>
              <a:spLocks/>
            </p:cNvSpPr>
            <p:nvPr/>
          </p:nvSpPr>
          <p:spPr bwMode="auto">
            <a:xfrm>
              <a:off x="2505" y="664"/>
              <a:ext cx="148" cy="164"/>
            </a:xfrm>
            <a:custGeom>
              <a:avLst/>
              <a:gdLst>
                <a:gd name="T0" fmla="*/ 0 w 294"/>
                <a:gd name="T1" fmla="*/ 0 h 328"/>
                <a:gd name="T2" fmla="*/ 1 w 294"/>
                <a:gd name="T3" fmla="*/ 1 h 328"/>
                <a:gd name="T4" fmla="*/ 1 w 294"/>
                <a:gd name="T5" fmla="*/ 1 h 328"/>
                <a:gd name="T6" fmla="*/ 1 w 294"/>
                <a:gd name="T7" fmla="*/ 1 h 328"/>
                <a:gd name="T8" fmla="*/ 0 w 294"/>
                <a:gd name="T9" fmla="*/ 0 h 328"/>
                <a:gd name="T10" fmla="*/ 0 w 294"/>
                <a:gd name="T11" fmla="*/ 0 h 328"/>
                <a:gd name="T12" fmla="*/ 0 60000 65536"/>
                <a:gd name="T13" fmla="*/ 0 60000 65536"/>
                <a:gd name="T14" fmla="*/ 0 60000 65536"/>
                <a:gd name="T15" fmla="*/ 0 60000 65536"/>
                <a:gd name="T16" fmla="*/ 0 60000 65536"/>
                <a:gd name="T17" fmla="*/ 0 60000 65536"/>
                <a:gd name="T18" fmla="*/ 0 w 294"/>
                <a:gd name="T19" fmla="*/ 0 h 328"/>
                <a:gd name="T20" fmla="*/ 294 w 294"/>
                <a:gd name="T21" fmla="*/ 328 h 328"/>
              </a:gdLst>
              <a:ahLst/>
              <a:cxnLst>
                <a:cxn ang="T12">
                  <a:pos x="T0" y="T1"/>
                </a:cxn>
                <a:cxn ang="T13">
                  <a:pos x="T2" y="T3"/>
                </a:cxn>
                <a:cxn ang="T14">
                  <a:pos x="T4" y="T5"/>
                </a:cxn>
                <a:cxn ang="T15">
                  <a:pos x="T6" y="T7"/>
                </a:cxn>
                <a:cxn ang="T16">
                  <a:pos x="T8" y="T9"/>
                </a:cxn>
                <a:cxn ang="T17">
                  <a:pos x="T10" y="T11"/>
                </a:cxn>
              </a:cxnLst>
              <a:rect l="T18" t="T19" r="T20" b="T21"/>
              <a:pathLst>
                <a:path w="294" h="328">
                  <a:moveTo>
                    <a:pt x="0" y="0"/>
                  </a:moveTo>
                  <a:lnTo>
                    <a:pt x="188" y="87"/>
                  </a:lnTo>
                  <a:lnTo>
                    <a:pt x="294" y="328"/>
                  </a:lnTo>
                  <a:lnTo>
                    <a:pt x="163" y="270"/>
                  </a:lnTo>
                  <a:lnTo>
                    <a:pt x="0"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5" name="Freeform 37"/>
            <p:cNvSpPr>
              <a:spLocks/>
            </p:cNvSpPr>
            <p:nvPr/>
          </p:nvSpPr>
          <p:spPr bwMode="auto">
            <a:xfrm>
              <a:off x="2639" y="671"/>
              <a:ext cx="142" cy="139"/>
            </a:xfrm>
            <a:custGeom>
              <a:avLst/>
              <a:gdLst>
                <a:gd name="T0" fmla="*/ 0 w 285"/>
                <a:gd name="T1" fmla="*/ 0 h 280"/>
                <a:gd name="T2" fmla="*/ 0 w 285"/>
                <a:gd name="T3" fmla="*/ 0 h 280"/>
                <a:gd name="T4" fmla="*/ 0 w 285"/>
                <a:gd name="T5" fmla="*/ 0 h 280"/>
                <a:gd name="T6" fmla="*/ 0 w 285"/>
                <a:gd name="T7" fmla="*/ 0 h 280"/>
                <a:gd name="T8" fmla="*/ 0 w 285"/>
                <a:gd name="T9" fmla="*/ 0 h 280"/>
                <a:gd name="T10" fmla="*/ 0 w 285"/>
                <a:gd name="T11" fmla="*/ 0 h 280"/>
                <a:gd name="T12" fmla="*/ 0 60000 65536"/>
                <a:gd name="T13" fmla="*/ 0 60000 65536"/>
                <a:gd name="T14" fmla="*/ 0 60000 65536"/>
                <a:gd name="T15" fmla="*/ 0 60000 65536"/>
                <a:gd name="T16" fmla="*/ 0 60000 65536"/>
                <a:gd name="T17" fmla="*/ 0 60000 65536"/>
                <a:gd name="T18" fmla="*/ 0 w 285"/>
                <a:gd name="T19" fmla="*/ 0 h 280"/>
                <a:gd name="T20" fmla="*/ 285 w 285"/>
                <a:gd name="T21" fmla="*/ 280 h 280"/>
              </a:gdLst>
              <a:ahLst/>
              <a:cxnLst>
                <a:cxn ang="T12">
                  <a:pos x="T0" y="T1"/>
                </a:cxn>
                <a:cxn ang="T13">
                  <a:pos x="T2" y="T3"/>
                </a:cxn>
                <a:cxn ang="T14">
                  <a:pos x="T4" y="T5"/>
                </a:cxn>
                <a:cxn ang="T15">
                  <a:pos x="T6" y="T7"/>
                </a:cxn>
                <a:cxn ang="T16">
                  <a:pos x="T8" y="T9"/>
                </a:cxn>
                <a:cxn ang="T17">
                  <a:pos x="T10" y="T11"/>
                </a:cxn>
              </a:cxnLst>
              <a:rect l="T18" t="T19" r="T20" b="T21"/>
              <a:pathLst>
                <a:path w="285" h="280">
                  <a:moveTo>
                    <a:pt x="0" y="0"/>
                  </a:moveTo>
                  <a:lnTo>
                    <a:pt x="108" y="67"/>
                  </a:lnTo>
                  <a:lnTo>
                    <a:pt x="285" y="280"/>
                  </a:lnTo>
                  <a:lnTo>
                    <a:pt x="157" y="213"/>
                  </a:lnTo>
                  <a:lnTo>
                    <a:pt x="0"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6" name="Freeform 38"/>
            <p:cNvSpPr>
              <a:spLocks/>
            </p:cNvSpPr>
            <p:nvPr/>
          </p:nvSpPr>
          <p:spPr bwMode="auto">
            <a:xfrm>
              <a:off x="2371" y="708"/>
              <a:ext cx="74" cy="371"/>
            </a:xfrm>
            <a:custGeom>
              <a:avLst/>
              <a:gdLst>
                <a:gd name="T0" fmla="*/ 1 w 146"/>
                <a:gd name="T1" fmla="*/ 0 h 741"/>
                <a:gd name="T2" fmla="*/ 1 w 146"/>
                <a:gd name="T3" fmla="*/ 1 h 741"/>
                <a:gd name="T4" fmla="*/ 1 w 146"/>
                <a:gd name="T5" fmla="*/ 1 h 741"/>
                <a:gd name="T6" fmla="*/ 0 w 146"/>
                <a:gd name="T7" fmla="*/ 1 h 741"/>
                <a:gd name="T8" fmla="*/ 1 w 146"/>
                <a:gd name="T9" fmla="*/ 0 h 741"/>
                <a:gd name="T10" fmla="*/ 1 w 146"/>
                <a:gd name="T11" fmla="*/ 0 h 741"/>
                <a:gd name="T12" fmla="*/ 0 60000 65536"/>
                <a:gd name="T13" fmla="*/ 0 60000 65536"/>
                <a:gd name="T14" fmla="*/ 0 60000 65536"/>
                <a:gd name="T15" fmla="*/ 0 60000 65536"/>
                <a:gd name="T16" fmla="*/ 0 60000 65536"/>
                <a:gd name="T17" fmla="*/ 0 60000 65536"/>
                <a:gd name="T18" fmla="*/ 0 w 146"/>
                <a:gd name="T19" fmla="*/ 0 h 741"/>
                <a:gd name="T20" fmla="*/ 146 w 146"/>
                <a:gd name="T21" fmla="*/ 741 h 741"/>
              </a:gdLst>
              <a:ahLst/>
              <a:cxnLst>
                <a:cxn ang="T12">
                  <a:pos x="T0" y="T1"/>
                </a:cxn>
                <a:cxn ang="T13">
                  <a:pos x="T2" y="T3"/>
                </a:cxn>
                <a:cxn ang="T14">
                  <a:pos x="T4" y="T5"/>
                </a:cxn>
                <a:cxn ang="T15">
                  <a:pos x="T6" y="T7"/>
                </a:cxn>
                <a:cxn ang="T16">
                  <a:pos x="T8" y="T9"/>
                </a:cxn>
                <a:cxn ang="T17">
                  <a:pos x="T10" y="T11"/>
                </a:cxn>
              </a:cxnLst>
              <a:rect l="T18" t="T19" r="T20" b="T21"/>
              <a:pathLst>
                <a:path w="146" h="741">
                  <a:moveTo>
                    <a:pt x="5" y="0"/>
                  </a:moveTo>
                  <a:lnTo>
                    <a:pt x="136" y="190"/>
                  </a:lnTo>
                  <a:lnTo>
                    <a:pt x="146" y="741"/>
                  </a:lnTo>
                  <a:lnTo>
                    <a:pt x="0" y="510"/>
                  </a:lnTo>
                  <a:lnTo>
                    <a:pt x="5" y="0"/>
                  </a:lnTo>
                  <a:close/>
                </a:path>
              </a:pathLst>
            </a:custGeom>
            <a:solidFill>
              <a:srgbClr val="F5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7" name="Freeform 39"/>
            <p:cNvSpPr>
              <a:spLocks/>
            </p:cNvSpPr>
            <p:nvPr/>
          </p:nvSpPr>
          <p:spPr bwMode="auto">
            <a:xfrm>
              <a:off x="2496" y="897"/>
              <a:ext cx="14" cy="80"/>
            </a:xfrm>
            <a:custGeom>
              <a:avLst/>
              <a:gdLst>
                <a:gd name="T0" fmla="*/ 0 w 29"/>
                <a:gd name="T1" fmla="*/ 1 h 160"/>
                <a:gd name="T2" fmla="*/ 0 w 29"/>
                <a:gd name="T3" fmla="*/ 0 h 160"/>
                <a:gd name="T4" fmla="*/ 0 w 29"/>
                <a:gd name="T5" fmla="*/ 1 h 160"/>
                <a:gd name="T6" fmla="*/ 0 w 29"/>
                <a:gd name="T7" fmla="*/ 1 h 160"/>
                <a:gd name="T8" fmla="*/ 0 w 29"/>
                <a:gd name="T9" fmla="*/ 1 h 160"/>
                <a:gd name="T10" fmla="*/ 0 w 29"/>
                <a:gd name="T11" fmla="*/ 1 h 160"/>
                <a:gd name="T12" fmla="*/ 0 60000 65536"/>
                <a:gd name="T13" fmla="*/ 0 60000 65536"/>
                <a:gd name="T14" fmla="*/ 0 60000 65536"/>
                <a:gd name="T15" fmla="*/ 0 60000 65536"/>
                <a:gd name="T16" fmla="*/ 0 60000 65536"/>
                <a:gd name="T17" fmla="*/ 0 60000 65536"/>
                <a:gd name="T18" fmla="*/ 0 w 29"/>
                <a:gd name="T19" fmla="*/ 0 h 160"/>
                <a:gd name="T20" fmla="*/ 29 w 29"/>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29" h="160">
                  <a:moveTo>
                    <a:pt x="29" y="25"/>
                  </a:moveTo>
                  <a:lnTo>
                    <a:pt x="4" y="0"/>
                  </a:lnTo>
                  <a:lnTo>
                    <a:pt x="0" y="154"/>
                  </a:lnTo>
                  <a:lnTo>
                    <a:pt x="26" y="160"/>
                  </a:lnTo>
                  <a:lnTo>
                    <a:pt x="29"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8" name="Freeform 40"/>
            <p:cNvSpPr>
              <a:spLocks/>
            </p:cNvSpPr>
            <p:nvPr/>
          </p:nvSpPr>
          <p:spPr bwMode="auto">
            <a:xfrm>
              <a:off x="2623" y="881"/>
              <a:ext cx="13" cy="63"/>
            </a:xfrm>
            <a:custGeom>
              <a:avLst/>
              <a:gdLst>
                <a:gd name="T0" fmla="*/ 1 w 25"/>
                <a:gd name="T1" fmla="*/ 0 h 127"/>
                <a:gd name="T2" fmla="*/ 1 w 25"/>
                <a:gd name="T3" fmla="*/ 0 h 127"/>
                <a:gd name="T4" fmla="*/ 1 w 25"/>
                <a:gd name="T5" fmla="*/ 0 h 127"/>
                <a:gd name="T6" fmla="*/ 0 w 25"/>
                <a:gd name="T7" fmla="*/ 0 h 127"/>
                <a:gd name="T8" fmla="*/ 1 w 25"/>
                <a:gd name="T9" fmla="*/ 0 h 127"/>
                <a:gd name="T10" fmla="*/ 1 w 25"/>
                <a:gd name="T11" fmla="*/ 0 h 127"/>
                <a:gd name="T12" fmla="*/ 0 60000 65536"/>
                <a:gd name="T13" fmla="*/ 0 60000 65536"/>
                <a:gd name="T14" fmla="*/ 0 60000 65536"/>
                <a:gd name="T15" fmla="*/ 0 60000 65536"/>
                <a:gd name="T16" fmla="*/ 0 60000 65536"/>
                <a:gd name="T17" fmla="*/ 0 60000 65536"/>
                <a:gd name="T18" fmla="*/ 0 w 25"/>
                <a:gd name="T19" fmla="*/ 0 h 127"/>
                <a:gd name="T20" fmla="*/ 25 w 25"/>
                <a:gd name="T21" fmla="*/ 127 h 127"/>
              </a:gdLst>
              <a:ahLst/>
              <a:cxnLst>
                <a:cxn ang="T12">
                  <a:pos x="T0" y="T1"/>
                </a:cxn>
                <a:cxn ang="T13">
                  <a:pos x="T2" y="T3"/>
                </a:cxn>
                <a:cxn ang="T14">
                  <a:pos x="T4" y="T5"/>
                </a:cxn>
                <a:cxn ang="T15">
                  <a:pos x="T6" y="T7"/>
                </a:cxn>
                <a:cxn ang="T16">
                  <a:pos x="T8" y="T9"/>
                </a:cxn>
                <a:cxn ang="T17">
                  <a:pos x="T10" y="T11"/>
                </a:cxn>
              </a:cxnLst>
              <a:rect l="T18" t="T19" r="T20" b="T21"/>
              <a:pathLst>
                <a:path w="25" h="127">
                  <a:moveTo>
                    <a:pt x="25" y="28"/>
                  </a:moveTo>
                  <a:lnTo>
                    <a:pt x="25" y="127"/>
                  </a:lnTo>
                  <a:lnTo>
                    <a:pt x="1" y="126"/>
                  </a:lnTo>
                  <a:lnTo>
                    <a:pt x="0" y="0"/>
                  </a:lnTo>
                  <a:lnTo>
                    <a:pt x="2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9" name="Freeform 41"/>
            <p:cNvSpPr>
              <a:spLocks/>
            </p:cNvSpPr>
            <p:nvPr/>
          </p:nvSpPr>
          <p:spPr bwMode="auto">
            <a:xfrm>
              <a:off x="2731" y="867"/>
              <a:ext cx="12" cy="69"/>
            </a:xfrm>
            <a:custGeom>
              <a:avLst/>
              <a:gdLst>
                <a:gd name="T0" fmla="*/ 0 w 25"/>
                <a:gd name="T1" fmla="*/ 1 h 138"/>
                <a:gd name="T2" fmla="*/ 0 w 25"/>
                <a:gd name="T3" fmla="*/ 1 h 138"/>
                <a:gd name="T4" fmla="*/ 0 w 25"/>
                <a:gd name="T5" fmla="*/ 1 h 138"/>
                <a:gd name="T6" fmla="*/ 0 w 25"/>
                <a:gd name="T7" fmla="*/ 0 h 138"/>
                <a:gd name="T8" fmla="*/ 0 w 25"/>
                <a:gd name="T9" fmla="*/ 1 h 138"/>
                <a:gd name="T10" fmla="*/ 0 w 25"/>
                <a:gd name="T11" fmla="*/ 1 h 138"/>
                <a:gd name="T12" fmla="*/ 0 60000 65536"/>
                <a:gd name="T13" fmla="*/ 0 60000 65536"/>
                <a:gd name="T14" fmla="*/ 0 60000 65536"/>
                <a:gd name="T15" fmla="*/ 0 60000 65536"/>
                <a:gd name="T16" fmla="*/ 0 60000 65536"/>
                <a:gd name="T17" fmla="*/ 0 60000 65536"/>
                <a:gd name="T18" fmla="*/ 0 w 25"/>
                <a:gd name="T19" fmla="*/ 0 h 138"/>
                <a:gd name="T20" fmla="*/ 25 w 25"/>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5" h="138">
                  <a:moveTo>
                    <a:pt x="25" y="20"/>
                  </a:moveTo>
                  <a:lnTo>
                    <a:pt x="25" y="138"/>
                  </a:lnTo>
                  <a:lnTo>
                    <a:pt x="2" y="136"/>
                  </a:lnTo>
                  <a:lnTo>
                    <a:pt x="0" y="0"/>
                  </a:lnTo>
                  <a:lnTo>
                    <a:pt x="2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0" name="Freeform 42"/>
            <p:cNvSpPr>
              <a:spLocks/>
            </p:cNvSpPr>
            <p:nvPr/>
          </p:nvSpPr>
          <p:spPr bwMode="auto">
            <a:xfrm>
              <a:off x="2499" y="895"/>
              <a:ext cx="67" cy="15"/>
            </a:xfrm>
            <a:custGeom>
              <a:avLst/>
              <a:gdLst>
                <a:gd name="T0" fmla="*/ 0 w 132"/>
                <a:gd name="T1" fmla="*/ 0 h 31"/>
                <a:gd name="T2" fmla="*/ 1 w 132"/>
                <a:gd name="T3" fmla="*/ 0 h 31"/>
                <a:gd name="T4" fmla="*/ 1 w 132"/>
                <a:gd name="T5" fmla="*/ 0 h 31"/>
                <a:gd name="T6" fmla="*/ 1 w 132"/>
                <a:gd name="T7" fmla="*/ 0 h 31"/>
                <a:gd name="T8" fmla="*/ 0 w 132"/>
                <a:gd name="T9" fmla="*/ 0 h 31"/>
                <a:gd name="T10" fmla="*/ 0 w 132"/>
                <a:gd name="T11" fmla="*/ 0 h 31"/>
                <a:gd name="T12" fmla="*/ 0 60000 65536"/>
                <a:gd name="T13" fmla="*/ 0 60000 65536"/>
                <a:gd name="T14" fmla="*/ 0 60000 65536"/>
                <a:gd name="T15" fmla="*/ 0 60000 65536"/>
                <a:gd name="T16" fmla="*/ 0 60000 65536"/>
                <a:gd name="T17" fmla="*/ 0 60000 65536"/>
                <a:gd name="T18" fmla="*/ 0 w 132"/>
                <a:gd name="T19" fmla="*/ 0 h 31"/>
                <a:gd name="T20" fmla="*/ 132 w 13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32" h="31">
                  <a:moveTo>
                    <a:pt x="0" y="8"/>
                  </a:moveTo>
                  <a:lnTo>
                    <a:pt x="22" y="31"/>
                  </a:lnTo>
                  <a:lnTo>
                    <a:pt x="132" y="31"/>
                  </a:lnTo>
                  <a:lnTo>
                    <a:pt x="132"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1" name="Freeform 43"/>
            <p:cNvSpPr>
              <a:spLocks/>
            </p:cNvSpPr>
            <p:nvPr/>
          </p:nvSpPr>
          <p:spPr bwMode="auto">
            <a:xfrm>
              <a:off x="2623" y="884"/>
              <a:ext cx="58" cy="15"/>
            </a:xfrm>
            <a:custGeom>
              <a:avLst/>
              <a:gdLst>
                <a:gd name="T0" fmla="*/ 0 w 117"/>
                <a:gd name="T1" fmla="*/ 0 h 31"/>
                <a:gd name="T2" fmla="*/ 0 w 117"/>
                <a:gd name="T3" fmla="*/ 0 h 31"/>
                <a:gd name="T4" fmla="*/ 0 w 117"/>
                <a:gd name="T5" fmla="*/ 0 h 31"/>
                <a:gd name="T6" fmla="*/ 0 w 117"/>
                <a:gd name="T7" fmla="*/ 0 h 31"/>
                <a:gd name="T8" fmla="*/ 0 w 117"/>
                <a:gd name="T9" fmla="*/ 0 h 31"/>
                <a:gd name="T10" fmla="*/ 0 w 117"/>
                <a:gd name="T11" fmla="*/ 0 h 31"/>
                <a:gd name="T12" fmla="*/ 0 60000 65536"/>
                <a:gd name="T13" fmla="*/ 0 60000 65536"/>
                <a:gd name="T14" fmla="*/ 0 60000 65536"/>
                <a:gd name="T15" fmla="*/ 0 60000 65536"/>
                <a:gd name="T16" fmla="*/ 0 60000 65536"/>
                <a:gd name="T17" fmla="*/ 0 60000 65536"/>
                <a:gd name="T18" fmla="*/ 0 w 117"/>
                <a:gd name="T19" fmla="*/ 0 h 31"/>
                <a:gd name="T20" fmla="*/ 117 w 117"/>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17" h="31">
                  <a:moveTo>
                    <a:pt x="0" y="0"/>
                  </a:moveTo>
                  <a:lnTo>
                    <a:pt x="25" y="31"/>
                  </a:lnTo>
                  <a:lnTo>
                    <a:pt x="117" y="31"/>
                  </a:lnTo>
                  <a:lnTo>
                    <a:pt x="117"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2" name="Freeform 44"/>
            <p:cNvSpPr>
              <a:spLocks/>
            </p:cNvSpPr>
            <p:nvPr/>
          </p:nvSpPr>
          <p:spPr bwMode="auto">
            <a:xfrm>
              <a:off x="2732" y="864"/>
              <a:ext cx="59" cy="14"/>
            </a:xfrm>
            <a:custGeom>
              <a:avLst/>
              <a:gdLst>
                <a:gd name="T0" fmla="*/ 0 w 118"/>
                <a:gd name="T1" fmla="*/ 1 h 27"/>
                <a:gd name="T2" fmla="*/ 1 w 118"/>
                <a:gd name="T3" fmla="*/ 1 h 27"/>
                <a:gd name="T4" fmla="*/ 1 w 118"/>
                <a:gd name="T5" fmla="*/ 1 h 27"/>
                <a:gd name="T6" fmla="*/ 1 w 118"/>
                <a:gd name="T7" fmla="*/ 0 h 27"/>
                <a:gd name="T8" fmla="*/ 0 w 118"/>
                <a:gd name="T9" fmla="*/ 1 h 27"/>
                <a:gd name="T10" fmla="*/ 0 w 118"/>
                <a:gd name="T11" fmla="*/ 1 h 27"/>
                <a:gd name="T12" fmla="*/ 0 60000 65536"/>
                <a:gd name="T13" fmla="*/ 0 60000 65536"/>
                <a:gd name="T14" fmla="*/ 0 60000 65536"/>
                <a:gd name="T15" fmla="*/ 0 60000 65536"/>
                <a:gd name="T16" fmla="*/ 0 60000 65536"/>
                <a:gd name="T17" fmla="*/ 0 60000 65536"/>
                <a:gd name="T18" fmla="*/ 0 w 118"/>
                <a:gd name="T19" fmla="*/ 0 h 27"/>
                <a:gd name="T20" fmla="*/ 118 w 11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18" h="27">
                  <a:moveTo>
                    <a:pt x="0" y="10"/>
                  </a:moveTo>
                  <a:lnTo>
                    <a:pt x="24" y="27"/>
                  </a:lnTo>
                  <a:lnTo>
                    <a:pt x="118" y="27"/>
                  </a:lnTo>
                  <a:lnTo>
                    <a:pt x="118" y="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4822" name="Picture 45" descr="j01499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7513" y="1295400"/>
            <a:ext cx="10874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59"/>
          <p:cNvSpPr txBox="1">
            <a:spLocks noChangeArrowheads="1"/>
          </p:cNvSpPr>
          <p:nvPr/>
        </p:nvSpPr>
        <p:spPr bwMode="auto">
          <a:xfrm>
            <a:off x="1057275" y="2290763"/>
            <a:ext cx="238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l" eaLnBrk="1" hangingPunct="1">
              <a:spcBef>
                <a:spcPct val="50000"/>
              </a:spcBef>
              <a:buClrTx/>
              <a:buSzTx/>
              <a:buFontTx/>
              <a:buNone/>
            </a:pPr>
            <a:r>
              <a:rPr lang="en-GB" altLang="en-US" sz="1800" dirty="0"/>
              <a:t>TECHNOLOGY</a:t>
            </a:r>
          </a:p>
        </p:txBody>
      </p:sp>
      <p:sp>
        <p:nvSpPr>
          <p:cNvPr id="34824" name="Text Box 61"/>
          <p:cNvSpPr txBox="1">
            <a:spLocks noChangeArrowheads="1"/>
          </p:cNvSpPr>
          <p:nvPr/>
        </p:nvSpPr>
        <p:spPr bwMode="auto">
          <a:xfrm>
            <a:off x="6602413" y="1344613"/>
            <a:ext cx="238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Tx/>
              <a:buNone/>
            </a:pPr>
            <a:r>
              <a:rPr lang="en-GB" altLang="en-US" sz="1800"/>
              <a:t>OPERATION</a:t>
            </a:r>
          </a:p>
        </p:txBody>
      </p:sp>
      <p:sp>
        <p:nvSpPr>
          <p:cNvPr id="34825" name="Text Box 62"/>
          <p:cNvSpPr txBox="1">
            <a:spLocks noChangeArrowheads="1"/>
          </p:cNvSpPr>
          <p:nvPr/>
        </p:nvSpPr>
        <p:spPr bwMode="auto">
          <a:xfrm>
            <a:off x="7464425" y="4122738"/>
            <a:ext cx="1690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en-US" sz="1800"/>
              <a:t>PRODUCTS</a:t>
            </a:r>
            <a:endParaRPr lang="en-GB" altLang="en-US" sz="1800" b="0" i="1"/>
          </a:p>
        </p:txBody>
      </p:sp>
      <p:sp>
        <p:nvSpPr>
          <p:cNvPr id="34826" name="AutoShape 64"/>
          <p:cNvSpPr>
            <a:spLocks noChangeArrowheads="1"/>
          </p:cNvSpPr>
          <p:nvPr/>
        </p:nvSpPr>
        <p:spPr bwMode="auto">
          <a:xfrm>
            <a:off x="2705100" y="3186113"/>
            <a:ext cx="3752850" cy="1085850"/>
          </a:xfrm>
          <a:prstGeom prst="rightArrow">
            <a:avLst>
              <a:gd name="adj1" fmla="val 50000"/>
              <a:gd name="adj2" fmla="val 86404"/>
            </a:avLst>
          </a:prstGeom>
          <a:solidFill>
            <a:srgbClr val="969696">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4827" name="Text Box 65"/>
          <p:cNvSpPr txBox="1">
            <a:spLocks noChangeArrowheads="1"/>
          </p:cNvSpPr>
          <p:nvPr/>
        </p:nvSpPr>
        <p:spPr bwMode="auto">
          <a:xfrm>
            <a:off x="2581275" y="3548063"/>
            <a:ext cx="3981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en-US" sz="2000"/>
              <a:t>PRODUCTION  PROCESS</a:t>
            </a:r>
          </a:p>
        </p:txBody>
      </p:sp>
      <p:sp>
        <p:nvSpPr>
          <p:cNvPr id="34828" name="Line 66"/>
          <p:cNvSpPr>
            <a:spLocks noChangeShapeType="1"/>
          </p:cNvSpPr>
          <p:nvPr/>
        </p:nvSpPr>
        <p:spPr bwMode="auto">
          <a:xfrm>
            <a:off x="2000250" y="3733800"/>
            <a:ext cx="685800" cy="0"/>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9" name="Line 67"/>
          <p:cNvSpPr>
            <a:spLocks noChangeShapeType="1"/>
          </p:cNvSpPr>
          <p:nvPr/>
        </p:nvSpPr>
        <p:spPr bwMode="auto">
          <a:xfrm rot="2717976">
            <a:off x="3613944" y="2683669"/>
            <a:ext cx="660400" cy="68262"/>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0" name="Line 68"/>
          <p:cNvSpPr>
            <a:spLocks noChangeShapeType="1"/>
          </p:cNvSpPr>
          <p:nvPr/>
        </p:nvSpPr>
        <p:spPr bwMode="auto">
          <a:xfrm rot="6390682">
            <a:off x="5367338" y="2495550"/>
            <a:ext cx="614362" cy="427038"/>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1" name="Line 69"/>
          <p:cNvSpPr>
            <a:spLocks noChangeShapeType="1"/>
          </p:cNvSpPr>
          <p:nvPr/>
        </p:nvSpPr>
        <p:spPr bwMode="auto">
          <a:xfrm>
            <a:off x="6607175" y="3719513"/>
            <a:ext cx="960438" cy="1587"/>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2" name="Line 70"/>
          <p:cNvSpPr>
            <a:spLocks noChangeShapeType="1"/>
          </p:cNvSpPr>
          <p:nvPr/>
        </p:nvSpPr>
        <p:spPr bwMode="auto">
          <a:xfrm rot="2954628" flipV="1">
            <a:off x="6136481" y="4564857"/>
            <a:ext cx="1095375" cy="33338"/>
          </a:xfrm>
          <a:prstGeom prst="line">
            <a:avLst/>
          </a:prstGeom>
          <a:noFill/>
          <a:ln w="76200">
            <a:solidFill>
              <a:srgbClr val="33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3" name="Rectangle 71"/>
          <p:cNvSpPr>
            <a:spLocks noChangeArrowheads="1"/>
          </p:cNvSpPr>
          <p:nvPr/>
        </p:nvSpPr>
        <p:spPr bwMode="auto">
          <a:xfrm>
            <a:off x="215900" y="4581525"/>
            <a:ext cx="6115050" cy="1892300"/>
          </a:xfrm>
          <a:prstGeom prst="rect">
            <a:avLst/>
          </a:prstGeom>
          <a:noFill/>
          <a:ln w="254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4834" name="Text Box 72"/>
          <p:cNvSpPr txBox="1">
            <a:spLocks noChangeArrowheads="1"/>
          </p:cNvSpPr>
          <p:nvPr/>
        </p:nvSpPr>
        <p:spPr bwMode="auto">
          <a:xfrm>
            <a:off x="263525" y="4581525"/>
            <a:ext cx="5486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l" eaLnBrk="1" hangingPunct="1">
              <a:spcBef>
                <a:spcPct val="0"/>
              </a:spcBef>
              <a:buClrTx/>
              <a:buSzTx/>
              <a:buFontTx/>
              <a:buNone/>
            </a:pPr>
            <a:r>
              <a:rPr lang="en-GB" altLang="en-US" sz="1800" dirty="0"/>
              <a:t>2/ Technology change:</a:t>
            </a:r>
            <a:endParaRPr lang="en-GB" altLang="en-US" sz="1800" b="0" dirty="0"/>
          </a:p>
        </p:txBody>
      </p:sp>
      <p:sp>
        <p:nvSpPr>
          <p:cNvPr id="34835" name="Text Box 73"/>
          <p:cNvSpPr txBox="1">
            <a:spLocks noChangeArrowheads="1"/>
          </p:cNvSpPr>
          <p:nvPr/>
        </p:nvSpPr>
        <p:spPr bwMode="auto">
          <a:xfrm>
            <a:off x="684213" y="4868863"/>
            <a:ext cx="5065712"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l" eaLnBrk="1" hangingPunct="1">
              <a:spcBef>
                <a:spcPct val="0"/>
              </a:spcBef>
              <a:buClrTx/>
              <a:buSzTx/>
              <a:buFontTx/>
              <a:buNone/>
            </a:pPr>
            <a:r>
              <a:rPr lang="en-GB" altLang="en-US" sz="1600" b="0" dirty="0"/>
              <a:t>&gt; Replace inefficient equipment</a:t>
            </a:r>
          </a:p>
          <a:p>
            <a:pPr algn="l" eaLnBrk="1" hangingPunct="1">
              <a:spcBef>
                <a:spcPct val="0"/>
              </a:spcBef>
              <a:buClrTx/>
              <a:buSzTx/>
              <a:buFontTx/>
              <a:buNone/>
            </a:pPr>
            <a:r>
              <a:rPr lang="en-GB" altLang="en-US" sz="1600" b="0" dirty="0"/>
              <a:t>&gt; Modify equipment to make it more efficient</a:t>
            </a:r>
          </a:p>
          <a:p>
            <a:pPr algn="l" eaLnBrk="1" hangingPunct="1">
              <a:spcBef>
                <a:spcPct val="0"/>
              </a:spcBef>
              <a:buClrTx/>
              <a:buSzTx/>
              <a:buFontTx/>
              <a:buNone/>
            </a:pPr>
            <a:r>
              <a:rPr lang="en-GB" altLang="en-US" sz="1600" b="0" dirty="0"/>
              <a:t>&gt; Optimize process conditions</a:t>
            </a:r>
          </a:p>
          <a:p>
            <a:pPr algn="l" eaLnBrk="1" hangingPunct="1">
              <a:spcBef>
                <a:spcPct val="0"/>
              </a:spcBef>
              <a:buClrTx/>
              <a:buSzTx/>
              <a:buFontTx/>
              <a:buNone/>
            </a:pPr>
            <a:r>
              <a:rPr lang="en-GB" altLang="en-US" sz="1600" b="0" dirty="0"/>
              <a:t>&gt; Increase automation</a:t>
            </a:r>
          </a:p>
          <a:p>
            <a:pPr algn="l" eaLnBrk="1" hangingPunct="1">
              <a:spcBef>
                <a:spcPct val="0"/>
              </a:spcBef>
              <a:buClrTx/>
              <a:buSzTx/>
              <a:buFontTx/>
              <a:buNone/>
            </a:pPr>
            <a:r>
              <a:rPr lang="en-GB" altLang="en-US" sz="1600" b="0" dirty="0"/>
              <a:t>&gt; Improve process control</a:t>
            </a:r>
          </a:p>
          <a:p>
            <a:pPr algn="l" eaLnBrk="1" hangingPunct="1">
              <a:spcBef>
                <a:spcPct val="0"/>
              </a:spcBef>
              <a:buClrTx/>
              <a:buSzTx/>
              <a:buFontTx/>
              <a:buNone/>
            </a:pPr>
            <a:r>
              <a:rPr lang="en-GB" altLang="en-US" sz="1600" b="0" dirty="0"/>
              <a:t>&gt; Improve equipment lay-out</a:t>
            </a:r>
          </a:p>
        </p:txBody>
      </p:sp>
      <p:pic>
        <p:nvPicPr>
          <p:cNvPr id="34836" name="Picture 74" descr="sole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901950"/>
            <a:ext cx="904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75" descr="wa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8250" y="2890838"/>
            <a:ext cx="3381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76" descr="sable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388" y="2998788"/>
            <a:ext cx="11334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9" name="Freeform 77"/>
          <p:cNvSpPr>
            <a:spLocks/>
          </p:cNvSpPr>
          <p:nvPr/>
        </p:nvSpPr>
        <p:spPr bwMode="auto">
          <a:xfrm>
            <a:off x="2897188" y="1350963"/>
            <a:ext cx="655637" cy="655637"/>
          </a:xfrm>
          <a:custGeom>
            <a:avLst/>
            <a:gdLst>
              <a:gd name="T0" fmla="*/ 2147483647 w 552"/>
              <a:gd name="T1" fmla="*/ 2147483647 h 552"/>
              <a:gd name="T2" fmla="*/ 2147483647 w 552"/>
              <a:gd name="T3" fmla="*/ 2147483647 h 552"/>
              <a:gd name="T4" fmla="*/ 2147483647 w 552"/>
              <a:gd name="T5" fmla="*/ 2147483647 h 552"/>
              <a:gd name="T6" fmla="*/ 2147483647 w 552"/>
              <a:gd name="T7" fmla="*/ 2147483647 h 552"/>
              <a:gd name="T8" fmla="*/ 2147483647 w 552"/>
              <a:gd name="T9" fmla="*/ 2147483647 h 552"/>
              <a:gd name="T10" fmla="*/ 2147483647 w 552"/>
              <a:gd name="T11" fmla="*/ 2147483647 h 552"/>
              <a:gd name="T12" fmla="*/ 2147483647 w 552"/>
              <a:gd name="T13" fmla="*/ 2147483647 h 552"/>
              <a:gd name="T14" fmla="*/ 2147483647 w 552"/>
              <a:gd name="T15" fmla="*/ 2147483647 h 552"/>
              <a:gd name="T16" fmla="*/ 2147483647 w 552"/>
              <a:gd name="T17" fmla="*/ 2147483647 h 552"/>
              <a:gd name="T18" fmla="*/ 2147483647 w 552"/>
              <a:gd name="T19" fmla="*/ 2147483647 h 552"/>
              <a:gd name="T20" fmla="*/ 2147483647 w 552"/>
              <a:gd name="T21" fmla="*/ 2147483647 h 552"/>
              <a:gd name="T22" fmla="*/ 2147483647 w 552"/>
              <a:gd name="T23" fmla="*/ 2147483647 h 552"/>
              <a:gd name="T24" fmla="*/ 2147483647 w 552"/>
              <a:gd name="T25" fmla="*/ 2147483647 h 552"/>
              <a:gd name="T26" fmla="*/ 2147483647 w 552"/>
              <a:gd name="T27" fmla="*/ 2147483647 h 552"/>
              <a:gd name="T28" fmla="*/ 2147483647 w 552"/>
              <a:gd name="T29" fmla="*/ 2147483647 h 552"/>
              <a:gd name="T30" fmla="*/ 2147483647 w 552"/>
              <a:gd name="T31" fmla="*/ 2147483647 h 552"/>
              <a:gd name="T32" fmla="*/ 2147483647 w 552"/>
              <a:gd name="T33" fmla="*/ 2147483647 h 552"/>
              <a:gd name="T34" fmla="*/ 2147483647 w 552"/>
              <a:gd name="T35" fmla="*/ 2147483647 h 552"/>
              <a:gd name="T36" fmla="*/ 2147483647 w 552"/>
              <a:gd name="T37" fmla="*/ 2147483647 h 552"/>
              <a:gd name="T38" fmla="*/ 2147483647 w 552"/>
              <a:gd name="T39" fmla="*/ 2147483647 h 552"/>
              <a:gd name="T40" fmla="*/ 2147483647 w 552"/>
              <a:gd name="T41" fmla="*/ 2147483647 h 552"/>
              <a:gd name="T42" fmla="*/ 2147483647 w 552"/>
              <a:gd name="T43" fmla="*/ 2147483647 h 552"/>
              <a:gd name="T44" fmla="*/ 2147483647 w 552"/>
              <a:gd name="T45" fmla="*/ 2147483647 h 552"/>
              <a:gd name="T46" fmla="*/ 2147483647 w 552"/>
              <a:gd name="T47" fmla="*/ 2147483647 h 552"/>
              <a:gd name="T48" fmla="*/ 2147483647 w 552"/>
              <a:gd name="T49" fmla="*/ 2147483647 h 552"/>
              <a:gd name="T50" fmla="*/ 2147483647 w 552"/>
              <a:gd name="T51" fmla="*/ 2147483647 h 552"/>
              <a:gd name="T52" fmla="*/ 2147483647 w 552"/>
              <a:gd name="T53" fmla="*/ 2147483647 h 552"/>
              <a:gd name="T54" fmla="*/ 2147483647 w 552"/>
              <a:gd name="T55" fmla="*/ 2147483647 h 552"/>
              <a:gd name="T56" fmla="*/ 2147483647 w 552"/>
              <a:gd name="T57" fmla="*/ 2147483647 h 552"/>
              <a:gd name="T58" fmla="*/ 2147483647 w 552"/>
              <a:gd name="T59" fmla="*/ 2147483647 h 552"/>
              <a:gd name="T60" fmla="*/ 0 w 552"/>
              <a:gd name="T61" fmla="*/ 2147483647 h 552"/>
              <a:gd name="T62" fmla="*/ 2147483647 w 552"/>
              <a:gd name="T63" fmla="*/ 2147483647 h 552"/>
              <a:gd name="T64" fmla="*/ 0 w 552"/>
              <a:gd name="T65" fmla="*/ 2147483647 h 552"/>
              <a:gd name="T66" fmla="*/ 2147483647 w 552"/>
              <a:gd name="T67" fmla="*/ 2147483647 h 552"/>
              <a:gd name="T68" fmla="*/ 2147483647 w 552"/>
              <a:gd name="T69" fmla="*/ 2147483647 h 552"/>
              <a:gd name="T70" fmla="*/ 2147483647 w 552"/>
              <a:gd name="T71" fmla="*/ 2147483647 h 552"/>
              <a:gd name="T72" fmla="*/ 2147483647 w 552"/>
              <a:gd name="T73" fmla="*/ 2147483647 h 552"/>
              <a:gd name="T74" fmla="*/ 2147483647 w 552"/>
              <a:gd name="T75" fmla="*/ 2147483647 h 552"/>
              <a:gd name="T76" fmla="*/ 2147483647 w 552"/>
              <a:gd name="T77" fmla="*/ 2147483647 h 552"/>
              <a:gd name="T78" fmla="*/ 2147483647 w 552"/>
              <a:gd name="T79" fmla="*/ 2147483647 h 552"/>
              <a:gd name="T80" fmla="*/ 2147483647 w 552"/>
              <a:gd name="T81" fmla="*/ 2147483647 h 552"/>
              <a:gd name="T82" fmla="*/ 2147483647 w 552"/>
              <a:gd name="T83" fmla="*/ 2147483647 h 552"/>
              <a:gd name="T84" fmla="*/ 2147483647 w 552"/>
              <a:gd name="T85" fmla="*/ 2147483647 h 552"/>
              <a:gd name="T86" fmla="*/ 2147483647 w 552"/>
              <a:gd name="T87" fmla="*/ 2147483647 h 552"/>
              <a:gd name="T88" fmla="*/ 2147483647 w 552"/>
              <a:gd name="T89" fmla="*/ 2147483647 h 552"/>
              <a:gd name="T90" fmla="*/ 2147483647 w 552"/>
              <a:gd name="T91" fmla="*/ 2147483647 h 552"/>
              <a:gd name="T92" fmla="*/ 2147483647 w 552"/>
              <a:gd name="T93" fmla="*/ 2147483647 h 552"/>
              <a:gd name="T94" fmla="*/ 2147483647 w 552"/>
              <a:gd name="T95" fmla="*/ 2147483647 h 552"/>
              <a:gd name="T96" fmla="*/ 2147483647 w 552"/>
              <a:gd name="T97" fmla="*/ 2147483647 h 552"/>
              <a:gd name="T98" fmla="*/ 2147483647 w 552"/>
              <a:gd name="T99" fmla="*/ 2147483647 h 552"/>
              <a:gd name="T100" fmla="*/ 2147483647 w 552"/>
              <a:gd name="T101" fmla="*/ 2147483647 h 5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52"/>
              <a:gd name="T154" fmla="*/ 0 h 552"/>
              <a:gd name="T155" fmla="*/ 552 w 552"/>
              <a:gd name="T156" fmla="*/ 552 h 5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52" h="552">
                <a:moveTo>
                  <a:pt x="552" y="245"/>
                </a:moveTo>
                <a:lnTo>
                  <a:pt x="545" y="204"/>
                </a:lnTo>
                <a:lnTo>
                  <a:pt x="500" y="205"/>
                </a:lnTo>
                <a:lnTo>
                  <a:pt x="497" y="196"/>
                </a:lnTo>
                <a:lnTo>
                  <a:pt x="494" y="189"/>
                </a:lnTo>
                <a:lnTo>
                  <a:pt x="491" y="180"/>
                </a:lnTo>
                <a:lnTo>
                  <a:pt x="488" y="172"/>
                </a:lnTo>
                <a:lnTo>
                  <a:pt x="520" y="143"/>
                </a:lnTo>
                <a:lnTo>
                  <a:pt x="497" y="107"/>
                </a:lnTo>
                <a:lnTo>
                  <a:pt x="457" y="123"/>
                </a:lnTo>
                <a:lnTo>
                  <a:pt x="451" y="117"/>
                </a:lnTo>
                <a:lnTo>
                  <a:pt x="445" y="110"/>
                </a:lnTo>
                <a:lnTo>
                  <a:pt x="438" y="104"/>
                </a:lnTo>
                <a:lnTo>
                  <a:pt x="432" y="98"/>
                </a:lnTo>
                <a:lnTo>
                  <a:pt x="450" y="59"/>
                </a:lnTo>
                <a:lnTo>
                  <a:pt x="415" y="35"/>
                </a:lnTo>
                <a:lnTo>
                  <a:pt x="387" y="64"/>
                </a:lnTo>
                <a:lnTo>
                  <a:pt x="378" y="59"/>
                </a:lnTo>
                <a:lnTo>
                  <a:pt x="371" y="56"/>
                </a:lnTo>
                <a:lnTo>
                  <a:pt x="362" y="52"/>
                </a:lnTo>
                <a:lnTo>
                  <a:pt x="353" y="49"/>
                </a:lnTo>
                <a:lnTo>
                  <a:pt x="354" y="9"/>
                </a:lnTo>
                <a:lnTo>
                  <a:pt x="313" y="0"/>
                </a:lnTo>
                <a:lnTo>
                  <a:pt x="298" y="35"/>
                </a:lnTo>
                <a:lnTo>
                  <a:pt x="295" y="35"/>
                </a:lnTo>
                <a:lnTo>
                  <a:pt x="292" y="35"/>
                </a:lnTo>
                <a:lnTo>
                  <a:pt x="287" y="35"/>
                </a:lnTo>
                <a:lnTo>
                  <a:pt x="284" y="35"/>
                </a:lnTo>
                <a:lnTo>
                  <a:pt x="280" y="156"/>
                </a:lnTo>
                <a:lnTo>
                  <a:pt x="299" y="159"/>
                </a:lnTo>
                <a:lnTo>
                  <a:pt x="319" y="165"/>
                </a:lnTo>
                <a:lnTo>
                  <a:pt x="335" y="174"/>
                </a:lnTo>
                <a:lnTo>
                  <a:pt x="350" y="186"/>
                </a:lnTo>
                <a:lnTo>
                  <a:pt x="363" y="201"/>
                </a:lnTo>
                <a:lnTo>
                  <a:pt x="375" y="215"/>
                </a:lnTo>
                <a:lnTo>
                  <a:pt x="383" y="235"/>
                </a:lnTo>
                <a:lnTo>
                  <a:pt x="389" y="254"/>
                </a:lnTo>
                <a:lnTo>
                  <a:pt x="390" y="278"/>
                </a:lnTo>
                <a:lnTo>
                  <a:pt x="387" y="302"/>
                </a:lnTo>
                <a:lnTo>
                  <a:pt x="381" y="324"/>
                </a:lnTo>
                <a:lnTo>
                  <a:pt x="369" y="343"/>
                </a:lnTo>
                <a:lnTo>
                  <a:pt x="354" y="361"/>
                </a:lnTo>
                <a:lnTo>
                  <a:pt x="337" y="376"/>
                </a:lnTo>
                <a:lnTo>
                  <a:pt x="316" y="387"/>
                </a:lnTo>
                <a:lnTo>
                  <a:pt x="292" y="394"/>
                </a:lnTo>
                <a:lnTo>
                  <a:pt x="268" y="397"/>
                </a:lnTo>
                <a:lnTo>
                  <a:pt x="244" y="394"/>
                </a:lnTo>
                <a:lnTo>
                  <a:pt x="222" y="387"/>
                </a:lnTo>
                <a:lnTo>
                  <a:pt x="201" y="375"/>
                </a:lnTo>
                <a:lnTo>
                  <a:pt x="183" y="360"/>
                </a:lnTo>
                <a:lnTo>
                  <a:pt x="168" y="342"/>
                </a:lnTo>
                <a:lnTo>
                  <a:pt x="158" y="321"/>
                </a:lnTo>
                <a:lnTo>
                  <a:pt x="151" y="297"/>
                </a:lnTo>
                <a:lnTo>
                  <a:pt x="149" y="274"/>
                </a:lnTo>
                <a:lnTo>
                  <a:pt x="152" y="250"/>
                </a:lnTo>
                <a:lnTo>
                  <a:pt x="158" y="227"/>
                </a:lnTo>
                <a:lnTo>
                  <a:pt x="170" y="207"/>
                </a:lnTo>
                <a:lnTo>
                  <a:pt x="185" y="190"/>
                </a:lnTo>
                <a:lnTo>
                  <a:pt x="203" y="175"/>
                </a:lnTo>
                <a:lnTo>
                  <a:pt x="223" y="165"/>
                </a:lnTo>
                <a:lnTo>
                  <a:pt x="247" y="157"/>
                </a:lnTo>
                <a:lnTo>
                  <a:pt x="255" y="156"/>
                </a:lnTo>
                <a:lnTo>
                  <a:pt x="262" y="156"/>
                </a:lnTo>
                <a:lnTo>
                  <a:pt x="268" y="154"/>
                </a:lnTo>
                <a:lnTo>
                  <a:pt x="276" y="154"/>
                </a:lnTo>
                <a:lnTo>
                  <a:pt x="274" y="34"/>
                </a:lnTo>
                <a:lnTo>
                  <a:pt x="271" y="34"/>
                </a:lnTo>
                <a:lnTo>
                  <a:pt x="267" y="34"/>
                </a:lnTo>
                <a:lnTo>
                  <a:pt x="264" y="34"/>
                </a:lnTo>
                <a:lnTo>
                  <a:pt x="259" y="34"/>
                </a:lnTo>
                <a:lnTo>
                  <a:pt x="246" y="0"/>
                </a:lnTo>
                <a:lnTo>
                  <a:pt x="204" y="7"/>
                </a:lnTo>
                <a:lnTo>
                  <a:pt x="206" y="43"/>
                </a:lnTo>
                <a:lnTo>
                  <a:pt x="195" y="46"/>
                </a:lnTo>
                <a:lnTo>
                  <a:pt x="186" y="50"/>
                </a:lnTo>
                <a:lnTo>
                  <a:pt x="176" y="53"/>
                </a:lnTo>
                <a:lnTo>
                  <a:pt x="167" y="58"/>
                </a:lnTo>
                <a:lnTo>
                  <a:pt x="143" y="31"/>
                </a:lnTo>
                <a:lnTo>
                  <a:pt x="107" y="55"/>
                </a:lnTo>
                <a:lnTo>
                  <a:pt x="121" y="86"/>
                </a:lnTo>
                <a:lnTo>
                  <a:pt x="112" y="93"/>
                </a:lnTo>
                <a:lnTo>
                  <a:pt x="104" y="99"/>
                </a:lnTo>
                <a:lnTo>
                  <a:pt x="97" y="107"/>
                </a:lnTo>
                <a:lnTo>
                  <a:pt x="90" y="114"/>
                </a:lnTo>
                <a:lnTo>
                  <a:pt x="60" y="101"/>
                </a:lnTo>
                <a:lnTo>
                  <a:pt x="36" y="137"/>
                </a:lnTo>
                <a:lnTo>
                  <a:pt x="58" y="159"/>
                </a:lnTo>
                <a:lnTo>
                  <a:pt x="54" y="168"/>
                </a:lnTo>
                <a:lnTo>
                  <a:pt x="49" y="178"/>
                </a:lnTo>
                <a:lnTo>
                  <a:pt x="45" y="187"/>
                </a:lnTo>
                <a:lnTo>
                  <a:pt x="40" y="198"/>
                </a:lnTo>
                <a:lnTo>
                  <a:pt x="9" y="198"/>
                </a:lnTo>
                <a:lnTo>
                  <a:pt x="0" y="239"/>
                </a:lnTo>
                <a:lnTo>
                  <a:pt x="30" y="250"/>
                </a:lnTo>
                <a:lnTo>
                  <a:pt x="29" y="260"/>
                </a:lnTo>
                <a:lnTo>
                  <a:pt x="29" y="272"/>
                </a:lnTo>
                <a:lnTo>
                  <a:pt x="29" y="282"/>
                </a:lnTo>
                <a:lnTo>
                  <a:pt x="29" y="294"/>
                </a:lnTo>
                <a:lnTo>
                  <a:pt x="0" y="305"/>
                </a:lnTo>
                <a:lnTo>
                  <a:pt x="8" y="346"/>
                </a:lnTo>
                <a:lnTo>
                  <a:pt x="39" y="346"/>
                </a:lnTo>
                <a:lnTo>
                  <a:pt x="42" y="357"/>
                </a:lnTo>
                <a:lnTo>
                  <a:pt x="46" y="367"/>
                </a:lnTo>
                <a:lnTo>
                  <a:pt x="51" y="378"/>
                </a:lnTo>
                <a:lnTo>
                  <a:pt x="55" y="387"/>
                </a:lnTo>
                <a:lnTo>
                  <a:pt x="31" y="409"/>
                </a:lnTo>
                <a:lnTo>
                  <a:pt x="55" y="445"/>
                </a:lnTo>
                <a:lnTo>
                  <a:pt x="85" y="431"/>
                </a:lnTo>
                <a:lnTo>
                  <a:pt x="93" y="439"/>
                </a:lnTo>
                <a:lnTo>
                  <a:pt x="100" y="446"/>
                </a:lnTo>
                <a:lnTo>
                  <a:pt x="107" y="454"/>
                </a:lnTo>
                <a:lnTo>
                  <a:pt x="115" y="461"/>
                </a:lnTo>
                <a:lnTo>
                  <a:pt x="101" y="492"/>
                </a:lnTo>
                <a:lnTo>
                  <a:pt x="137" y="516"/>
                </a:lnTo>
                <a:lnTo>
                  <a:pt x="161" y="491"/>
                </a:lnTo>
                <a:lnTo>
                  <a:pt x="170" y="495"/>
                </a:lnTo>
                <a:lnTo>
                  <a:pt x="180" y="500"/>
                </a:lnTo>
                <a:lnTo>
                  <a:pt x="189" y="504"/>
                </a:lnTo>
                <a:lnTo>
                  <a:pt x="200" y="507"/>
                </a:lnTo>
                <a:lnTo>
                  <a:pt x="198" y="541"/>
                </a:lnTo>
                <a:lnTo>
                  <a:pt x="240" y="550"/>
                </a:lnTo>
                <a:lnTo>
                  <a:pt x="253" y="516"/>
                </a:lnTo>
                <a:lnTo>
                  <a:pt x="264" y="518"/>
                </a:lnTo>
                <a:lnTo>
                  <a:pt x="274" y="518"/>
                </a:lnTo>
                <a:lnTo>
                  <a:pt x="283" y="518"/>
                </a:lnTo>
                <a:lnTo>
                  <a:pt x="293" y="516"/>
                </a:lnTo>
                <a:lnTo>
                  <a:pt x="305" y="552"/>
                </a:lnTo>
                <a:lnTo>
                  <a:pt x="347" y="544"/>
                </a:lnTo>
                <a:lnTo>
                  <a:pt x="347" y="504"/>
                </a:lnTo>
                <a:lnTo>
                  <a:pt x="356" y="501"/>
                </a:lnTo>
                <a:lnTo>
                  <a:pt x="365" y="497"/>
                </a:lnTo>
                <a:lnTo>
                  <a:pt x="374" y="494"/>
                </a:lnTo>
                <a:lnTo>
                  <a:pt x="381" y="489"/>
                </a:lnTo>
                <a:lnTo>
                  <a:pt x="409" y="519"/>
                </a:lnTo>
                <a:lnTo>
                  <a:pt x="445" y="495"/>
                </a:lnTo>
                <a:lnTo>
                  <a:pt x="429" y="458"/>
                </a:lnTo>
                <a:lnTo>
                  <a:pt x="435" y="452"/>
                </a:lnTo>
                <a:lnTo>
                  <a:pt x="442" y="445"/>
                </a:lnTo>
                <a:lnTo>
                  <a:pt x="448" y="439"/>
                </a:lnTo>
                <a:lnTo>
                  <a:pt x="454" y="431"/>
                </a:lnTo>
                <a:lnTo>
                  <a:pt x="493" y="449"/>
                </a:lnTo>
                <a:lnTo>
                  <a:pt x="517" y="415"/>
                </a:lnTo>
                <a:lnTo>
                  <a:pt x="485" y="385"/>
                </a:lnTo>
                <a:lnTo>
                  <a:pt x="490" y="376"/>
                </a:lnTo>
                <a:lnTo>
                  <a:pt x="493" y="369"/>
                </a:lnTo>
                <a:lnTo>
                  <a:pt x="496" y="360"/>
                </a:lnTo>
                <a:lnTo>
                  <a:pt x="499" y="352"/>
                </a:lnTo>
                <a:lnTo>
                  <a:pt x="542" y="354"/>
                </a:lnTo>
                <a:lnTo>
                  <a:pt x="551" y="312"/>
                </a:lnTo>
                <a:lnTo>
                  <a:pt x="511" y="296"/>
                </a:lnTo>
                <a:lnTo>
                  <a:pt x="511" y="287"/>
                </a:lnTo>
                <a:lnTo>
                  <a:pt x="511" y="278"/>
                </a:lnTo>
                <a:lnTo>
                  <a:pt x="511" y="269"/>
                </a:lnTo>
                <a:lnTo>
                  <a:pt x="511" y="262"/>
                </a:lnTo>
                <a:lnTo>
                  <a:pt x="552" y="24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0" name="Freeform 78"/>
          <p:cNvSpPr>
            <a:spLocks/>
          </p:cNvSpPr>
          <p:nvPr/>
        </p:nvSpPr>
        <p:spPr bwMode="auto">
          <a:xfrm>
            <a:off x="3221038" y="1392238"/>
            <a:ext cx="12700" cy="144462"/>
          </a:xfrm>
          <a:custGeom>
            <a:avLst/>
            <a:gdLst>
              <a:gd name="T0" fmla="*/ 2147483647 w 10"/>
              <a:gd name="T1" fmla="*/ 2147483647 h 122"/>
              <a:gd name="T2" fmla="*/ 2147483647 w 10"/>
              <a:gd name="T3" fmla="*/ 2147483647 h 122"/>
              <a:gd name="T4" fmla="*/ 2147483647 w 10"/>
              <a:gd name="T5" fmla="*/ 2147483647 h 122"/>
              <a:gd name="T6" fmla="*/ 2147483647 w 10"/>
              <a:gd name="T7" fmla="*/ 2147483647 h 122"/>
              <a:gd name="T8" fmla="*/ 2147483647 w 10"/>
              <a:gd name="T9" fmla="*/ 2147483647 h 122"/>
              <a:gd name="T10" fmla="*/ 0 w 10"/>
              <a:gd name="T11" fmla="*/ 0 h 122"/>
              <a:gd name="T12" fmla="*/ 2147483647 w 10"/>
              <a:gd name="T13" fmla="*/ 2147483647 h 122"/>
              <a:gd name="T14" fmla="*/ 2147483647 w 10"/>
              <a:gd name="T15" fmla="*/ 2147483647 h 122"/>
              <a:gd name="T16" fmla="*/ 2147483647 w 10"/>
              <a:gd name="T17" fmla="*/ 2147483647 h 122"/>
              <a:gd name="T18" fmla="*/ 2147483647 w 10"/>
              <a:gd name="T19" fmla="*/ 2147483647 h 122"/>
              <a:gd name="T20" fmla="*/ 2147483647 w 10"/>
              <a:gd name="T21" fmla="*/ 2147483647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2"/>
              <a:gd name="T35" fmla="*/ 10 w 10"/>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2">
                <a:moveTo>
                  <a:pt x="6" y="122"/>
                </a:moveTo>
                <a:lnTo>
                  <a:pt x="10" y="1"/>
                </a:lnTo>
                <a:lnTo>
                  <a:pt x="7" y="1"/>
                </a:lnTo>
                <a:lnTo>
                  <a:pt x="6" y="1"/>
                </a:lnTo>
                <a:lnTo>
                  <a:pt x="3" y="1"/>
                </a:lnTo>
                <a:lnTo>
                  <a:pt x="0" y="0"/>
                </a:lnTo>
                <a:lnTo>
                  <a:pt x="2" y="120"/>
                </a:lnTo>
                <a:lnTo>
                  <a:pt x="3" y="122"/>
                </a:lnTo>
                <a:lnTo>
                  <a:pt x="5" y="122"/>
                </a:lnTo>
                <a:lnTo>
                  <a:pt x="6" y="1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1" name="Freeform 79"/>
          <p:cNvSpPr>
            <a:spLocks/>
          </p:cNvSpPr>
          <p:nvPr/>
        </p:nvSpPr>
        <p:spPr bwMode="auto">
          <a:xfrm>
            <a:off x="2960688" y="2033588"/>
            <a:ext cx="220662" cy="152400"/>
          </a:xfrm>
          <a:custGeom>
            <a:avLst/>
            <a:gdLst>
              <a:gd name="T0" fmla="*/ 2147483647 w 186"/>
              <a:gd name="T1" fmla="*/ 2147483647 h 129"/>
              <a:gd name="T2" fmla="*/ 2147483647 w 186"/>
              <a:gd name="T3" fmla="*/ 2147483647 h 129"/>
              <a:gd name="T4" fmla="*/ 2147483647 w 186"/>
              <a:gd name="T5" fmla="*/ 2147483647 h 129"/>
              <a:gd name="T6" fmla="*/ 2147483647 w 186"/>
              <a:gd name="T7" fmla="*/ 2147483647 h 129"/>
              <a:gd name="T8" fmla="*/ 2147483647 w 186"/>
              <a:gd name="T9" fmla="*/ 2147483647 h 129"/>
              <a:gd name="T10" fmla="*/ 2147483647 w 186"/>
              <a:gd name="T11" fmla="*/ 0 h 129"/>
              <a:gd name="T12" fmla="*/ 2147483647 w 186"/>
              <a:gd name="T13" fmla="*/ 2147483647 h 129"/>
              <a:gd name="T14" fmla="*/ 2147483647 w 186"/>
              <a:gd name="T15" fmla="*/ 2147483647 h 129"/>
              <a:gd name="T16" fmla="*/ 2147483647 w 186"/>
              <a:gd name="T17" fmla="*/ 2147483647 h 129"/>
              <a:gd name="T18" fmla="*/ 2147483647 w 186"/>
              <a:gd name="T19" fmla="*/ 2147483647 h 129"/>
              <a:gd name="T20" fmla="*/ 2147483647 w 186"/>
              <a:gd name="T21" fmla="*/ 2147483647 h 129"/>
              <a:gd name="T22" fmla="*/ 2147483647 w 186"/>
              <a:gd name="T23" fmla="*/ 2147483647 h 129"/>
              <a:gd name="T24" fmla="*/ 2147483647 w 186"/>
              <a:gd name="T25" fmla="*/ 2147483647 h 129"/>
              <a:gd name="T26" fmla="*/ 2147483647 w 186"/>
              <a:gd name="T27" fmla="*/ 2147483647 h 129"/>
              <a:gd name="T28" fmla="*/ 2147483647 w 186"/>
              <a:gd name="T29" fmla="*/ 2147483647 h 129"/>
              <a:gd name="T30" fmla="*/ 2147483647 w 186"/>
              <a:gd name="T31" fmla="*/ 2147483647 h 129"/>
              <a:gd name="T32" fmla="*/ 2147483647 w 186"/>
              <a:gd name="T33" fmla="*/ 2147483647 h 129"/>
              <a:gd name="T34" fmla="*/ 2147483647 w 186"/>
              <a:gd name="T35" fmla="*/ 2147483647 h 129"/>
              <a:gd name="T36" fmla="*/ 0 w 186"/>
              <a:gd name="T37" fmla="*/ 2147483647 h 129"/>
              <a:gd name="T38" fmla="*/ 2147483647 w 186"/>
              <a:gd name="T39" fmla="*/ 2147483647 h 129"/>
              <a:gd name="T40" fmla="*/ 2147483647 w 186"/>
              <a:gd name="T41" fmla="*/ 2147483647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6"/>
              <a:gd name="T64" fmla="*/ 0 h 129"/>
              <a:gd name="T65" fmla="*/ 186 w 186"/>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6" h="129">
                <a:moveTo>
                  <a:pt x="177" y="32"/>
                </a:moveTo>
                <a:lnTo>
                  <a:pt x="173" y="34"/>
                </a:lnTo>
                <a:lnTo>
                  <a:pt x="170" y="34"/>
                </a:lnTo>
                <a:lnTo>
                  <a:pt x="165" y="34"/>
                </a:lnTo>
                <a:lnTo>
                  <a:pt x="162" y="34"/>
                </a:lnTo>
                <a:lnTo>
                  <a:pt x="146" y="0"/>
                </a:lnTo>
                <a:lnTo>
                  <a:pt x="104" y="12"/>
                </a:lnTo>
                <a:lnTo>
                  <a:pt x="109" y="47"/>
                </a:lnTo>
                <a:lnTo>
                  <a:pt x="99" y="52"/>
                </a:lnTo>
                <a:lnTo>
                  <a:pt x="90" y="56"/>
                </a:lnTo>
                <a:lnTo>
                  <a:pt x="81" y="61"/>
                </a:lnTo>
                <a:lnTo>
                  <a:pt x="72" y="65"/>
                </a:lnTo>
                <a:lnTo>
                  <a:pt x="45" y="41"/>
                </a:lnTo>
                <a:lnTo>
                  <a:pt x="12" y="68"/>
                </a:lnTo>
                <a:lnTo>
                  <a:pt x="29" y="98"/>
                </a:lnTo>
                <a:lnTo>
                  <a:pt x="21" y="105"/>
                </a:lnTo>
                <a:lnTo>
                  <a:pt x="14" y="113"/>
                </a:lnTo>
                <a:lnTo>
                  <a:pt x="8" y="120"/>
                </a:lnTo>
                <a:lnTo>
                  <a:pt x="0" y="129"/>
                </a:lnTo>
                <a:lnTo>
                  <a:pt x="186" y="129"/>
                </a:lnTo>
                <a:lnTo>
                  <a:pt x="177" y="3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2" name="Freeform 80"/>
          <p:cNvSpPr>
            <a:spLocks/>
          </p:cNvSpPr>
          <p:nvPr/>
        </p:nvSpPr>
        <p:spPr bwMode="auto">
          <a:xfrm>
            <a:off x="3184525" y="2028825"/>
            <a:ext cx="287338" cy="157163"/>
          </a:xfrm>
          <a:custGeom>
            <a:avLst/>
            <a:gdLst>
              <a:gd name="T0" fmla="*/ 2147483647 w 242"/>
              <a:gd name="T1" fmla="*/ 2147483647 h 134"/>
              <a:gd name="T2" fmla="*/ 2147483647 w 242"/>
              <a:gd name="T3" fmla="*/ 2147483647 h 134"/>
              <a:gd name="T4" fmla="*/ 2147483647 w 242"/>
              <a:gd name="T5" fmla="*/ 2147483647 h 134"/>
              <a:gd name="T6" fmla="*/ 2147483647 w 242"/>
              <a:gd name="T7" fmla="*/ 2147483647 h 134"/>
              <a:gd name="T8" fmla="*/ 2147483647 w 242"/>
              <a:gd name="T9" fmla="*/ 2147483647 h 134"/>
              <a:gd name="T10" fmla="*/ 2147483647 w 242"/>
              <a:gd name="T11" fmla="*/ 2147483647 h 134"/>
              <a:gd name="T12" fmla="*/ 2147483647 w 242"/>
              <a:gd name="T13" fmla="*/ 2147483647 h 134"/>
              <a:gd name="T14" fmla="*/ 2147483647 w 242"/>
              <a:gd name="T15" fmla="*/ 2147483647 h 134"/>
              <a:gd name="T16" fmla="*/ 2147483647 w 242"/>
              <a:gd name="T17" fmla="*/ 2147483647 h 134"/>
              <a:gd name="T18" fmla="*/ 2147483647 w 242"/>
              <a:gd name="T19" fmla="*/ 2147483647 h 134"/>
              <a:gd name="T20" fmla="*/ 2147483647 w 242"/>
              <a:gd name="T21" fmla="*/ 2147483647 h 134"/>
              <a:gd name="T22" fmla="*/ 2147483647 w 242"/>
              <a:gd name="T23" fmla="*/ 2147483647 h 134"/>
              <a:gd name="T24" fmla="*/ 2147483647 w 242"/>
              <a:gd name="T25" fmla="*/ 2147483647 h 134"/>
              <a:gd name="T26" fmla="*/ 2147483647 w 242"/>
              <a:gd name="T27" fmla="*/ 2147483647 h 134"/>
              <a:gd name="T28" fmla="*/ 2147483647 w 242"/>
              <a:gd name="T29" fmla="*/ 2147483647 h 134"/>
              <a:gd name="T30" fmla="*/ 2147483647 w 242"/>
              <a:gd name="T31" fmla="*/ 2147483647 h 134"/>
              <a:gd name="T32" fmla="*/ 2147483647 w 242"/>
              <a:gd name="T33" fmla="*/ 0 h 134"/>
              <a:gd name="T34" fmla="*/ 2147483647 w 242"/>
              <a:gd name="T35" fmla="*/ 2147483647 h 134"/>
              <a:gd name="T36" fmla="*/ 2147483647 w 242"/>
              <a:gd name="T37" fmla="*/ 2147483647 h 134"/>
              <a:gd name="T38" fmla="*/ 2147483647 w 242"/>
              <a:gd name="T39" fmla="*/ 2147483647 h 134"/>
              <a:gd name="T40" fmla="*/ 2147483647 w 242"/>
              <a:gd name="T41" fmla="*/ 2147483647 h 134"/>
              <a:gd name="T42" fmla="*/ 0 w 242"/>
              <a:gd name="T43" fmla="*/ 2147483647 h 134"/>
              <a:gd name="T44" fmla="*/ 2147483647 w 242"/>
              <a:gd name="T45" fmla="*/ 2147483647 h 134"/>
              <a:gd name="T46" fmla="*/ 2147483647 w 242"/>
              <a:gd name="T47" fmla="*/ 2147483647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2"/>
              <a:gd name="T73" fmla="*/ 0 h 134"/>
              <a:gd name="T74" fmla="*/ 242 w 242"/>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2" h="134">
                <a:moveTo>
                  <a:pt x="233" y="134"/>
                </a:moveTo>
                <a:lnTo>
                  <a:pt x="242" y="124"/>
                </a:lnTo>
                <a:lnTo>
                  <a:pt x="217" y="89"/>
                </a:lnTo>
                <a:lnTo>
                  <a:pt x="178" y="110"/>
                </a:lnTo>
                <a:lnTo>
                  <a:pt x="172" y="104"/>
                </a:lnTo>
                <a:lnTo>
                  <a:pt x="166" y="98"/>
                </a:lnTo>
                <a:lnTo>
                  <a:pt x="159" y="92"/>
                </a:lnTo>
                <a:lnTo>
                  <a:pt x="152" y="86"/>
                </a:lnTo>
                <a:lnTo>
                  <a:pt x="166" y="46"/>
                </a:lnTo>
                <a:lnTo>
                  <a:pt x="129" y="25"/>
                </a:lnTo>
                <a:lnTo>
                  <a:pt x="104" y="57"/>
                </a:lnTo>
                <a:lnTo>
                  <a:pt x="95" y="54"/>
                </a:lnTo>
                <a:lnTo>
                  <a:pt x="86" y="51"/>
                </a:lnTo>
                <a:lnTo>
                  <a:pt x="77" y="48"/>
                </a:lnTo>
                <a:lnTo>
                  <a:pt x="68" y="45"/>
                </a:lnTo>
                <a:lnTo>
                  <a:pt x="67" y="5"/>
                </a:lnTo>
                <a:lnTo>
                  <a:pt x="24" y="0"/>
                </a:lnTo>
                <a:lnTo>
                  <a:pt x="13" y="37"/>
                </a:lnTo>
                <a:lnTo>
                  <a:pt x="10" y="37"/>
                </a:lnTo>
                <a:lnTo>
                  <a:pt x="7" y="37"/>
                </a:lnTo>
                <a:lnTo>
                  <a:pt x="3" y="37"/>
                </a:lnTo>
                <a:lnTo>
                  <a:pt x="0" y="37"/>
                </a:lnTo>
                <a:lnTo>
                  <a:pt x="4" y="134"/>
                </a:lnTo>
                <a:lnTo>
                  <a:pt x="233" y="1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3" name="Freeform 81"/>
          <p:cNvSpPr>
            <a:spLocks/>
          </p:cNvSpPr>
          <p:nvPr/>
        </p:nvSpPr>
        <p:spPr bwMode="auto">
          <a:xfrm>
            <a:off x="3171825" y="2070100"/>
            <a:ext cx="17463" cy="115888"/>
          </a:xfrm>
          <a:custGeom>
            <a:avLst/>
            <a:gdLst>
              <a:gd name="T0" fmla="*/ 2147483647 w 15"/>
              <a:gd name="T1" fmla="*/ 2147483647 h 97"/>
              <a:gd name="T2" fmla="*/ 2147483647 w 15"/>
              <a:gd name="T3" fmla="*/ 0 h 97"/>
              <a:gd name="T4" fmla="*/ 2147483647 w 15"/>
              <a:gd name="T5" fmla="*/ 0 h 97"/>
              <a:gd name="T6" fmla="*/ 2147483647 w 15"/>
              <a:gd name="T7" fmla="*/ 0 h 97"/>
              <a:gd name="T8" fmla="*/ 2147483647 w 15"/>
              <a:gd name="T9" fmla="*/ 0 h 97"/>
              <a:gd name="T10" fmla="*/ 0 w 15"/>
              <a:gd name="T11" fmla="*/ 0 h 97"/>
              <a:gd name="T12" fmla="*/ 2147483647 w 15"/>
              <a:gd name="T13" fmla="*/ 2147483647 h 97"/>
              <a:gd name="T14" fmla="*/ 2147483647 w 15"/>
              <a:gd name="T15" fmla="*/ 2147483647 h 9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7"/>
              <a:gd name="T26" fmla="*/ 15 w 15"/>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7">
                <a:moveTo>
                  <a:pt x="15" y="97"/>
                </a:moveTo>
                <a:lnTo>
                  <a:pt x="11" y="0"/>
                </a:lnTo>
                <a:lnTo>
                  <a:pt x="8" y="0"/>
                </a:lnTo>
                <a:lnTo>
                  <a:pt x="5" y="0"/>
                </a:lnTo>
                <a:lnTo>
                  <a:pt x="3" y="0"/>
                </a:lnTo>
                <a:lnTo>
                  <a:pt x="0" y="0"/>
                </a:lnTo>
                <a:lnTo>
                  <a:pt x="9" y="97"/>
                </a:lnTo>
                <a:lnTo>
                  <a:pt x="15" y="9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4" name="Freeform 82"/>
          <p:cNvSpPr>
            <a:spLocks/>
          </p:cNvSpPr>
          <p:nvPr/>
        </p:nvSpPr>
        <p:spPr bwMode="auto">
          <a:xfrm>
            <a:off x="2374900" y="1770063"/>
            <a:ext cx="533400" cy="415925"/>
          </a:xfrm>
          <a:custGeom>
            <a:avLst/>
            <a:gdLst>
              <a:gd name="T0" fmla="*/ 2147483647 w 450"/>
              <a:gd name="T1" fmla="*/ 2147483647 h 351"/>
              <a:gd name="T2" fmla="*/ 2147483647 w 450"/>
              <a:gd name="T3" fmla="*/ 2147483647 h 351"/>
              <a:gd name="T4" fmla="*/ 2147483647 w 450"/>
              <a:gd name="T5" fmla="*/ 2147483647 h 351"/>
              <a:gd name="T6" fmla="*/ 2147483647 w 450"/>
              <a:gd name="T7" fmla="*/ 2147483647 h 351"/>
              <a:gd name="T8" fmla="*/ 2147483647 w 450"/>
              <a:gd name="T9" fmla="*/ 2147483647 h 351"/>
              <a:gd name="T10" fmla="*/ 2147483647 w 450"/>
              <a:gd name="T11" fmla="*/ 2147483647 h 351"/>
              <a:gd name="T12" fmla="*/ 2147483647 w 450"/>
              <a:gd name="T13" fmla="*/ 2147483647 h 351"/>
              <a:gd name="T14" fmla="*/ 2147483647 w 450"/>
              <a:gd name="T15" fmla="*/ 2147483647 h 351"/>
              <a:gd name="T16" fmla="*/ 2147483647 w 450"/>
              <a:gd name="T17" fmla="*/ 2147483647 h 351"/>
              <a:gd name="T18" fmla="*/ 2147483647 w 450"/>
              <a:gd name="T19" fmla="*/ 2147483647 h 351"/>
              <a:gd name="T20" fmla="*/ 2147483647 w 450"/>
              <a:gd name="T21" fmla="*/ 2147483647 h 351"/>
              <a:gd name="T22" fmla="*/ 2147483647 w 450"/>
              <a:gd name="T23" fmla="*/ 2147483647 h 351"/>
              <a:gd name="T24" fmla="*/ 2147483647 w 450"/>
              <a:gd name="T25" fmla="*/ 2147483647 h 351"/>
              <a:gd name="T26" fmla="*/ 2147483647 w 450"/>
              <a:gd name="T27" fmla="*/ 2147483647 h 351"/>
              <a:gd name="T28" fmla="*/ 2147483647 w 450"/>
              <a:gd name="T29" fmla="*/ 2147483647 h 351"/>
              <a:gd name="T30" fmla="*/ 2147483647 w 450"/>
              <a:gd name="T31" fmla="*/ 2147483647 h 351"/>
              <a:gd name="T32" fmla="*/ 2147483647 w 450"/>
              <a:gd name="T33" fmla="*/ 2147483647 h 351"/>
              <a:gd name="T34" fmla="*/ 2147483647 w 450"/>
              <a:gd name="T35" fmla="*/ 2147483647 h 351"/>
              <a:gd name="T36" fmla="*/ 2147483647 w 450"/>
              <a:gd name="T37" fmla="*/ 0 h 351"/>
              <a:gd name="T38" fmla="*/ 2147483647 w 450"/>
              <a:gd name="T39" fmla="*/ 2147483647 h 351"/>
              <a:gd name="T40" fmla="*/ 2147483647 w 450"/>
              <a:gd name="T41" fmla="*/ 2147483647 h 351"/>
              <a:gd name="T42" fmla="*/ 2147483647 w 450"/>
              <a:gd name="T43" fmla="*/ 2147483647 h 351"/>
              <a:gd name="T44" fmla="*/ 2147483647 w 450"/>
              <a:gd name="T45" fmla="*/ 2147483647 h 351"/>
              <a:gd name="T46" fmla="*/ 2147483647 w 450"/>
              <a:gd name="T47" fmla="*/ 2147483647 h 351"/>
              <a:gd name="T48" fmla="*/ 2147483647 w 450"/>
              <a:gd name="T49" fmla="*/ 2147483647 h 351"/>
              <a:gd name="T50" fmla="*/ 2147483647 w 450"/>
              <a:gd name="T51" fmla="*/ 2147483647 h 351"/>
              <a:gd name="T52" fmla="*/ 2147483647 w 450"/>
              <a:gd name="T53" fmla="*/ 2147483647 h 351"/>
              <a:gd name="T54" fmla="*/ 2147483647 w 450"/>
              <a:gd name="T55" fmla="*/ 2147483647 h 351"/>
              <a:gd name="T56" fmla="*/ 2147483647 w 450"/>
              <a:gd name="T57" fmla="*/ 2147483647 h 351"/>
              <a:gd name="T58" fmla="*/ 2147483647 w 450"/>
              <a:gd name="T59" fmla="*/ 2147483647 h 351"/>
              <a:gd name="T60" fmla="*/ 2147483647 w 450"/>
              <a:gd name="T61" fmla="*/ 2147483647 h 351"/>
              <a:gd name="T62" fmla="*/ 2147483647 w 450"/>
              <a:gd name="T63" fmla="*/ 2147483647 h 351"/>
              <a:gd name="T64" fmla="*/ 2147483647 w 450"/>
              <a:gd name="T65" fmla="*/ 2147483647 h 351"/>
              <a:gd name="T66" fmla="*/ 2147483647 w 450"/>
              <a:gd name="T67" fmla="*/ 2147483647 h 351"/>
              <a:gd name="T68" fmla="*/ 2147483647 w 450"/>
              <a:gd name="T69" fmla="*/ 2147483647 h 351"/>
              <a:gd name="T70" fmla="*/ 2147483647 w 450"/>
              <a:gd name="T71" fmla="*/ 2147483647 h 351"/>
              <a:gd name="T72" fmla="*/ 2147483647 w 450"/>
              <a:gd name="T73" fmla="*/ 2147483647 h 351"/>
              <a:gd name="T74" fmla="*/ 2147483647 w 450"/>
              <a:gd name="T75" fmla="*/ 2147483647 h 351"/>
              <a:gd name="T76" fmla="*/ 2147483647 w 450"/>
              <a:gd name="T77" fmla="*/ 2147483647 h 351"/>
              <a:gd name="T78" fmla="*/ 2147483647 w 450"/>
              <a:gd name="T79" fmla="*/ 2147483647 h 351"/>
              <a:gd name="T80" fmla="*/ 2147483647 w 450"/>
              <a:gd name="T81" fmla="*/ 2147483647 h 351"/>
              <a:gd name="T82" fmla="*/ 2147483647 w 450"/>
              <a:gd name="T83" fmla="*/ 2147483647 h 351"/>
              <a:gd name="T84" fmla="*/ 2147483647 w 450"/>
              <a:gd name="T85" fmla="*/ 2147483647 h 351"/>
              <a:gd name="T86" fmla="*/ 2147483647 w 450"/>
              <a:gd name="T87" fmla="*/ 2147483647 h 351"/>
              <a:gd name="T88" fmla="*/ 2147483647 w 450"/>
              <a:gd name="T89" fmla="*/ 2147483647 h 351"/>
              <a:gd name="T90" fmla="*/ 2147483647 w 450"/>
              <a:gd name="T91" fmla="*/ 2147483647 h 351"/>
              <a:gd name="T92" fmla="*/ 2147483647 w 450"/>
              <a:gd name="T93" fmla="*/ 2147483647 h 351"/>
              <a:gd name="T94" fmla="*/ 2147483647 w 450"/>
              <a:gd name="T95" fmla="*/ 2147483647 h 351"/>
              <a:gd name="T96" fmla="*/ 2147483647 w 450"/>
              <a:gd name="T97" fmla="*/ 2147483647 h 351"/>
              <a:gd name="T98" fmla="*/ 2147483647 w 450"/>
              <a:gd name="T99" fmla="*/ 2147483647 h 351"/>
              <a:gd name="T100" fmla="*/ 2147483647 w 450"/>
              <a:gd name="T101" fmla="*/ 2147483647 h 351"/>
              <a:gd name="T102" fmla="*/ 2147483647 w 450"/>
              <a:gd name="T103" fmla="*/ 2147483647 h 351"/>
              <a:gd name="T104" fmla="*/ 2147483647 w 450"/>
              <a:gd name="T105" fmla="*/ 2147483647 h 351"/>
              <a:gd name="T106" fmla="*/ 0 w 450"/>
              <a:gd name="T107" fmla="*/ 2147483647 h 351"/>
              <a:gd name="T108" fmla="*/ 2147483647 w 450"/>
              <a:gd name="T109" fmla="*/ 2147483647 h 351"/>
              <a:gd name="T110" fmla="*/ 2147483647 w 450"/>
              <a:gd name="T111" fmla="*/ 2147483647 h 351"/>
              <a:gd name="T112" fmla="*/ 2147483647 w 450"/>
              <a:gd name="T113" fmla="*/ 2147483647 h 351"/>
              <a:gd name="T114" fmla="*/ 2147483647 w 450"/>
              <a:gd name="T115" fmla="*/ 2147483647 h 351"/>
              <a:gd name="T116" fmla="*/ 2147483647 w 450"/>
              <a:gd name="T117" fmla="*/ 2147483647 h 351"/>
              <a:gd name="T118" fmla="*/ 2147483647 w 450"/>
              <a:gd name="T119" fmla="*/ 2147483647 h 351"/>
              <a:gd name="T120" fmla="*/ 2147483647 w 450"/>
              <a:gd name="T121" fmla="*/ 2147483647 h 351"/>
              <a:gd name="T122" fmla="*/ 2147483647 w 450"/>
              <a:gd name="T123" fmla="*/ 2147483647 h 351"/>
              <a:gd name="T124" fmla="*/ 2147483647 w 450"/>
              <a:gd name="T125" fmla="*/ 2147483647 h 3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0"/>
              <a:gd name="T190" fmla="*/ 0 h 351"/>
              <a:gd name="T191" fmla="*/ 450 w 450"/>
              <a:gd name="T192" fmla="*/ 351 h 3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0" h="351">
                <a:moveTo>
                  <a:pt x="380" y="338"/>
                </a:moveTo>
                <a:lnTo>
                  <a:pt x="412" y="350"/>
                </a:lnTo>
                <a:lnTo>
                  <a:pt x="429" y="320"/>
                </a:lnTo>
                <a:lnTo>
                  <a:pt x="402" y="298"/>
                </a:lnTo>
                <a:lnTo>
                  <a:pt x="404" y="290"/>
                </a:lnTo>
                <a:lnTo>
                  <a:pt x="407" y="284"/>
                </a:lnTo>
                <a:lnTo>
                  <a:pt x="408" y="277"/>
                </a:lnTo>
                <a:lnTo>
                  <a:pt x="409" y="269"/>
                </a:lnTo>
                <a:lnTo>
                  <a:pt x="445" y="268"/>
                </a:lnTo>
                <a:lnTo>
                  <a:pt x="450" y="234"/>
                </a:lnTo>
                <a:lnTo>
                  <a:pt x="415" y="223"/>
                </a:lnTo>
                <a:lnTo>
                  <a:pt x="415" y="216"/>
                </a:lnTo>
                <a:lnTo>
                  <a:pt x="414" y="210"/>
                </a:lnTo>
                <a:lnTo>
                  <a:pt x="414" y="202"/>
                </a:lnTo>
                <a:lnTo>
                  <a:pt x="412" y="196"/>
                </a:lnTo>
                <a:lnTo>
                  <a:pt x="445" y="180"/>
                </a:lnTo>
                <a:lnTo>
                  <a:pt x="436" y="147"/>
                </a:lnTo>
                <a:lnTo>
                  <a:pt x="401" y="150"/>
                </a:lnTo>
                <a:lnTo>
                  <a:pt x="398" y="144"/>
                </a:lnTo>
                <a:lnTo>
                  <a:pt x="395" y="138"/>
                </a:lnTo>
                <a:lnTo>
                  <a:pt x="392" y="131"/>
                </a:lnTo>
                <a:lnTo>
                  <a:pt x="389" y="125"/>
                </a:lnTo>
                <a:lnTo>
                  <a:pt x="412" y="100"/>
                </a:lnTo>
                <a:lnTo>
                  <a:pt x="390" y="73"/>
                </a:lnTo>
                <a:lnTo>
                  <a:pt x="360" y="89"/>
                </a:lnTo>
                <a:lnTo>
                  <a:pt x="354" y="83"/>
                </a:lnTo>
                <a:lnTo>
                  <a:pt x="350" y="79"/>
                </a:lnTo>
                <a:lnTo>
                  <a:pt x="344" y="74"/>
                </a:lnTo>
                <a:lnTo>
                  <a:pt x="338" y="70"/>
                </a:lnTo>
                <a:lnTo>
                  <a:pt x="350" y="37"/>
                </a:lnTo>
                <a:lnTo>
                  <a:pt x="320" y="21"/>
                </a:lnTo>
                <a:lnTo>
                  <a:pt x="299" y="46"/>
                </a:lnTo>
                <a:lnTo>
                  <a:pt x="292" y="43"/>
                </a:lnTo>
                <a:lnTo>
                  <a:pt x="284" y="40"/>
                </a:lnTo>
                <a:lnTo>
                  <a:pt x="277" y="39"/>
                </a:lnTo>
                <a:lnTo>
                  <a:pt x="270" y="36"/>
                </a:lnTo>
                <a:lnTo>
                  <a:pt x="268" y="4"/>
                </a:lnTo>
                <a:lnTo>
                  <a:pt x="234" y="0"/>
                </a:lnTo>
                <a:lnTo>
                  <a:pt x="225" y="30"/>
                </a:lnTo>
                <a:lnTo>
                  <a:pt x="222" y="30"/>
                </a:lnTo>
                <a:lnTo>
                  <a:pt x="221" y="30"/>
                </a:lnTo>
                <a:lnTo>
                  <a:pt x="218" y="30"/>
                </a:lnTo>
                <a:lnTo>
                  <a:pt x="215" y="30"/>
                </a:lnTo>
                <a:lnTo>
                  <a:pt x="219" y="128"/>
                </a:lnTo>
                <a:lnTo>
                  <a:pt x="235" y="129"/>
                </a:lnTo>
                <a:lnTo>
                  <a:pt x="250" y="132"/>
                </a:lnTo>
                <a:lnTo>
                  <a:pt x="265" y="140"/>
                </a:lnTo>
                <a:lnTo>
                  <a:pt x="279" y="147"/>
                </a:lnTo>
                <a:lnTo>
                  <a:pt x="290" y="158"/>
                </a:lnTo>
                <a:lnTo>
                  <a:pt x="301" y="170"/>
                </a:lnTo>
                <a:lnTo>
                  <a:pt x="308" y="184"/>
                </a:lnTo>
                <a:lnTo>
                  <a:pt x="314" y="199"/>
                </a:lnTo>
                <a:lnTo>
                  <a:pt x="317" y="219"/>
                </a:lnTo>
                <a:lnTo>
                  <a:pt x="317" y="238"/>
                </a:lnTo>
                <a:lnTo>
                  <a:pt x="313" y="256"/>
                </a:lnTo>
                <a:lnTo>
                  <a:pt x="305" y="274"/>
                </a:lnTo>
                <a:lnTo>
                  <a:pt x="295" y="289"/>
                </a:lnTo>
                <a:lnTo>
                  <a:pt x="280" y="302"/>
                </a:lnTo>
                <a:lnTo>
                  <a:pt x="264" y="312"/>
                </a:lnTo>
                <a:lnTo>
                  <a:pt x="246" y="320"/>
                </a:lnTo>
                <a:lnTo>
                  <a:pt x="226" y="323"/>
                </a:lnTo>
                <a:lnTo>
                  <a:pt x="207" y="323"/>
                </a:lnTo>
                <a:lnTo>
                  <a:pt x="189" y="318"/>
                </a:lnTo>
                <a:lnTo>
                  <a:pt x="171" y="311"/>
                </a:lnTo>
                <a:lnTo>
                  <a:pt x="157" y="300"/>
                </a:lnTo>
                <a:lnTo>
                  <a:pt x="143" y="286"/>
                </a:lnTo>
                <a:lnTo>
                  <a:pt x="133" y="269"/>
                </a:lnTo>
                <a:lnTo>
                  <a:pt x="125" y="251"/>
                </a:lnTo>
                <a:lnTo>
                  <a:pt x="122" y="232"/>
                </a:lnTo>
                <a:lnTo>
                  <a:pt x="122" y="213"/>
                </a:lnTo>
                <a:lnTo>
                  <a:pt x="127" y="195"/>
                </a:lnTo>
                <a:lnTo>
                  <a:pt x="134" y="177"/>
                </a:lnTo>
                <a:lnTo>
                  <a:pt x="145" y="162"/>
                </a:lnTo>
                <a:lnTo>
                  <a:pt x="160" y="149"/>
                </a:lnTo>
                <a:lnTo>
                  <a:pt x="176" y="138"/>
                </a:lnTo>
                <a:lnTo>
                  <a:pt x="194" y="131"/>
                </a:lnTo>
                <a:lnTo>
                  <a:pt x="200" y="129"/>
                </a:lnTo>
                <a:lnTo>
                  <a:pt x="206" y="129"/>
                </a:lnTo>
                <a:lnTo>
                  <a:pt x="210" y="128"/>
                </a:lnTo>
                <a:lnTo>
                  <a:pt x="216" y="128"/>
                </a:lnTo>
                <a:lnTo>
                  <a:pt x="206" y="31"/>
                </a:lnTo>
                <a:lnTo>
                  <a:pt x="203" y="31"/>
                </a:lnTo>
                <a:lnTo>
                  <a:pt x="200" y="31"/>
                </a:lnTo>
                <a:lnTo>
                  <a:pt x="197" y="31"/>
                </a:lnTo>
                <a:lnTo>
                  <a:pt x="194" y="31"/>
                </a:lnTo>
                <a:lnTo>
                  <a:pt x="180" y="4"/>
                </a:lnTo>
                <a:lnTo>
                  <a:pt x="148" y="13"/>
                </a:lnTo>
                <a:lnTo>
                  <a:pt x="151" y="43"/>
                </a:lnTo>
                <a:lnTo>
                  <a:pt x="143" y="46"/>
                </a:lnTo>
                <a:lnTo>
                  <a:pt x="136" y="49"/>
                </a:lnTo>
                <a:lnTo>
                  <a:pt x="128" y="52"/>
                </a:lnTo>
                <a:lnTo>
                  <a:pt x="121" y="56"/>
                </a:lnTo>
                <a:lnTo>
                  <a:pt x="100" y="37"/>
                </a:lnTo>
                <a:lnTo>
                  <a:pt x="73" y="59"/>
                </a:lnTo>
                <a:lnTo>
                  <a:pt x="85" y="83"/>
                </a:lnTo>
                <a:lnTo>
                  <a:pt x="79" y="89"/>
                </a:lnTo>
                <a:lnTo>
                  <a:pt x="75" y="95"/>
                </a:lnTo>
                <a:lnTo>
                  <a:pt x="69" y="103"/>
                </a:lnTo>
                <a:lnTo>
                  <a:pt x="63" y="109"/>
                </a:lnTo>
                <a:lnTo>
                  <a:pt x="37" y="100"/>
                </a:lnTo>
                <a:lnTo>
                  <a:pt x="21" y="129"/>
                </a:lnTo>
                <a:lnTo>
                  <a:pt x="40" y="146"/>
                </a:lnTo>
                <a:lnTo>
                  <a:pt x="37" y="153"/>
                </a:lnTo>
                <a:lnTo>
                  <a:pt x="35" y="162"/>
                </a:lnTo>
                <a:lnTo>
                  <a:pt x="33" y="171"/>
                </a:lnTo>
                <a:lnTo>
                  <a:pt x="30" y="180"/>
                </a:lnTo>
                <a:lnTo>
                  <a:pt x="5" y="181"/>
                </a:lnTo>
                <a:lnTo>
                  <a:pt x="0" y="216"/>
                </a:lnTo>
                <a:lnTo>
                  <a:pt x="24" y="222"/>
                </a:lnTo>
                <a:lnTo>
                  <a:pt x="24" y="231"/>
                </a:lnTo>
                <a:lnTo>
                  <a:pt x="26" y="239"/>
                </a:lnTo>
                <a:lnTo>
                  <a:pt x="26" y="248"/>
                </a:lnTo>
                <a:lnTo>
                  <a:pt x="27" y="257"/>
                </a:lnTo>
                <a:lnTo>
                  <a:pt x="5" y="269"/>
                </a:lnTo>
                <a:lnTo>
                  <a:pt x="14" y="302"/>
                </a:lnTo>
                <a:lnTo>
                  <a:pt x="39" y="299"/>
                </a:lnTo>
                <a:lnTo>
                  <a:pt x="42" y="308"/>
                </a:lnTo>
                <a:lnTo>
                  <a:pt x="46" y="315"/>
                </a:lnTo>
                <a:lnTo>
                  <a:pt x="51" y="323"/>
                </a:lnTo>
                <a:lnTo>
                  <a:pt x="55" y="330"/>
                </a:lnTo>
                <a:lnTo>
                  <a:pt x="37" y="350"/>
                </a:lnTo>
                <a:lnTo>
                  <a:pt x="39" y="351"/>
                </a:lnTo>
                <a:lnTo>
                  <a:pt x="369" y="351"/>
                </a:lnTo>
                <a:lnTo>
                  <a:pt x="372" y="348"/>
                </a:lnTo>
                <a:lnTo>
                  <a:pt x="375" y="344"/>
                </a:lnTo>
                <a:lnTo>
                  <a:pt x="377" y="341"/>
                </a:lnTo>
                <a:lnTo>
                  <a:pt x="380" y="3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5" name="Freeform 83"/>
          <p:cNvSpPr>
            <a:spLocks/>
          </p:cNvSpPr>
          <p:nvPr/>
        </p:nvSpPr>
        <p:spPr bwMode="auto">
          <a:xfrm rot="324377">
            <a:off x="2555875" y="1803400"/>
            <a:ext cx="101600" cy="103188"/>
          </a:xfrm>
          <a:custGeom>
            <a:avLst/>
            <a:gdLst>
              <a:gd name="T0" fmla="*/ 2147483647 w 13"/>
              <a:gd name="T1" fmla="*/ 2147483647 h 98"/>
              <a:gd name="T2" fmla="*/ 2147483647 w 13"/>
              <a:gd name="T3" fmla="*/ 0 h 98"/>
              <a:gd name="T4" fmla="*/ 2147483647 w 13"/>
              <a:gd name="T5" fmla="*/ 0 h 98"/>
              <a:gd name="T6" fmla="*/ 2147483647 w 13"/>
              <a:gd name="T7" fmla="*/ 0 h 98"/>
              <a:gd name="T8" fmla="*/ 2147483647 w 13"/>
              <a:gd name="T9" fmla="*/ 0 h 98"/>
              <a:gd name="T10" fmla="*/ 0 w 13"/>
              <a:gd name="T11" fmla="*/ 2147483647 h 98"/>
              <a:gd name="T12" fmla="*/ 2147483647 w 13"/>
              <a:gd name="T13" fmla="*/ 2147483647 h 98"/>
              <a:gd name="T14" fmla="*/ 2147483647 w 13"/>
              <a:gd name="T15" fmla="*/ 2147483647 h 98"/>
              <a:gd name="T16" fmla="*/ 2147483647 w 13"/>
              <a:gd name="T17" fmla="*/ 2147483647 h 98"/>
              <a:gd name="T18" fmla="*/ 2147483647 w 13"/>
              <a:gd name="T19" fmla="*/ 2147483647 h 98"/>
              <a:gd name="T20" fmla="*/ 2147483647 w 13"/>
              <a:gd name="T21" fmla="*/ 2147483647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98"/>
              <a:gd name="T35" fmla="*/ 13 w 13"/>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98">
                <a:moveTo>
                  <a:pt x="13" y="98"/>
                </a:moveTo>
                <a:lnTo>
                  <a:pt x="9" y="0"/>
                </a:lnTo>
                <a:lnTo>
                  <a:pt x="7" y="0"/>
                </a:lnTo>
                <a:lnTo>
                  <a:pt x="4" y="0"/>
                </a:lnTo>
                <a:lnTo>
                  <a:pt x="3" y="0"/>
                </a:lnTo>
                <a:lnTo>
                  <a:pt x="0" y="1"/>
                </a:lnTo>
                <a:lnTo>
                  <a:pt x="10" y="98"/>
                </a:lnTo>
                <a:lnTo>
                  <a:pt x="12" y="98"/>
                </a:lnTo>
                <a:lnTo>
                  <a:pt x="13" y="9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6" name="Freeform 84"/>
          <p:cNvSpPr>
            <a:spLocks/>
          </p:cNvSpPr>
          <p:nvPr/>
        </p:nvSpPr>
        <p:spPr bwMode="auto">
          <a:xfrm>
            <a:off x="3478213" y="1822450"/>
            <a:ext cx="460375" cy="382588"/>
          </a:xfrm>
          <a:custGeom>
            <a:avLst/>
            <a:gdLst>
              <a:gd name="T0" fmla="*/ 2147483647 w 387"/>
              <a:gd name="T1" fmla="*/ 2147483647 h 323"/>
              <a:gd name="T2" fmla="*/ 2147483647 w 387"/>
              <a:gd name="T3" fmla="*/ 2147483647 h 323"/>
              <a:gd name="T4" fmla="*/ 2147483647 w 387"/>
              <a:gd name="T5" fmla="*/ 2147483647 h 323"/>
              <a:gd name="T6" fmla="*/ 2147483647 w 387"/>
              <a:gd name="T7" fmla="*/ 2147483647 h 323"/>
              <a:gd name="T8" fmla="*/ 2147483647 w 387"/>
              <a:gd name="T9" fmla="*/ 2147483647 h 323"/>
              <a:gd name="T10" fmla="*/ 2147483647 w 387"/>
              <a:gd name="T11" fmla="*/ 2147483647 h 323"/>
              <a:gd name="T12" fmla="*/ 2147483647 w 387"/>
              <a:gd name="T13" fmla="*/ 2147483647 h 323"/>
              <a:gd name="T14" fmla="*/ 2147483647 w 387"/>
              <a:gd name="T15" fmla="*/ 2147483647 h 323"/>
              <a:gd name="T16" fmla="*/ 2147483647 w 387"/>
              <a:gd name="T17" fmla="*/ 2147483647 h 323"/>
              <a:gd name="T18" fmla="*/ 2147483647 w 387"/>
              <a:gd name="T19" fmla="*/ 2147483647 h 323"/>
              <a:gd name="T20" fmla="*/ 2147483647 w 387"/>
              <a:gd name="T21" fmla="*/ 2147483647 h 323"/>
              <a:gd name="T22" fmla="*/ 2147483647 w 387"/>
              <a:gd name="T23" fmla="*/ 2147483647 h 323"/>
              <a:gd name="T24" fmla="*/ 2147483647 w 387"/>
              <a:gd name="T25" fmla="*/ 2147483647 h 323"/>
              <a:gd name="T26" fmla="*/ 2147483647 w 387"/>
              <a:gd name="T27" fmla="*/ 0 h 323"/>
              <a:gd name="T28" fmla="*/ 2147483647 w 387"/>
              <a:gd name="T29" fmla="*/ 2147483647 h 323"/>
              <a:gd name="T30" fmla="*/ 2147483647 w 387"/>
              <a:gd name="T31" fmla="*/ 2147483647 h 323"/>
              <a:gd name="T32" fmla="*/ 2147483647 w 387"/>
              <a:gd name="T33" fmla="*/ 2147483647 h 323"/>
              <a:gd name="T34" fmla="*/ 2147483647 w 387"/>
              <a:gd name="T35" fmla="*/ 2147483647 h 323"/>
              <a:gd name="T36" fmla="*/ 2147483647 w 387"/>
              <a:gd name="T37" fmla="*/ 2147483647 h 323"/>
              <a:gd name="T38" fmla="*/ 2147483647 w 387"/>
              <a:gd name="T39" fmla="*/ 2147483647 h 323"/>
              <a:gd name="T40" fmla="*/ 2147483647 w 387"/>
              <a:gd name="T41" fmla="*/ 2147483647 h 323"/>
              <a:gd name="T42" fmla="*/ 2147483647 w 387"/>
              <a:gd name="T43" fmla="*/ 2147483647 h 323"/>
              <a:gd name="T44" fmla="*/ 2147483647 w 387"/>
              <a:gd name="T45" fmla="*/ 2147483647 h 323"/>
              <a:gd name="T46" fmla="*/ 2147483647 w 387"/>
              <a:gd name="T47" fmla="*/ 2147483647 h 323"/>
              <a:gd name="T48" fmla="*/ 2147483647 w 387"/>
              <a:gd name="T49" fmla="*/ 2147483647 h 323"/>
              <a:gd name="T50" fmla="*/ 2147483647 w 387"/>
              <a:gd name="T51" fmla="*/ 2147483647 h 323"/>
              <a:gd name="T52" fmla="*/ 2147483647 w 387"/>
              <a:gd name="T53" fmla="*/ 2147483647 h 323"/>
              <a:gd name="T54" fmla="*/ 2147483647 w 387"/>
              <a:gd name="T55" fmla="*/ 2147483647 h 323"/>
              <a:gd name="T56" fmla="*/ 2147483647 w 387"/>
              <a:gd name="T57" fmla="*/ 2147483647 h 323"/>
              <a:gd name="T58" fmla="*/ 2147483647 w 387"/>
              <a:gd name="T59" fmla="*/ 0 h 323"/>
              <a:gd name="T60" fmla="*/ 2147483647 w 387"/>
              <a:gd name="T61" fmla="*/ 2147483647 h 323"/>
              <a:gd name="T62" fmla="*/ 2147483647 w 387"/>
              <a:gd name="T63" fmla="*/ 2147483647 h 323"/>
              <a:gd name="T64" fmla="*/ 2147483647 w 387"/>
              <a:gd name="T65" fmla="*/ 2147483647 h 323"/>
              <a:gd name="T66" fmla="*/ 2147483647 w 387"/>
              <a:gd name="T67" fmla="*/ 2147483647 h 323"/>
              <a:gd name="T68" fmla="*/ 2147483647 w 387"/>
              <a:gd name="T69" fmla="*/ 2147483647 h 323"/>
              <a:gd name="T70" fmla="*/ 2147483647 w 387"/>
              <a:gd name="T71" fmla="*/ 2147483647 h 323"/>
              <a:gd name="T72" fmla="*/ 2147483647 w 387"/>
              <a:gd name="T73" fmla="*/ 2147483647 h 323"/>
              <a:gd name="T74" fmla="*/ 2147483647 w 387"/>
              <a:gd name="T75" fmla="*/ 2147483647 h 323"/>
              <a:gd name="T76" fmla="*/ 2147483647 w 387"/>
              <a:gd name="T77" fmla="*/ 2147483647 h 323"/>
              <a:gd name="T78" fmla="*/ 2147483647 w 387"/>
              <a:gd name="T79" fmla="*/ 2147483647 h 323"/>
              <a:gd name="T80" fmla="*/ 2147483647 w 387"/>
              <a:gd name="T81" fmla="*/ 2147483647 h 323"/>
              <a:gd name="T82" fmla="*/ 2147483647 w 387"/>
              <a:gd name="T83" fmla="*/ 2147483647 h 323"/>
              <a:gd name="T84" fmla="*/ 2147483647 w 387"/>
              <a:gd name="T85" fmla="*/ 2147483647 h 323"/>
              <a:gd name="T86" fmla="*/ 2147483647 w 387"/>
              <a:gd name="T87" fmla="*/ 2147483647 h 3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7"/>
              <a:gd name="T133" fmla="*/ 0 h 323"/>
              <a:gd name="T134" fmla="*/ 387 w 387"/>
              <a:gd name="T135" fmla="*/ 323 h 3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7" h="323">
                <a:moveTo>
                  <a:pt x="301" y="322"/>
                </a:moveTo>
                <a:lnTo>
                  <a:pt x="305" y="317"/>
                </a:lnTo>
                <a:lnTo>
                  <a:pt x="310" y="313"/>
                </a:lnTo>
                <a:lnTo>
                  <a:pt x="314" y="308"/>
                </a:lnTo>
                <a:lnTo>
                  <a:pt x="319" y="302"/>
                </a:lnTo>
                <a:lnTo>
                  <a:pt x="346" y="316"/>
                </a:lnTo>
                <a:lnTo>
                  <a:pt x="362" y="290"/>
                </a:lnTo>
                <a:lnTo>
                  <a:pt x="340" y="270"/>
                </a:lnTo>
                <a:lnTo>
                  <a:pt x="343" y="264"/>
                </a:lnTo>
                <a:lnTo>
                  <a:pt x="346" y="258"/>
                </a:lnTo>
                <a:lnTo>
                  <a:pt x="347" y="253"/>
                </a:lnTo>
                <a:lnTo>
                  <a:pt x="350" y="247"/>
                </a:lnTo>
                <a:lnTo>
                  <a:pt x="380" y="249"/>
                </a:lnTo>
                <a:lnTo>
                  <a:pt x="387" y="219"/>
                </a:lnTo>
                <a:lnTo>
                  <a:pt x="357" y="207"/>
                </a:lnTo>
                <a:lnTo>
                  <a:pt x="359" y="201"/>
                </a:lnTo>
                <a:lnTo>
                  <a:pt x="359" y="195"/>
                </a:lnTo>
                <a:lnTo>
                  <a:pt x="359" y="189"/>
                </a:lnTo>
                <a:lnTo>
                  <a:pt x="357" y="183"/>
                </a:lnTo>
                <a:lnTo>
                  <a:pt x="387" y="173"/>
                </a:lnTo>
                <a:lnTo>
                  <a:pt x="381" y="143"/>
                </a:lnTo>
                <a:lnTo>
                  <a:pt x="351" y="143"/>
                </a:lnTo>
                <a:lnTo>
                  <a:pt x="350" y="137"/>
                </a:lnTo>
                <a:lnTo>
                  <a:pt x="347" y="131"/>
                </a:lnTo>
                <a:lnTo>
                  <a:pt x="346" y="127"/>
                </a:lnTo>
                <a:lnTo>
                  <a:pt x="343" y="121"/>
                </a:lnTo>
                <a:lnTo>
                  <a:pt x="365" y="100"/>
                </a:lnTo>
                <a:lnTo>
                  <a:pt x="348" y="75"/>
                </a:lnTo>
                <a:lnTo>
                  <a:pt x="320" y="86"/>
                </a:lnTo>
                <a:lnTo>
                  <a:pt x="317" y="82"/>
                </a:lnTo>
                <a:lnTo>
                  <a:pt x="313" y="78"/>
                </a:lnTo>
                <a:lnTo>
                  <a:pt x="308" y="73"/>
                </a:lnTo>
                <a:lnTo>
                  <a:pt x="304" y="69"/>
                </a:lnTo>
                <a:lnTo>
                  <a:pt x="316" y="42"/>
                </a:lnTo>
                <a:lnTo>
                  <a:pt x="290" y="25"/>
                </a:lnTo>
                <a:lnTo>
                  <a:pt x="271" y="46"/>
                </a:lnTo>
                <a:lnTo>
                  <a:pt x="265" y="43"/>
                </a:lnTo>
                <a:lnTo>
                  <a:pt x="259" y="40"/>
                </a:lnTo>
                <a:lnTo>
                  <a:pt x="253" y="37"/>
                </a:lnTo>
                <a:lnTo>
                  <a:pt x="247" y="34"/>
                </a:lnTo>
                <a:lnTo>
                  <a:pt x="249" y="6"/>
                </a:lnTo>
                <a:lnTo>
                  <a:pt x="219" y="0"/>
                </a:lnTo>
                <a:lnTo>
                  <a:pt x="209" y="25"/>
                </a:lnTo>
                <a:lnTo>
                  <a:pt x="207" y="25"/>
                </a:lnTo>
                <a:lnTo>
                  <a:pt x="204" y="25"/>
                </a:lnTo>
                <a:lnTo>
                  <a:pt x="203" y="25"/>
                </a:lnTo>
                <a:lnTo>
                  <a:pt x="200" y="25"/>
                </a:lnTo>
                <a:lnTo>
                  <a:pt x="197" y="109"/>
                </a:lnTo>
                <a:lnTo>
                  <a:pt x="210" y="112"/>
                </a:lnTo>
                <a:lnTo>
                  <a:pt x="223" y="116"/>
                </a:lnTo>
                <a:lnTo>
                  <a:pt x="235" y="122"/>
                </a:lnTo>
                <a:lnTo>
                  <a:pt x="246" y="130"/>
                </a:lnTo>
                <a:lnTo>
                  <a:pt x="255" y="140"/>
                </a:lnTo>
                <a:lnTo>
                  <a:pt x="262" y="152"/>
                </a:lnTo>
                <a:lnTo>
                  <a:pt x="268" y="165"/>
                </a:lnTo>
                <a:lnTo>
                  <a:pt x="273" y="179"/>
                </a:lnTo>
                <a:lnTo>
                  <a:pt x="274" y="195"/>
                </a:lnTo>
                <a:lnTo>
                  <a:pt x="273" y="211"/>
                </a:lnTo>
                <a:lnTo>
                  <a:pt x="267" y="226"/>
                </a:lnTo>
                <a:lnTo>
                  <a:pt x="259" y="241"/>
                </a:lnTo>
                <a:lnTo>
                  <a:pt x="249" y="253"/>
                </a:lnTo>
                <a:lnTo>
                  <a:pt x="235" y="264"/>
                </a:lnTo>
                <a:lnTo>
                  <a:pt x="221" y="272"/>
                </a:lnTo>
                <a:lnTo>
                  <a:pt x="204" y="277"/>
                </a:lnTo>
                <a:lnTo>
                  <a:pt x="188" y="278"/>
                </a:lnTo>
                <a:lnTo>
                  <a:pt x="171" y="277"/>
                </a:lnTo>
                <a:lnTo>
                  <a:pt x="157" y="271"/>
                </a:lnTo>
                <a:lnTo>
                  <a:pt x="142" y="264"/>
                </a:lnTo>
                <a:lnTo>
                  <a:pt x="130" y="253"/>
                </a:lnTo>
                <a:lnTo>
                  <a:pt x="119" y="240"/>
                </a:lnTo>
                <a:lnTo>
                  <a:pt x="110" y="225"/>
                </a:lnTo>
                <a:lnTo>
                  <a:pt x="106" y="209"/>
                </a:lnTo>
                <a:lnTo>
                  <a:pt x="104" y="192"/>
                </a:lnTo>
                <a:lnTo>
                  <a:pt x="106" y="176"/>
                </a:lnTo>
                <a:lnTo>
                  <a:pt x="112" y="161"/>
                </a:lnTo>
                <a:lnTo>
                  <a:pt x="119" y="146"/>
                </a:lnTo>
                <a:lnTo>
                  <a:pt x="130" y="134"/>
                </a:lnTo>
                <a:lnTo>
                  <a:pt x="143" y="124"/>
                </a:lnTo>
                <a:lnTo>
                  <a:pt x="158" y="115"/>
                </a:lnTo>
                <a:lnTo>
                  <a:pt x="174" y="110"/>
                </a:lnTo>
                <a:lnTo>
                  <a:pt x="179" y="109"/>
                </a:lnTo>
                <a:lnTo>
                  <a:pt x="183" y="109"/>
                </a:lnTo>
                <a:lnTo>
                  <a:pt x="188" y="109"/>
                </a:lnTo>
                <a:lnTo>
                  <a:pt x="194" y="109"/>
                </a:lnTo>
                <a:lnTo>
                  <a:pt x="192" y="25"/>
                </a:lnTo>
                <a:lnTo>
                  <a:pt x="189" y="24"/>
                </a:lnTo>
                <a:lnTo>
                  <a:pt x="188" y="24"/>
                </a:lnTo>
                <a:lnTo>
                  <a:pt x="185" y="24"/>
                </a:lnTo>
                <a:lnTo>
                  <a:pt x="182" y="25"/>
                </a:lnTo>
                <a:lnTo>
                  <a:pt x="173" y="0"/>
                </a:lnTo>
                <a:lnTo>
                  <a:pt x="143" y="6"/>
                </a:lnTo>
                <a:lnTo>
                  <a:pt x="145" y="31"/>
                </a:lnTo>
                <a:lnTo>
                  <a:pt x="137" y="33"/>
                </a:lnTo>
                <a:lnTo>
                  <a:pt x="130" y="36"/>
                </a:lnTo>
                <a:lnTo>
                  <a:pt x="124" y="37"/>
                </a:lnTo>
                <a:lnTo>
                  <a:pt x="118" y="40"/>
                </a:lnTo>
                <a:lnTo>
                  <a:pt x="100" y="22"/>
                </a:lnTo>
                <a:lnTo>
                  <a:pt x="76" y="39"/>
                </a:lnTo>
                <a:lnTo>
                  <a:pt x="85" y="61"/>
                </a:lnTo>
                <a:lnTo>
                  <a:pt x="79" y="66"/>
                </a:lnTo>
                <a:lnTo>
                  <a:pt x="75" y="70"/>
                </a:lnTo>
                <a:lnTo>
                  <a:pt x="69" y="75"/>
                </a:lnTo>
                <a:lnTo>
                  <a:pt x="63" y="81"/>
                </a:lnTo>
                <a:lnTo>
                  <a:pt x="42" y="72"/>
                </a:lnTo>
                <a:lnTo>
                  <a:pt x="26" y="95"/>
                </a:lnTo>
                <a:lnTo>
                  <a:pt x="42" y="112"/>
                </a:lnTo>
                <a:lnTo>
                  <a:pt x="37" y="119"/>
                </a:lnTo>
                <a:lnTo>
                  <a:pt x="35" y="125"/>
                </a:lnTo>
                <a:lnTo>
                  <a:pt x="32" y="133"/>
                </a:lnTo>
                <a:lnTo>
                  <a:pt x="29" y="140"/>
                </a:lnTo>
                <a:lnTo>
                  <a:pt x="8" y="139"/>
                </a:lnTo>
                <a:lnTo>
                  <a:pt x="0" y="168"/>
                </a:lnTo>
                <a:lnTo>
                  <a:pt x="21" y="176"/>
                </a:lnTo>
                <a:lnTo>
                  <a:pt x="20" y="183"/>
                </a:lnTo>
                <a:lnTo>
                  <a:pt x="20" y="191"/>
                </a:lnTo>
                <a:lnTo>
                  <a:pt x="20" y="200"/>
                </a:lnTo>
                <a:lnTo>
                  <a:pt x="21" y="207"/>
                </a:lnTo>
                <a:lnTo>
                  <a:pt x="0" y="214"/>
                </a:lnTo>
                <a:lnTo>
                  <a:pt x="6" y="243"/>
                </a:lnTo>
                <a:lnTo>
                  <a:pt x="27" y="243"/>
                </a:lnTo>
                <a:lnTo>
                  <a:pt x="30" y="250"/>
                </a:lnTo>
                <a:lnTo>
                  <a:pt x="33" y="258"/>
                </a:lnTo>
                <a:lnTo>
                  <a:pt x="36" y="264"/>
                </a:lnTo>
                <a:lnTo>
                  <a:pt x="39" y="271"/>
                </a:lnTo>
                <a:lnTo>
                  <a:pt x="23" y="286"/>
                </a:lnTo>
                <a:lnTo>
                  <a:pt x="39" y="311"/>
                </a:lnTo>
                <a:lnTo>
                  <a:pt x="60" y="302"/>
                </a:lnTo>
                <a:lnTo>
                  <a:pt x="64" y="308"/>
                </a:lnTo>
                <a:lnTo>
                  <a:pt x="70" y="313"/>
                </a:lnTo>
                <a:lnTo>
                  <a:pt x="75" y="319"/>
                </a:lnTo>
                <a:lnTo>
                  <a:pt x="81" y="323"/>
                </a:lnTo>
                <a:lnTo>
                  <a:pt x="301" y="323"/>
                </a:lnTo>
                <a:lnTo>
                  <a:pt x="301" y="3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7" name="Freeform 85"/>
          <p:cNvSpPr>
            <a:spLocks/>
          </p:cNvSpPr>
          <p:nvPr/>
        </p:nvSpPr>
        <p:spPr bwMode="auto">
          <a:xfrm>
            <a:off x="2868613" y="2185988"/>
            <a:ext cx="660400" cy="498475"/>
          </a:xfrm>
          <a:custGeom>
            <a:avLst/>
            <a:gdLst>
              <a:gd name="T0" fmla="*/ 2147483647 w 555"/>
              <a:gd name="T1" fmla="*/ 2147483647 h 421"/>
              <a:gd name="T2" fmla="*/ 2147483647 w 555"/>
              <a:gd name="T3" fmla="*/ 2147483647 h 421"/>
              <a:gd name="T4" fmla="*/ 2147483647 w 555"/>
              <a:gd name="T5" fmla="*/ 2147483647 h 421"/>
              <a:gd name="T6" fmla="*/ 2147483647 w 555"/>
              <a:gd name="T7" fmla="*/ 2147483647 h 421"/>
              <a:gd name="T8" fmla="*/ 2147483647 w 555"/>
              <a:gd name="T9" fmla="*/ 2147483647 h 421"/>
              <a:gd name="T10" fmla="*/ 2147483647 w 555"/>
              <a:gd name="T11" fmla="*/ 2147483647 h 421"/>
              <a:gd name="T12" fmla="*/ 2147483647 w 555"/>
              <a:gd name="T13" fmla="*/ 2147483647 h 421"/>
              <a:gd name="T14" fmla="*/ 2147483647 w 555"/>
              <a:gd name="T15" fmla="*/ 2147483647 h 421"/>
              <a:gd name="T16" fmla="*/ 2147483647 w 555"/>
              <a:gd name="T17" fmla="*/ 2147483647 h 421"/>
              <a:gd name="T18" fmla="*/ 2147483647 w 555"/>
              <a:gd name="T19" fmla="*/ 2147483647 h 421"/>
              <a:gd name="T20" fmla="*/ 2147483647 w 555"/>
              <a:gd name="T21" fmla="*/ 2147483647 h 421"/>
              <a:gd name="T22" fmla="*/ 2147483647 w 555"/>
              <a:gd name="T23" fmla="*/ 2147483647 h 421"/>
              <a:gd name="T24" fmla="*/ 2147483647 w 555"/>
              <a:gd name="T25" fmla="*/ 2147483647 h 421"/>
              <a:gd name="T26" fmla="*/ 2147483647 w 555"/>
              <a:gd name="T27" fmla="*/ 2147483647 h 421"/>
              <a:gd name="T28" fmla="*/ 2147483647 w 555"/>
              <a:gd name="T29" fmla="*/ 2147483647 h 421"/>
              <a:gd name="T30" fmla="*/ 2147483647 w 555"/>
              <a:gd name="T31" fmla="*/ 2147483647 h 421"/>
              <a:gd name="T32" fmla="*/ 2147483647 w 555"/>
              <a:gd name="T33" fmla="*/ 2147483647 h 421"/>
              <a:gd name="T34" fmla="*/ 2147483647 w 555"/>
              <a:gd name="T35" fmla="*/ 2147483647 h 421"/>
              <a:gd name="T36" fmla="*/ 2147483647 w 555"/>
              <a:gd name="T37" fmla="*/ 2147483647 h 421"/>
              <a:gd name="T38" fmla="*/ 2147483647 w 555"/>
              <a:gd name="T39" fmla="*/ 2147483647 h 421"/>
              <a:gd name="T40" fmla="*/ 2147483647 w 555"/>
              <a:gd name="T41" fmla="*/ 2147483647 h 421"/>
              <a:gd name="T42" fmla="*/ 2147483647 w 555"/>
              <a:gd name="T43" fmla="*/ 2147483647 h 421"/>
              <a:gd name="T44" fmla="*/ 2147483647 w 555"/>
              <a:gd name="T45" fmla="*/ 2147483647 h 421"/>
              <a:gd name="T46" fmla="*/ 2147483647 w 555"/>
              <a:gd name="T47" fmla="*/ 2147483647 h 421"/>
              <a:gd name="T48" fmla="*/ 2147483647 w 555"/>
              <a:gd name="T49" fmla="*/ 2147483647 h 421"/>
              <a:gd name="T50" fmla="*/ 2147483647 w 555"/>
              <a:gd name="T51" fmla="*/ 2147483647 h 421"/>
              <a:gd name="T52" fmla="*/ 2147483647 w 555"/>
              <a:gd name="T53" fmla="*/ 2147483647 h 421"/>
              <a:gd name="T54" fmla="*/ 2147483647 w 555"/>
              <a:gd name="T55" fmla="*/ 2147483647 h 421"/>
              <a:gd name="T56" fmla="*/ 2147483647 w 555"/>
              <a:gd name="T57" fmla="*/ 2147483647 h 421"/>
              <a:gd name="T58" fmla="*/ 2147483647 w 555"/>
              <a:gd name="T59" fmla="*/ 2147483647 h 421"/>
              <a:gd name="T60" fmla="*/ 2147483647 w 555"/>
              <a:gd name="T61" fmla="*/ 2147483647 h 421"/>
              <a:gd name="T62" fmla="*/ 2147483647 w 555"/>
              <a:gd name="T63" fmla="*/ 2147483647 h 421"/>
              <a:gd name="T64" fmla="*/ 2147483647 w 555"/>
              <a:gd name="T65" fmla="*/ 2147483647 h 421"/>
              <a:gd name="T66" fmla="*/ 2147483647 w 555"/>
              <a:gd name="T67" fmla="*/ 2147483647 h 421"/>
              <a:gd name="T68" fmla="*/ 2147483647 w 555"/>
              <a:gd name="T69" fmla="*/ 2147483647 h 421"/>
              <a:gd name="T70" fmla="*/ 2147483647 w 555"/>
              <a:gd name="T71" fmla="*/ 2147483647 h 421"/>
              <a:gd name="T72" fmla="*/ 2147483647 w 555"/>
              <a:gd name="T73" fmla="*/ 2147483647 h 421"/>
              <a:gd name="T74" fmla="*/ 2147483647 w 555"/>
              <a:gd name="T75" fmla="*/ 0 h 421"/>
              <a:gd name="T76" fmla="*/ 2147483647 w 555"/>
              <a:gd name="T77" fmla="*/ 2147483647 h 421"/>
              <a:gd name="T78" fmla="*/ 2147483647 w 555"/>
              <a:gd name="T79" fmla="*/ 2147483647 h 421"/>
              <a:gd name="T80" fmla="*/ 2147483647 w 555"/>
              <a:gd name="T81" fmla="*/ 2147483647 h 421"/>
              <a:gd name="T82" fmla="*/ 2147483647 w 555"/>
              <a:gd name="T83" fmla="*/ 2147483647 h 421"/>
              <a:gd name="T84" fmla="*/ 2147483647 w 555"/>
              <a:gd name="T85" fmla="*/ 2147483647 h 421"/>
              <a:gd name="T86" fmla="*/ 2147483647 w 555"/>
              <a:gd name="T87" fmla="*/ 2147483647 h 421"/>
              <a:gd name="T88" fmla="*/ 2147483647 w 555"/>
              <a:gd name="T89" fmla="*/ 2147483647 h 421"/>
              <a:gd name="T90" fmla="*/ 2147483647 w 555"/>
              <a:gd name="T91" fmla="*/ 2147483647 h 421"/>
              <a:gd name="T92" fmla="*/ 2147483647 w 555"/>
              <a:gd name="T93" fmla="*/ 2147483647 h 421"/>
              <a:gd name="T94" fmla="*/ 2147483647 w 555"/>
              <a:gd name="T95" fmla="*/ 2147483647 h 421"/>
              <a:gd name="T96" fmla="*/ 2147483647 w 555"/>
              <a:gd name="T97" fmla="*/ 2147483647 h 421"/>
              <a:gd name="T98" fmla="*/ 2147483647 w 555"/>
              <a:gd name="T99" fmla="*/ 2147483647 h 421"/>
              <a:gd name="T100" fmla="*/ 2147483647 w 555"/>
              <a:gd name="T101" fmla="*/ 2147483647 h 421"/>
              <a:gd name="T102" fmla="*/ 2147483647 w 555"/>
              <a:gd name="T103" fmla="*/ 2147483647 h 421"/>
              <a:gd name="T104" fmla="*/ 2147483647 w 555"/>
              <a:gd name="T105" fmla="*/ 2147483647 h 421"/>
              <a:gd name="T106" fmla="*/ 2147483647 w 555"/>
              <a:gd name="T107" fmla="*/ 2147483647 h 421"/>
              <a:gd name="T108" fmla="*/ 2147483647 w 555"/>
              <a:gd name="T109" fmla="*/ 2147483647 h 421"/>
              <a:gd name="T110" fmla="*/ 2147483647 w 555"/>
              <a:gd name="T111" fmla="*/ 2147483647 h 421"/>
              <a:gd name="T112" fmla="*/ 2147483647 w 555"/>
              <a:gd name="T113" fmla="*/ 2147483647 h 421"/>
              <a:gd name="T114" fmla="*/ 2147483647 w 555"/>
              <a:gd name="T115" fmla="*/ 0 h 421"/>
              <a:gd name="T116" fmla="*/ 2147483647 w 555"/>
              <a:gd name="T117" fmla="*/ 0 h 421"/>
              <a:gd name="T118" fmla="*/ 2147483647 w 555"/>
              <a:gd name="T119" fmla="*/ 0 h 421"/>
              <a:gd name="T120" fmla="*/ 2147483647 w 555"/>
              <a:gd name="T121" fmla="*/ 0 h 421"/>
              <a:gd name="T122" fmla="*/ 2147483647 w 555"/>
              <a:gd name="T123" fmla="*/ 214748364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5"/>
              <a:gd name="T187" fmla="*/ 0 h 421"/>
              <a:gd name="T188" fmla="*/ 555 w 555"/>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5" h="421">
                <a:moveTo>
                  <a:pt x="51" y="46"/>
                </a:moveTo>
                <a:lnTo>
                  <a:pt x="46" y="57"/>
                </a:lnTo>
                <a:lnTo>
                  <a:pt x="43" y="67"/>
                </a:lnTo>
                <a:lnTo>
                  <a:pt x="39" y="77"/>
                </a:lnTo>
                <a:lnTo>
                  <a:pt x="36" y="88"/>
                </a:lnTo>
                <a:lnTo>
                  <a:pt x="4" y="89"/>
                </a:lnTo>
                <a:lnTo>
                  <a:pt x="0" y="133"/>
                </a:lnTo>
                <a:lnTo>
                  <a:pt x="30" y="141"/>
                </a:lnTo>
                <a:lnTo>
                  <a:pt x="30" y="152"/>
                </a:lnTo>
                <a:lnTo>
                  <a:pt x="30" y="162"/>
                </a:lnTo>
                <a:lnTo>
                  <a:pt x="31" y="174"/>
                </a:lnTo>
                <a:lnTo>
                  <a:pt x="33" y="185"/>
                </a:lnTo>
                <a:lnTo>
                  <a:pt x="4" y="198"/>
                </a:lnTo>
                <a:lnTo>
                  <a:pt x="16" y="240"/>
                </a:lnTo>
                <a:lnTo>
                  <a:pt x="48" y="235"/>
                </a:lnTo>
                <a:lnTo>
                  <a:pt x="52" y="246"/>
                </a:lnTo>
                <a:lnTo>
                  <a:pt x="56" y="256"/>
                </a:lnTo>
                <a:lnTo>
                  <a:pt x="61" y="265"/>
                </a:lnTo>
                <a:lnTo>
                  <a:pt x="67" y="274"/>
                </a:lnTo>
                <a:lnTo>
                  <a:pt x="46" y="298"/>
                </a:lnTo>
                <a:lnTo>
                  <a:pt x="73" y="332"/>
                </a:lnTo>
                <a:lnTo>
                  <a:pt x="101" y="316"/>
                </a:lnTo>
                <a:lnTo>
                  <a:pt x="109" y="323"/>
                </a:lnTo>
                <a:lnTo>
                  <a:pt x="117" y="330"/>
                </a:lnTo>
                <a:lnTo>
                  <a:pt x="125" y="336"/>
                </a:lnTo>
                <a:lnTo>
                  <a:pt x="134" y="344"/>
                </a:lnTo>
                <a:lnTo>
                  <a:pt x="123" y="375"/>
                </a:lnTo>
                <a:lnTo>
                  <a:pt x="161" y="396"/>
                </a:lnTo>
                <a:lnTo>
                  <a:pt x="181" y="369"/>
                </a:lnTo>
                <a:lnTo>
                  <a:pt x="192" y="372"/>
                </a:lnTo>
                <a:lnTo>
                  <a:pt x="202" y="375"/>
                </a:lnTo>
                <a:lnTo>
                  <a:pt x="211" y="378"/>
                </a:lnTo>
                <a:lnTo>
                  <a:pt x="222" y="381"/>
                </a:lnTo>
                <a:lnTo>
                  <a:pt x="223" y="417"/>
                </a:lnTo>
                <a:lnTo>
                  <a:pt x="266" y="421"/>
                </a:lnTo>
                <a:lnTo>
                  <a:pt x="277" y="386"/>
                </a:lnTo>
                <a:lnTo>
                  <a:pt x="286" y="386"/>
                </a:lnTo>
                <a:lnTo>
                  <a:pt x="296" y="384"/>
                </a:lnTo>
                <a:lnTo>
                  <a:pt x="305" y="384"/>
                </a:lnTo>
                <a:lnTo>
                  <a:pt x="315" y="383"/>
                </a:lnTo>
                <a:lnTo>
                  <a:pt x="332" y="415"/>
                </a:lnTo>
                <a:lnTo>
                  <a:pt x="373" y="405"/>
                </a:lnTo>
                <a:lnTo>
                  <a:pt x="369" y="365"/>
                </a:lnTo>
                <a:lnTo>
                  <a:pt x="378" y="362"/>
                </a:lnTo>
                <a:lnTo>
                  <a:pt x="385" y="357"/>
                </a:lnTo>
                <a:lnTo>
                  <a:pt x="394" y="353"/>
                </a:lnTo>
                <a:lnTo>
                  <a:pt x="402" y="347"/>
                </a:lnTo>
                <a:lnTo>
                  <a:pt x="431" y="375"/>
                </a:lnTo>
                <a:lnTo>
                  <a:pt x="466" y="348"/>
                </a:lnTo>
                <a:lnTo>
                  <a:pt x="445" y="311"/>
                </a:lnTo>
                <a:lnTo>
                  <a:pt x="451" y="304"/>
                </a:lnTo>
                <a:lnTo>
                  <a:pt x="457" y="298"/>
                </a:lnTo>
                <a:lnTo>
                  <a:pt x="463" y="290"/>
                </a:lnTo>
                <a:lnTo>
                  <a:pt x="469" y="283"/>
                </a:lnTo>
                <a:lnTo>
                  <a:pt x="509" y="298"/>
                </a:lnTo>
                <a:lnTo>
                  <a:pt x="530" y="261"/>
                </a:lnTo>
                <a:lnTo>
                  <a:pt x="495" y="234"/>
                </a:lnTo>
                <a:lnTo>
                  <a:pt x="498" y="225"/>
                </a:lnTo>
                <a:lnTo>
                  <a:pt x="501" y="216"/>
                </a:lnTo>
                <a:lnTo>
                  <a:pt x="503" y="208"/>
                </a:lnTo>
                <a:lnTo>
                  <a:pt x="506" y="199"/>
                </a:lnTo>
                <a:lnTo>
                  <a:pt x="549" y="198"/>
                </a:lnTo>
                <a:lnTo>
                  <a:pt x="555" y="155"/>
                </a:lnTo>
                <a:lnTo>
                  <a:pt x="512" y="143"/>
                </a:lnTo>
                <a:lnTo>
                  <a:pt x="512" y="134"/>
                </a:lnTo>
                <a:lnTo>
                  <a:pt x="512" y="125"/>
                </a:lnTo>
                <a:lnTo>
                  <a:pt x="512" y="116"/>
                </a:lnTo>
                <a:lnTo>
                  <a:pt x="510" y="109"/>
                </a:lnTo>
                <a:lnTo>
                  <a:pt x="549" y="89"/>
                </a:lnTo>
                <a:lnTo>
                  <a:pt x="539" y="48"/>
                </a:lnTo>
                <a:lnTo>
                  <a:pt x="494" y="52"/>
                </a:lnTo>
                <a:lnTo>
                  <a:pt x="491" y="45"/>
                </a:lnTo>
                <a:lnTo>
                  <a:pt x="487" y="36"/>
                </a:lnTo>
                <a:lnTo>
                  <a:pt x="484" y="28"/>
                </a:lnTo>
                <a:lnTo>
                  <a:pt x="479" y="21"/>
                </a:lnTo>
                <a:lnTo>
                  <a:pt x="498" y="0"/>
                </a:lnTo>
                <a:lnTo>
                  <a:pt x="269" y="0"/>
                </a:lnTo>
                <a:lnTo>
                  <a:pt x="271" y="24"/>
                </a:lnTo>
                <a:lnTo>
                  <a:pt x="290" y="25"/>
                </a:lnTo>
                <a:lnTo>
                  <a:pt x="309" y="30"/>
                </a:lnTo>
                <a:lnTo>
                  <a:pt x="326" y="37"/>
                </a:lnTo>
                <a:lnTo>
                  <a:pt x="342" y="48"/>
                </a:lnTo>
                <a:lnTo>
                  <a:pt x="357" y="61"/>
                </a:lnTo>
                <a:lnTo>
                  <a:pt x="370" y="76"/>
                </a:lnTo>
                <a:lnTo>
                  <a:pt x="379" y="92"/>
                </a:lnTo>
                <a:lnTo>
                  <a:pt x="387" y="112"/>
                </a:lnTo>
                <a:lnTo>
                  <a:pt x="391" y="136"/>
                </a:lnTo>
                <a:lnTo>
                  <a:pt x="390" y="159"/>
                </a:lnTo>
                <a:lnTo>
                  <a:pt x="385" y="182"/>
                </a:lnTo>
                <a:lnTo>
                  <a:pt x="376" y="204"/>
                </a:lnTo>
                <a:lnTo>
                  <a:pt x="363" y="222"/>
                </a:lnTo>
                <a:lnTo>
                  <a:pt x="347" y="238"/>
                </a:lnTo>
                <a:lnTo>
                  <a:pt x="326" y="252"/>
                </a:lnTo>
                <a:lnTo>
                  <a:pt x="303" y="261"/>
                </a:lnTo>
                <a:lnTo>
                  <a:pt x="280" y="265"/>
                </a:lnTo>
                <a:lnTo>
                  <a:pt x="256" y="263"/>
                </a:lnTo>
                <a:lnTo>
                  <a:pt x="234" y="259"/>
                </a:lnTo>
                <a:lnTo>
                  <a:pt x="211" y="250"/>
                </a:lnTo>
                <a:lnTo>
                  <a:pt x="193" y="237"/>
                </a:lnTo>
                <a:lnTo>
                  <a:pt x="177" y="220"/>
                </a:lnTo>
                <a:lnTo>
                  <a:pt x="164" y="199"/>
                </a:lnTo>
                <a:lnTo>
                  <a:pt x="155" y="177"/>
                </a:lnTo>
                <a:lnTo>
                  <a:pt x="150" y="153"/>
                </a:lnTo>
                <a:lnTo>
                  <a:pt x="152" y="130"/>
                </a:lnTo>
                <a:lnTo>
                  <a:pt x="156" y="107"/>
                </a:lnTo>
                <a:lnTo>
                  <a:pt x="165" y="85"/>
                </a:lnTo>
                <a:lnTo>
                  <a:pt x="178" y="67"/>
                </a:lnTo>
                <a:lnTo>
                  <a:pt x="195" y="51"/>
                </a:lnTo>
                <a:lnTo>
                  <a:pt x="216" y="37"/>
                </a:lnTo>
                <a:lnTo>
                  <a:pt x="238" y="28"/>
                </a:lnTo>
                <a:lnTo>
                  <a:pt x="245" y="27"/>
                </a:lnTo>
                <a:lnTo>
                  <a:pt x="253" y="25"/>
                </a:lnTo>
                <a:lnTo>
                  <a:pt x="259" y="24"/>
                </a:lnTo>
                <a:lnTo>
                  <a:pt x="266" y="24"/>
                </a:lnTo>
                <a:lnTo>
                  <a:pt x="263" y="0"/>
                </a:lnTo>
                <a:lnTo>
                  <a:pt x="77" y="0"/>
                </a:lnTo>
                <a:lnTo>
                  <a:pt x="74" y="0"/>
                </a:lnTo>
                <a:lnTo>
                  <a:pt x="40" y="0"/>
                </a:lnTo>
                <a:lnTo>
                  <a:pt x="25" y="27"/>
                </a:lnTo>
                <a:lnTo>
                  <a:pt x="51" y="4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8" name="Freeform 86"/>
          <p:cNvSpPr>
            <a:spLocks/>
          </p:cNvSpPr>
          <p:nvPr/>
        </p:nvSpPr>
        <p:spPr bwMode="auto">
          <a:xfrm>
            <a:off x="2420938" y="2179638"/>
            <a:ext cx="400050" cy="117475"/>
          </a:xfrm>
          <a:custGeom>
            <a:avLst/>
            <a:gdLst>
              <a:gd name="T0" fmla="*/ 2147483647 w 338"/>
              <a:gd name="T1" fmla="*/ 2147483647 h 98"/>
              <a:gd name="T2" fmla="*/ 2147483647 w 338"/>
              <a:gd name="T3" fmla="*/ 2147483647 h 98"/>
              <a:gd name="T4" fmla="*/ 2147483647 w 338"/>
              <a:gd name="T5" fmla="*/ 2147483647 h 98"/>
              <a:gd name="T6" fmla="*/ 2147483647 w 338"/>
              <a:gd name="T7" fmla="*/ 2147483647 h 98"/>
              <a:gd name="T8" fmla="*/ 2147483647 w 338"/>
              <a:gd name="T9" fmla="*/ 2147483647 h 98"/>
              <a:gd name="T10" fmla="*/ 2147483647 w 338"/>
              <a:gd name="T11" fmla="*/ 2147483647 h 98"/>
              <a:gd name="T12" fmla="*/ 2147483647 w 338"/>
              <a:gd name="T13" fmla="*/ 2147483647 h 98"/>
              <a:gd name="T14" fmla="*/ 2147483647 w 338"/>
              <a:gd name="T15" fmla="*/ 2147483647 h 98"/>
              <a:gd name="T16" fmla="*/ 2147483647 w 338"/>
              <a:gd name="T17" fmla="*/ 2147483647 h 98"/>
              <a:gd name="T18" fmla="*/ 2147483647 w 338"/>
              <a:gd name="T19" fmla="*/ 2147483647 h 98"/>
              <a:gd name="T20" fmla="*/ 2147483647 w 338"/>
              <a:gd name="T21" fmla="*/ 2147483647 h 98"/>
              <a:gd name="T22" fmla="*/ 2147483647 w 338"/>
              <a:gd name="T23" fmla="*/ 2147483647 h 98"/>
              <a:gd name="T24" fmla="*/ 2147483647 w 338"/>
              <a:gd name="T25" fmla="*/ 2147483647 h 98"/>
              <a:gd name="T26" fmla="*/ 2147483647 w 338"/>
              <a:gd name="T27" fmla="*/ 2147483647 h 98"/>
              <a:gd name="T28" fmla="*/ 2147483647 w 338"/>
              <a:gd name="T29" fmla="*/ 2147483647 h 98"/>
              <a:gd name="T30" fmla="*/ 2147483647 w 338"/>
              <a:gd name="T31" fmla="*/ 2147483647 h 98"/>
              <a:gd name="T32" fmla="*/ 2147483647 w 338"/>
              <a:gd name="T33" fmla="*/ 2147483647 h 98"/>
              <a:gd name="T34" fmla="*/ 2147483647 w 338"/>
              <a:gd name="T35" fmla="*/ 2147483647 h 98"/>
              <a:gd name="T36" fmla="*/ 2147483647 w 338"/>
              <a:gd name="T37" fmla="*/ 2147483647 h 98"/>
              <a:gd name="T38" fmla="*/ 2147483647 w 338"/>
              <a:gd name="T39" fmla="*/ 2147483647 h 98"/>
              <a:gd name="T40" fmla="*/ 2147483647 w 338"/>
              <a:gd name="T41" fmla="*/ 2147483647 h 98"/>
              <a:gd name="T42" fmla="*/ 2147483647 w 338"/>
              <a:gd name="T43" fmla="*/ 2147483647 h 98"/>
              <a:gd name="T44" fmla="*/ 2147483647 w 338"/>
              <a:gd name="T45" fmla="*/ 2147483647 h 98"/>
              <a:gd name="T46" fmla="*/ 2147483647 w 338"/>
              <a:gd name="T47" fmla="*/ 2147483647 h 98"/>
              <a:gd name="T48" fmla="*/ 2147483647 w 338"/>
              <a:gd name="T49" fmla="*/ 2147483647 h 98"/>
              <a:gd name="T50" fmla="*/ 2147483647 w 338"/>
              <a:gd name="T51" fmla="*/ 2147483647 h 98"/>
              <a:gd name="T52" fmla="*/ 2147483647 w 338"/>
              <a:gd name="T53" fmla="*/ 2147483647 h 98"/>
              <a:gd name="T54" fmla="*/ 2147483647 w 338"/>
              <a:gd name="T55" fmla="*/ 2147483647 h 98"/>
              <a:gd name="T56" fmla="*/ 2147483647 w 338"/>
              <a:gd name="T57" fmla="*/ 2147483647 h 98"/>
              <a:gd name="T58" fmla="*/ 2147483647 w 338"/>
              <a:gd name="T59" fmla="*/ 2147483647 h 98"/>
              <a:gd name="T60" fmla="*/ 2147483647 w 338"/>
              <a:gd name="T61" fmla="*/ 2147483647 h 98"/>
              <a:gd name="T62" fmla="*/ 2147483647 w 338"/>
              <a:gd name="T63" fmla="*/ 2147483647 h 98"/>
              <a:gd name="T64" fmla="*/ 2147483647 w 338"/>
              <a:gd name="T65" fmla="*/ 0 h 98"/>
              <a:gd name="T66" fmla="*/ 0 w 338"/>
              <a:gd name="T67" fmla="*/ 0 h 98"/>
              <a:gd name="T68" fmla="*/ 2147483647 w 338"/>
              <a:gd name="T69" fmla="*/ 2147483647 h 98"/>
              <a:gd name="T70" fmla="*/ 2147483647 w 338"/>
              <a:gd name="T71" fmla="*/ 2147483647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8"/>
              <a:gd name="T109" fmla="*/ 0 h 98"/>
              <a:gd name="T110" fmla="*/ 338 w 338"/>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8" h="98">
                <a:moveTo>
                  <a:pt x="43" y="13"/>
                </a:moveTo>
                <a:lnTo>
                  <a:pt x="51" y="19"/>
                </a:lnTo>
                <a:lnTo>
                  <a:pt x="57" y="24"/>
                </a:lnTo>
                <a:lnTo>
                  <a:pt x="64" y="30"/>
                </a:lnTo>
                <a:lnTo>
                  <a:pt x="70" y="36"/>
                </a:lnTo>
                <a:lnTo>
                  <a:pt x="61" y="61"/>
                </a:lnTo>
                <a:lnTo>
                  <a:pt x="91" y="77"/>
                </a:lnTo>
                <a:lnTo>
                  <a:pt x="109" y="57"/>
                </a:lnTo>
                <a:lnTo>
                  <a:pt x="116" y="58"/>
                </a:lnTo>
                <a:lnTo>
                  <a:pt x="125" y="61"/>
                </a:lnTo>
                <a:lnTo>
                  <a:pt x="132" y="63"/>
                </a:lnTo>
                <a:lnTo>
                  <a:pt x="141" y="66"/>
                </a:lnTo>
                <a:lnTo>
                  <a:pt x="143" y="94"/>
                </a:lnTo>
                <a:lnTo>
                  <a:pt x="177" y="98"/>
                </a:lnTo>
                <a:lnTo>
                  <a:pt x="184" y="70"/>
                </a:lnTo>
                <a:lnTo>
                  <a:pt x="192" y="70"/>
                </a:lnTo>
                <a:lnTo>
                  <a:pt x="201" y="69"/>
                </a:lnTo>
                <a:lnTo>
                  <a:pt x="210" y="69"/>
                </a:lnTo>
                <a:lnTo>
                  <a:pt x="217" y="67"/>
                </a:lnTo>
                <a:lnTo>
                  <a:pt x="231" y="94"/>
                </a:lnTo>
                <a:lnTo>
                  <a:pt x="263" y="85"/>
                </a:lnTo>
                <a:lnTo>
                  <a:pt x="260" y="54"/>
                </a:lnTo>
                <a:lnTo>
                  <a:pt x="268" y="51"/>
                </a:lnTo>
                <a:lnTo>
                  <a:pt x="274" y="46"/>
                </a:lnTo>
                <a:lnTo>
                  <a:pt x="281" y="43"/>
                </a:lnTo>
                <a:lnTo>
                  <a:pt x="287" y="39"/>
                </a:lnTo>
                <a:lnTo>
                  <a:pt x="311" y="61"/>
                </a:lnTo>
                <a:lnTo>
                  <a:pt x="338" y="39"/>
                </a:lnTo>
                <a:lnTo>
                  <a:pt x="321" y="9"/>
                </a:lnTo>
                <a:lnTo>
                  <a:pt x="324" y="6"/>
                </a:lnTo>
                <a:lnTo>
                  <a:pt x="326" y="5"/>
                </a:lnTo>
                <a:lnTo>
                  <a:pt x="329" y="2"/>
                </a:lnTo>
                <a:lnTo>
                  <a:pt x="330" y="0"/>
                </a:lnTo>
                <a:lnTo>
                  <a:pt x="0" y="0"/>
                </a:lnTo>
                <a:lnTo>
                  <a:pt x="21" y="25"/>
                </a:lnTo>
                <a:lnTo>
                  <a:pt x="43" y="1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9" name="Freeform 87"/>
          <p:cNvSpPr>
            <a:spLocks/>
          </p:cNvSpPr>
          <p:nvPr/>
        </p:nvSpPr>
        <p:spPr bwMode="auto">
          <a:xfrm>
            <a:off x="3563938" y="2185988"/>
            <a:ext cx="284162" cy="77787"/>
          </a:xfrm>
          <a:custGeom>
            <a:avLst/>
            <a:gdLst>
              <a:gd name="T0" fmla="*/ 0 w 239"/>
              <a:gd name="T1" fmla="*/ 2147483647 h 64"/>
              <a:gd name="T2" fmla="*/ 2147483647 w 239"/>
              <a:gd name="T3" fmla="*/ 2147483647 h 64"/>
              <a:gd name="T4" fmla="*/ 2147483647 w 239"/>
              <a:gd name="T5" fmla="*/ 2147483647 h 64"/>
              <a:gd name="T6" fmla="*/ 2147483647 w 239"/>
              <a:gd name="T7" fmla="*/ 2147483647 h 64"/>
              <a:gd name="T8" fmla="*/ 2147483647 w 239"/>
              <a:gd name="T9" fmla="*/ 2147483647 h 64"/>
              <a:gd name="T10" fmla="*/ 2147483647 w 239"/>
              <a:gd name="T11" fmla="*/ 2147483647 h 64"/>
              <a:gd name="T12" fmla="*/ 2147483647 w 239"/>
              <a:gd name="T13" fmla="*/ 2147483647 h 64"/>
              <a:gd name="T14" fmla="*/ 2147483647 w 239"/>
              <a:gd name="T15" fmla="*/ 2147483647 h 64"/>
              <a:gd name="T16" fmla="*/ 2147483647 w 239"/>
              <a:gd name="T17" fmla="*/ 2147483647 h 64"/>
              <a:gd name="T18" fmla="*/ 2147483647 w 239"/>
              <a:gd name="T19" fmla="*/ 2147483647 h 64"/>
              <a:gd name="T20" fmla="*/ 2147483647 w 239"/>
              <a:gd name="T21" fmla="*/ 2147483647 h 64"/>
              <a:gd name="T22" fmla="*/ 2147483647 w 239"/>
              <a:gd name="T23" fmla="*/ 2147483647 h 64"/>
              <a:gd name="T24" fmla="*/ 2147483647 w 239"/>
              <a:gd name="T25" fmla="*/ 2147483647 h 64"/>
              <a:gd name="T26" fmla="*/ 2147483647 w 239"/>
              <a:gd name="T27" fmla="*/ 2147483647 h 64"/>
              <a:gd name="T28" fmla="*/ 2147483647 w 239"/>
              <a:gd name="T29" fmla="*/ 2147483647 h 64"/>
              <a:gd name="T30" fmla="*/ 2147483647 w 239"/>
              <a:gd name="T31" fmla="*/ 2147483647 h 64"/>
              <a:gd name="T32" fmla="*/ 2147483647 w 239"/>
              <a:gd name="T33" fmla="*/ 2147483647 h 64"/>
              <a:gd name="T34" fmla="*/ 2147483647 w 239"/>
              <a:gd name="T35" fmla="*/ 2147483647 h 64"/>
              <a:gd name="T36" fmla="*/ 2147483647 w 239"/>
              <a:gd name="T37" fmla="*/ 2147483647 h 64"/>
              <a:gd name="T38" fmla="*/ 2147483647 w 239"/>
              <a:gd name="T39" fmla="*/ 2147483647 h 64"/>
              <a:gd name="T40" fmla="*/ 2147483647 w 239"/>
              <a:gd name="T41" fmla="*/ 2147483647 h 64"/>
              <a:gd name="T42" fmla="*/ 2147483647 w 239"/>
              <a:gd name="T43" fmla="*/ 2147483647 h 64"/>
              <a:gd name="T44" fmla="*/ 2147483647 w 239"/>
              <a:gd name="T45" fmla="*/ 2147483647 h 64"/>
              <a:gd name="T46" fmla="*/ 2147483647 w 239"/>
              <a:gd name="T47" fmla="*/ 0 h 64"/>
              <a:gd name="T48" fmla="*/ 2147483647 w 239"/>
              <a:gd name="T49" fmla="*/ 0 h 64"/>
              <a:gd name="T50" fmla="*/ 2147483647 w 239"/>
              <a:gd name="T51" fmla="*/ 0 h 64"/>
              <a:gd name="T52" fmla="*/ 2147483647 w 239"/>
              <a:gd name="T53" fmla="*/ 0 h 64"/>
              <a:gd name="T54" fmla="*/ 2147483647 w 239"/>
              <a:gd name="T55" fmla="*/ 0 h 64"/>
              <a:gd name="T56" fmla="*/ 2147483647 w 239"/>
              <a:gd name="T57" fmla="*/ 0 h 64"/>
              <a:gd name="T58" fmla="*/ 0 w 239"/>
              <a:gd name="T59" fmla="*/ 2147483647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9"/>
              <a:gd name="T91" fmla="*/ 0 h 64"/>
              <a:gd name="T92" fmla="*/ 239 w 239"/>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9" h="64">
                <a:moveTo>
                  <a:pt x="0" y="21"/>
                </a:moveTo>
                <a:lnTo>
                  <a:pt x="25" y="39"/>
                </a:lnTo>
                <a:lnTo>
                  <a:pt x="41" y="21"/>
                </a:lnTo>
                <a:lnTo>
                  <a:pt x="49" y="24"/>
                </a:lnTo>
                <a:lnTo>
                  <a:pt x="55" y="27"/>
                </a:lnTo>
                <a:lnTo>
                  <a:pt x="62" y="30"/>
                </a:lnTo>
                <a:lnTo>
                  <a:pt x="68" y="33"/>
                </a:lnTo>
                <a:lnTo>
                  <a:pt x="67" y="57"/>
                </a:lnTo>
                <a:lnTo>
                  <a:pt x="96" y="63"/>
                </a:lnTo>
                <a:lnTo>
                  <a:pt x="105" y="39"/>
                </a:lnTo>
                <a:lnTo>
                  <a:pt x="113" y="40"/>
                </a:lnTo>
                <a:lnTo>
                  <a:pt x="120" y="40"/>
                </a:lnTo>
                <a:lnTo>
                  <a:pt x="126" y="40"/>
                </a:lnTo>
                <a:lnTo>
                  <a:pt x="134" y="39"/>
                </a:lnTo>
                <a:lnTo>
                  <a:pt x="143" y="64"/>
                </a:lnTo>
                <a:lnTo>
                  <a:pt x="172" y="58"/>
                </a:lnTo>
                <a:lnTo>
                  <a:pt x="171" y="31"/>
                </a:lnTo>
                <a:lnTo>
                  <a:pt x="177" y="28"/>
                </a:lnTo>
                <a:lnTo>
                  <a:pt x="184" y="25"/>
                </a:lnTo>
                <a:lnTo>
                  <a:pt x="190" y="24"/>
                </a:lnTo>
                <a:lnTo>
                  <a:pt x="196" y="21"/>
                </a:lnTo>
                <a:lnTo>
                  <a:pt x="215" y="40"/>
                </a:lnTo>
                <a:lnTo>
                  <a:pt x="239" y="25"/>
                </a:lnTo>
                <a:lnTo>
                  <a:pt x="229" y="0"/>
                </a:lnTo>
                <a:lnTo>
                  <a:pt x="9" y="0"/>
                </a:lnTo>
                <a:lnTo>
                  <a:pt x="0" y="2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0" name="Freeform 88"/>
          <p:cNvSpPr>
            <a:spLocks/>
          </p:cNvSpPr>
          <p:nvPr/>
        </p:nvSpPr>
        <p:spPr bwMode="auto">
          <a:xfrm>
            <a:off x="2838450" y="1309688"/>
            <a:ext cx="317500" cy="315912"/>
          </a:xfrm>
          <a:custGeom>
            <a:avLst/>
            <a:gdLst>
              <a:gd name="T0" fmla="*/ 2147483647 w 268"/>
              <a:gd name="T1" fmla="*/ 0 h 266"/>
              <a:gd name="T2" fmla="*/ 2147483647 w 268"/>
              <a:gd name="T3" fmla="*/ 2147483647 h 266"/>
              <a:gd name="T4" fmla="*/ 2147483647 w 268"/>
              <a:gd name="T5" fmla="*/ 2147483647 h 266"/>
              <a:gd name="T6" fmla="*/ 2147483647 w 268"/>
              <a:gd name="T7" fmla="*/ 2147483647 h 266"/>
              <a:gd name="T8" fmla="*/ 2147483647 w 268"/>
              <a:gd name="T9" fmla="*/ 2147483647 h 266"/>
              <a:gd name="T10" fmla="*/ 2147483647 w 268"/>
              <a:gd name="T11" fmla="*/ 2147483647 h 266"/>
              <a:gd name="T12" fmla="*/ 2147483647 w 268"/>
              <a:gd name="T13" fmla="*/ 2147483647 h 266"/>
              <a:gd name="T14" fmla="*/ 2147483647 w 268"/>
              <a:gd name="T15" fmla="*/ 2147483647 h 266"/>
              <a:gd name="T16" fmla="*/ 2147483647 w 268"/>
              <a:gd name="T17" fmla="*/ 2147483647 h 266"/>
              <a:gd name="T18" fmla="*/ 2147483647 w 268"/>
              <a:gd name="T19" fmla="*/ 2147483647 h 266"/>
              <a:gd name="T20" fmla="*/ 2147483647 w 268"/>
              <a:gd name="T21" fmla="*/ 2147483647 h 266"/>
              <a:gd name="T22" fmla="*/ 2147483647 w 268"/>
              <a:gd name="T23" fmla="*/ 2147483647 h 266"/>
              <a:gd name="T24" fmla="*/ 2147483647 w 268"/>
              <a:gd name="T25" fmla="*/ 2147483647 h 266"/>
              <a:gd name="T26" fmla="*/ 2147483647 w 268"/>
              <a:gd name="T27" fmla="*/ 2147483647 h 266"/>
              <a:gd name="T28" fmla="*/ 2147483647 w 268"/>
              <a:gd name="T29" fmla="*/ 2147483647 h 266"/>
              <a:gd name="T30" fmla="*/ 2147483647 w 268"/>
              <a:gd name="T31" fmla="*/ 2147483647 h 266"/>
              <a:gd name="T32" fmla="*/ 0 w 268"/>
              <a:gd name="T33" fmla="*/ 2147483647 h 266"/>
              <a:gd name="T34" fmla="*/ 2147483647 w 268"/>
              <a:gd name="T35" fmla="*/ 2147483647 h 266"/>
              <a:gd name="T36" fmla="*/ 2147483647 w 268"/>
              <a:gd name="T37" fmla="*/ 2147483647 h 266"/>
              <a:gd name="T38" fmla="*/ 2147483647 w 268"/>
              <a:gd name="T39" fmla="*/ 2147483647 h 266"/>
              <a:gd name="T40" fmla="*/ 2147483647 w 268"/>
              <a:gd name="T41" fmla="*/ 2147483647 h 266"/>
              <a:gd name="T42" fmla="*/ 2147483647 w 268"/>
              <a:gd name="T43" fmla="*/ 2147483647 h 266"/>
              <a:gd name="T44" fmla="*/ 2147483647 w 268"/>
              <a:gd name="T45" fmla="*/ 2147483647 h 266"/>
              <a:gd name="T46" fmla="*/ 2147483647 w 268"/>
              <a:gd name="T47" fmla="*/ 2147483647 h 266"/>
              <a:gd name="T48" fmla="*/ 2147483647 w 268"/>
              <a:gd name="T49" fmla="*/ 2147483647 h 266"/>
              <a:gd name="T50" fmla="*/ 2147483647 w 268"/>
              <a:gd name="T51" fmla="*/ 2147483647 h 266"/>
              <a:gd name="T52" fmla="*/ 2147483647 w 268"/>
              <a:gd name="T53" fmla="*/ 2147483647 h 266"/>
              <a:gd name="T54" fmla="*/ 2147483647 w 268"/>
              <a:gd name="T55" fmla="*/ 2147483647 h 266"/>
              <a:gd name="T56" fmla="*/ 2147483647 w 268"/>
              <a:gd name="T57" fmla="*/ 2147483647 h 266"/>
              <a:gd name="T58" fmla="*/ 2147483647 w 268"/>
              <a:gd name="T59" fmla="*/ 2147483647 h 266"/>
              <a:gd name="T60" fmla="*/ 2147483647 w 268"/>
              <a:gd name="T61" fmla="*/ 2147483647 h 266"/>
              <a:gd name="T62" fmla="*/ 2147483647 w 268"/>
              <a:gd name="T63" fmla="*/ 2147483647 h 266"/>
              <a:gd name="T64" fmla="*/ 2147483647 w 268"/>
              <a:gd name="T65" fmla="*/ 2147483647 h 266"/>
              <a:gd name="T66" fmla="*/ 2147483647 w 268"/>
              <a:gd name="T67" fmla="*/ 2147483647 h 266"/>
              <a:gd name="T68" fmla="*/ 2147483647 w 268"/>
              <a:gd name="T69" fmla="*/ 0 h 2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8"/>
              <a:gd name="T106" fmla="*/ 0 h 266"/>
              <a:gd name="T107" fmla="*/ 268 w 268"/>
              <a:gd name="T108" fmla="*/ 266 h 2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8" h="266">
                <a:moveTo>
                  <a:pt x="268" y="0"/>
                </a:moveTo>
                <a:lnTo>
                  <a:pt x="240" y="1"/>
                </a:lnTo>
                <a:lnTo>
                  <a:pt x="215" y="6"/>
                </a:lnTo>
                <a:lnTo>
                  <a:pt x="188" y="12"/>
                </a:lnTo>
                <a:lnTo>
                  <a:pt x="164" y="21"/>
                </a:lnTo>
                <a:lnTo>
                  <a:pt x="140" y="32"/>
                </a:lnTo>
                <a:lnTo>
                  <a:pt x="118" y="46"/>
                </a:lnTo>
                <a:lnTo>
                  <a:pt x="97" y="61"/>
                </a:lnTo>
                <a:lnTo>
                  <a:pt x="79" y="77"/>
                </a:lnTo>
                <a:lnTo>
                  <a:pt x="61" y="96"/>
                </a:lnTo>
                <a:lnTo>
                  <a:pt x="47" y="117"/>
                </a:lnTo>
                <a:lnTo>
                  <a:pt x="33" y="140"/>
                </a:lnTo>
                <a:lnTo>
                  <a:pt x="21" y="162"/>
                </a:lnTo>
                <a:lnTo>
                  <a:pt x="12" y="187"/>
                </a:lnTo>
                <a:lnTo>
                  <a:pt x="6" y="212"/>
                </a:lnTo>
                <a:lnTo>
                  <a:pt x="2" y="239"/>
                </a:lnTo>
                <a:lnTo>
                  <a:pt x="0" y="266"/>
                </a:lnTo>
                <a:lnTo>
                  <a:pt x="18" y="266"/>
                </a:lnTo>
                <a:lnTo>
                  <a:pt x="20" y="242"/>
                </a:lnTo>
                <a:lnTo>
                  <a:pt x="23" y="218"/>
                </a:lnTo>
                <a:lnTo>
                  <a:pt x="29" y="195"/>
                </a:lnTo>
                <a:lnTo>
                  <a:pt x="38" y="172"/>
                </a:lnTo>
                <a:lnTo>
                  <a:pt x="47" y="150"/>
                </a:lnTo>
                <a:lnTo>
                  <a:pt x="60" y="129"/>
                </a:lnTo>
                <a:lnTo>
                  <a:pt x="75" y="110"/>
                </a:lnTo>
                <a:lnTo>
                  <a:pt x="91" y="92"/>
                </a:lnTo>
                <a:lnTo>
                  <a:pt x="109" y="76"/>
                </a:lnTo>
                <a:lnTo>
                  <a:pt x="128" y="61"/>
                </a:lnTo>
                <a:lnTo>
                  <a:pt x="149" y="47"/>
                </a:lnTo>
                <a:lnTo>
                  <a:pt x="172" y="37"/>
                </a:lnTo>
                <a:lnTo>
                  <a:pt x="195" y="29"/>
                </a:lnTo>
                <a:lnTo>
                  <a:pt x="219" y="23"/>
                </a:lnTo>
                <a:lnTo>
                  <a:pt x="243" y="21"/>
                </a:lnTo>
                <a:lnTo>
                  <a:pt x="268" y="19"/>
                </a:lnTo>
                <a:lnTo>
                  <a:pt x="26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1" name="Freeform 89"/>
          <p:cNvSpPr>
            <a:spLocks/>
          </p:cNvSpPr>
          <p:nvPr/>
        </p:nvSpPr>
        <p:spPr bwMode="auto">
          <a:xfrm>
            <a:off x="2805113" y="1612900"/>
            <a:ext cx="87312" cy="76200"/>
          </a:xfrm>
          <a:custGeom>
            <a:avLst/>
            <a:gdLst>
              <a:gd name="T0" fmla="*/ 0 w 75"/>
              <a:gd name="T1" fmla="*/ 0 h 64"/>
              <a:gd name="T2" fmla="*/ 2147483647 w 75"/>
              <a:gd name="T3" fmla="*/ 2147483647 h 64"/>
              <a:gd name="T4" fmla="*/ 2147483647 w 75"/>
              <a:gd name="T5" fmla="*/ 0 h 64"/>
              <a:gd name="T6" fmla="*/ 0 w 75"/>
              <a:gd name="T7" fmla="*/ 0 h 64"/>
              <a:gd name="T8" fmla="*/ 0 60000 65536"/>
              <a:gd name="T9" fmla="*/ 0 60000 65536"/>
              <a:gd name="T10" fmla="*/ 0 60000 65536"/>
              <a:gd name="T11" fmla="*/ 0 60000 65536"/>
              <a:gd name="T12" fmla="*/ 0 w 75"/>
              <a:gd name="T13" fmla="*/ 0 h 64"/>
              <a:gd name="T14" fmla="*/ 75 w 75"/>
              <a:gd name="T15" fmla="*/ 64 h 64"/>
            </a:gdLst>
            <a:ahLst/>
            <a:cxnLst>
              <a:cxn ang="T8">
                <a:pos x="T0" y="T1"/>
              </a:cxn>
              <a:cxn ang="T9">
                <a:pos x="T2" y="T3"/>
              </a:cxn>
              <a:cxn ang="T10">
                <a:pos x="T4" y="T5"/>
              </a:cxn>
              <a:cxn ang="T11">
                <a:pos x="T6" y="T7"/>
              </a:cxn>
            </a:cxnLst>
            <a:rect l="T12" t="T13" r="T14" b="T15"/>
            <a:pathLst>
              <a:path w="75" h="64">
                <a:moveTo>
                  <a:pt x="0" y="0"/>
                </a:moveTo>
                <a:lnTo>
                  <a:pt x="37" y="64"/>
                </a:lnTo>
                <a:lnTo>
                  <a:pt x="75"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2" name="Freeform 90"/>
          <p:cNvSpPr>
            <a:spLocks/>
          </p:cNvSpPr>
          <p:nvPr/>
        </p:nvSpPr>
        <p:spPr bwMode="auto">
          <a:xfrm rot="-3767472">
            <a:off x="2362201" y="1679575"/>
            <a:ext cx="354012" cy="280987"/>
          </a:xfrm>
          <a:custGeom>
            <a:avLst/>
            <a:gdLst>
              <a:gd name="T0" fmla="*/ 2147483647 w 298"/>
              <a:gd name="T1" fmla="*/ 2147483647 h 237"/>
              <a:gd name="T2" fmla="*/ 2147483647 w 298"/>
              <a:gd name="T3" fmla="*/ 2147483647 h 237"/>
              <a:gd name="T4" fmla="*/ 2147483647 w 298"/>
              <a:gd name="T5" fmla="*/ 2147483647 h 237"/>
              <a:gd name="T6" fmla="*/ 2147483647 w 298"/>
              <a:gd name="T7" fmla="*/ 2147483647 h 237"/>
              <a:gd name="T8" fmla="*/ 2147483647 w 298"/>
              <a:gd name="T9" fmla="*/ 2147483647 h 237"/>
              <a:gd name="T10" fmla="*/ 2147483647 w 298"/>
              <a:gd name="T11" fmla="*/ 2147483647 h 237"/>
              <a:gd name="T12" fmla="*/ 2147483647 w 298"/>
              <a:gd name="T13" fmla="*/ 2147483647 h 237"/>
              <a:gd name="T14" fmla="*/ 2147483647 w 298"/>
              <a:gd name="T15" fmla="*/ 2147483647 h 237"/>
              <a:gd name="T16" fmla="*/ 2147483647 w 298"/>
              <a:gd name="T17" fmla="*/ 2147483647 h 237"/>
              <a:gd name="T18" fmla="*/ 2147483647 w 298"/>
              <a:gd name="T19" fmla="*/ 2147483647 h 237"/>
              <a:gd name="T20" fmla="*/ 2147483647 w 298"/>
              <a:gd name="T21" fmla="*/ 2147483647 h 237"/>
              <a:gd name="T22" fmla="*/ 2147483647 w 298"/>
              <a:gd name="T23" fmla="*/ 2147483647 h 237"/>
              <a:gd name="T24" fmla="*/ 2147483647 w 298"/>
              <a:gd name="T25" fmla="*/ 2147483647 h 237"/>
              <a:gd name="T26" fmla="*/ 2147483647 w 298"/>
              <a:gd name="T27" fmla="*/ 2147483647 h 237"/>
              <a:gd name="T28" fmla="*/ 2147483647 w 298"/>
              <a:gd name="T29" fmla="*/ 0 h 237"/>
              <a:gd name="T30" fmla="*/ 2147483647 w 298"/>
              <a:gd name="T31" fmla="*/ 0 h 237"/>
              <a:gd name="T32" fmla="*/ 0 w 298"/>
              <a:gd name="T33" fmla="*/ 2147483647 h 237"/>
              <a:gd name="T34" fmla="*/ 2147483647 w 298"/>
              <a:gd name="T35" fmla="*/ 2147483647 h 237"/>
              <a:gd name="T36" fmla="*/ 2147483647 w 298"/>
              <a:gd name="T37" fmla="*/ 2147483647 h 237"/>
              <a:gd name="T38" fmla="*/ 2147483647 w 298"/>
              <a:gd name="T39" fmla="*/ 2147483647 h 237"/>
              <a:gd name="T40" fmla="*/ 2147483647 w 298"/>
              <a:gd name="T41" fmla="*/ 2147483647 h 237"/>
              <a:gd name="T42" fmla="*/ 2147483647 w 298"/>
              <a:gd name="T43" fmla="*/ 2147483647 h 237"/>
              <a:gd name="T44" fmla="*/ 2147483647 w 298"/>
              <a:gd name="T45" fmla="*/ 2147483647 h 237"/>
              <a:gd name="T46" fmla="*/ 2147483647 w 298"/>
              <a:gd name="T47" fmla="*/ 2147483647 h 237"/>
              <a:gd name="T48" fmla="*/ 2147483647 w 298"/>
              <a:gd name="T49" fmla="*/ 2147483647 h 237"/>
              <a:gd name="T50" fmla="*/ 2147483647 w 298"/>
              <a:gd name="T51" fmla="*/ 2147483647 h 237"/>
              <a:gd name="T52" fmla="*/ 2147483647 w 298"/>
              <a:gd name="T53" fmla="*/ 2147483647 h 237"/>
              <a:gd name="T54" fmla="*/ 2147483647 w 298"/>
              <a:gd name="T55" fmla="*/ 2147483647 h 237"/>
              <a:gd name="T56" fmla="*/ 2147483647 w 298"/>
              <a:gd name="T57" fmla="*/ 2147483647 h 237"/>
              <a:gd name="T58" fmla="*/ 2147483647 w 298"/>
              <a:gd name="T59" fmla="*/ 2147483647 h 237"/>
              <a:gd name="T60" fmla="*/ 2147483647 w 298"/>
              <a:gd name="T61" fmla="*/ 2147483647 h 237"/>
              <a:gd name="T62" fmla="*/ 2147483647 w 298"/>
              <a:gd name="T63" fmla="*/ 2147483647 h 237"/>
              <a:gd name="T64" fmla="*/ 2147483647 w 298"/>
              <a:gd name="T65" fmla="*/ 2147483647 h 237"/>
              <a:gd name="T66" fmla="*/ 2147483647 w 298"/>
              <a:gd name="T67" fmla="*/ 2147483647 h 237"/>
              <a:gd name="T68" fmla="*/ 2147483647 w 298"/>
              <a:gd name="T69" fmla="*/ 2147483647 h 2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8"/>
              <a:gd name="T106" fmla="*/ 0 h 237"/>
              <a:gd name="T107" fmla="*/ 298 w 298"/>
              <a:gd name="T108" fmla="*/ 237 h 2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8" h="237">
                <a:moveTo>
                  <a:pt x="298" y="234"/>
                </a:moveTo>
                <a:lnTo>
                  <a:pt x="293" y="207"/>
                </a:lnTo>
                <a:lnTo>
                  <a:pt x="286" y="182"/>
                </a:lnTo>
                <a:lnTo>
                  <a:pt x="275" y="156"/>
                </a:lnTo>
                <a:lnTo>
                  <a:pt x="263" y="134"/>
                </a:lnTo>
                <a:lnTo>
                  <a:pt x="249" y="112"/>
                </a:lnTo>
                <a:lnTo>
                  <a:pt x="234" y="91"/>
                </a:lnTo>
                <a:lnTo>
                  <a:pt x="216" y="73"/>
                </a:lnTo>
                <a:lnTo>
                  <a:pt x="196" y="57"/>
                </a:lnTo>
                <a:lnTo>
                  <a:pt x="174" y="42"/>
                </a:lnTo>
                <a:lnTo>
                  <a:pt x="152" y="28"/>
                </a:lnTo>
                <a:lnTo>
                  <a:pt x="130" y="18"/>
                </a:lnTo>
                <a:lnTo>
                  <a:pt x="104" y="10"/>
                </a:lnTo>
                <a:lnTo>
                  <a:pt x="79" y="4"/>
                </a:lnTo>
                <a:lnTo>
                  <a:pt x="54" y="0"/>
                </a:lnTo>
                <a:lnTo>
                  <a:pt x="27" y="0"/>
                </a:lnTo>
                <a:lnTo>
                  <a:pt x="0" y="1"/>
                </a:lnTo>
                <a:lnTo>
                  <a:pt x="2" y="21"/>
                </a:lnTo>
                <a:lnTo>
                  <a:pt x="25" y="19"/>
                </a:lnTo>
                <a:lnTo>
                  <a:pt x="51" y="19"/>
                </a:lnTo>
                <a:lnTo>
                  <a:pt x="74" y="22"/>
                </a:lnTo>
                <a:lnTo>
                  <a:pt x="97" y="27"/>
                </a:lnTo>
                <a:lnTo>
                  <a:pt x="121" y="34"/>
                </a:lnTo>
                <a:lnTo>
                  <a:pt x="141" y="45"/>
                </a:lnTo>
                <a:lnTo>
                  <a:pt x="164" y="57"/>
                </a:lnTo>
                <a:lnTo>
                  <a:pt x="183" y="70"/>
                </a:lnTo>
                <a:lnTo>
                  <a:pt x="202" y="86"/>
                </a:lnTo>
                <a:lnTo>
                  <a:pt x="219" y="104"/>
                </a:lnTo>
                <a:lnTo>
                  <a:pt x="234" y="122"/>
                </a:lnTo>
                <a:lnTo>
                  <a:pt x="247" y="143"/>
                </a:lnTo>
                <a:lnTo>
                  <a:pt x="259" y="165"/>
                </a:lnTo>
                <a:lnTo>
                  <a:pt x="268" y="188"/>
                </a:lnTo>
                <a:lnTo>
                  <a:pt x="274" y="211"/>
                </a:lnTo>
                <a:lnTo>
                  <a:pt x="278" y="237"/>
                </a:lnTo>
                <a:lnTo>
                  <a:pt x="298" y="23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3" name="Freeform 91"/>
          <p:cNvSpPr>
            <a:spLocks/>
          </p:cNvSpPr>
          <p:nvPr/>
        </p:nvSpPr>
        <p:spPr bwMode="auto">
          <a:xfrm rot="-3751534">
            <a:off x="2301875" y="1868488"/>
            <a:ext cx="79375" cy="85725"/>
          </a:xfrm>
          <a:custGeom>
            <a:avLst/>
            <a:gdLst>
              <a:gd name="T0" fmla="*/ 2147483647 w 68"/>
              <a:gd name="T1" fmla="*/ 0 h 73"/>
              <a:gd name="T2" fmla="*/ 0 w 68"/>
              <a:gd name="T3" fmla="*/ 2147483647 h 73"/>
              <a:gd name="T4" fmla="*/ 2147483647 w 68"/>
              <a:gd name="T5" fmla="*/ 2147483647 h 73"/>
              <a:gd name="T6" fmla="*/ 2147483647 w 68"/>
              <a:gd name="T7" fmla="*/ 0 h 73"/>
              <a:gd name="T8" fmla="*/ 0 60000 65536"/>
              <a:gd name="T9" fmla="*/ 0 60000 65536"/>
              <a:gd name="T10" fmla="*/ 0 60000 65536"/>
              <a:gd name="T11" fmla="*/ 0 60000 65536"/>
              <a:gd name="T12" fmla="*/ 0 w 68"/>
              <a:gd name="T13" fmla="*/ 0 h 73"/>
              <a:gd name="T14" fmla="*/ 68 w 68"/>
              <a:gd name="T15" fmla="*/ 73 h 73"/>
            </a:gdLst>
            <a:ahLst/>
            <a:cxnLst>
              <a:cxn ang="T8">
                <a:pos x="T0" y="T1"/>
              </a:cxn>
              <a:cxn ang="T9">
                <a:pos x="T2" y="T3"/>
              </a:cxn>
              <a:cxn ang="T10">
                <a:pos x="T4" y="T5"/>
              </a:cxn>
              <a:cxn ang="T11">
                <a:pos x="T6" y="T7"/>
              </a:cxn>
            </a:cxnLst>
            <a:rect l="T12" t="T13" r="T14" b="T15"/>
            <a:pathLst>
              <a:path w="68" h="73">
                <a:moveTo>
                  <a:pt x="58" y="0"/>
                </a:moveTo>
                <a:lnTo>
                  <a:pt x="0" y="45"/>
                </a:lnTo>
                <a:lnTo>
                  <a:pt x="68" y="73"/>
                </a:lnTo>
                <a:lnTo>
                  <a:pt x="5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4" name="Text Box 94"/>
          <p:cNvSpPr txBox="1">
            <a:spLocks noChangeArrowheads="1"/>
          </p:cNvSpPr>
          <p:nvPr/>
        </p:nvSpPr>
        <p:spPr bwMode="auto">
          <a:xfrm>
            <a:off x="342900" y="1379538"/>
            <a:ext cx="21780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Tx/>
              <a:buNone/>
            </a:pPr>
            <a:r>
              <a:rPr lang="en-GB" altLang="en-US" sz="1800" i="1">
                <a:solidFill>
                  <a:srgbClr val="CC0000"/>
                </a:solidFill>
              </a:rPr>
              <a:t>Improve equipment and process control</a:t>
            </a:r>
          </a:p>
        </p:txBody>
      </p:sp>
      <p:sp>
        <p:nvSpPr>
          <p:cNvPr id="34855" name="Text Box 95"/>
          <p:cNvSpPr txBox="1">
            <a:spLocks noChangeArrowheads="1"/>
          </p:cNvSpPr>
          <p:nvPr/>
        </p:nvSpPr>
        <p:spPr bwMode="auto">
          <a:xfrm>
            <a:off x="3516313" y="1384300"/>
            <a:ext cx="2151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Tx/>
              <a:buNone/>
            </a:pPr>
            <a:r>
              <a:rPr lang="en-GB" altLang="en-US" sz="1800" i="1">
                <a:solidFill>
                  <a:srgbClr val="CC0000"/>
                </a:solidFill>
              </a:rPr>
              <a:t>New technology</a:t>
            </a:r>
          </a:p>
        </p:txBody>
      </p:sp>
      <p:grpSp>
        <p:nvGrpSpPr>
          <p:cNvPr id="34856" name="Group 387"/>
          <p:cNvGrpSpPr>
            <a:grpSpLocks/>
          </p:cNvGrpSpPr>
          <p:nvPr/>
        </p:nvGrpSpPr>
        <p:grpSpPr bwMode="auto">
          <a:xfrm>
            <a:off x="6605588" y="4746625"/>
            <a:ext cx="3186112" cy="1500188"/>
            <a:chOff x="4161" y="2801"/>
            <a:chExt cx="2007" cy="945"/>
          </a:xfrm>
        </p:grpSpPr>
        <p:grpSp>
          <p:nvGrpSpPr>
            <p:cNvPr id="34861" name="Group 268"/>
            <p:cNvGrpSpPr>
              <a:grpSpLocks/>
            </p:cNvGrpSpPr>
            <p:nvPr/>
          </p:nvGrpSpPr>
          <p:grpSpPr bwMode="auto">
            <a:xfrm>
              <a:off x="4609" y="2801"/>
              <a:ext cx="589" cy="587"/>
              <a:chOff x="4609" y="2801"/>
              <a:chExt cx="589" cy="587"/>
            </a:xfrm>
          </p:grpSpPr>
          <p:sp>
            <p:nvSpPr>
              <p:cNvPr id="34991" name="AutoShape 206"/>
              <p:cNvSpPr>
                <a:spLocks noChangeAspect="1" noChangeArrowheads="1" noTextEdit="1"/>
              </p:cNvSpPr>
              <p:nvPr/>
            </p:nvSpPr>
            <p:spPr bwMode="auto">
              <a:xfrm>
                <a:off x="4609" y="2801"/>
                <a:ext cx="589"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992" name="Freeform 214"/>
              <p:cNvSpPr>
                <a:spLocks/>
              </p:cNvSpPr>
              <p:nvPr/>
            </p:nvSpPr>
            <p:spPr bwMode="auto">
              <a:xfrm>
                <a:off x="4613" y="3287"/>
                <a:ext cx="193" cy="7"/>
              </a:xfrm>
              <a:custGeom>
                <a:avLst/>
                <a:gdLst>
                  <a:gd name="T0" fmla="*/ 0 w 772"/>
                  <a:gd name="T1" fmla="*/ 0 h 27"/>
                  <a:gd name="T2" fmla="*/ 0 w 772"/>
                  <a:gd name="T3" fmla="*/ 0 h 27"/>
                  <a:gd name="T4" fmla="*/ 0 w 772"/>
                  <a:gd name="T5" fmla="*/ 0 h 27"/>
                  <a:gd name="T6" fmla="*/ 0 w 772"/>
                  <a:gd name="T7" fmla="*/ 0 h 27"/>
                  <a:gd name="T8" fmla="*/ 0 60000 65536"/>
                  <a:gd name="T9" fmla="*/ 0 60000 65536"/>
                  <a:gd name="T10" fmla="*/ 0 60000 65536"/>
                  <a:gd name="T11" fmla="*/ 0 60000 65536"/>
                  <a:gd name="T12" fmla="*/ 0 w 772"/>
                  <a:gd name="T13" fmla="*/ 0 h 27"/>
                  <a:gd name="T14" fmla="*/ 772 w 772"/>
                  <a:gd name="T15" fmla="*/ 27 h 27"/>
                </a:gdLst>
                <a:ahLst/>
                <a:cxnLst>
                  <a:cxn ang="T8">
                    <a:pos x="T0" y="T1"/>
                  </a:cxn>
                  <a:cxn ang="T9">
                    <a:pos x="T2" y="T3"/>
                  </a:cxn>
                  <a:cxn ang="T10">
                    <a:pos x="T4" y="T5"/>
                  </a:cxn>
                  <a:cxn ang="T11">
                    <a:pos x="T6" y="T7"/>
                  </a:cxn>
                </a:cxnLst>
                <a:rect l="T12" t="T13" r="T14" b="T15"/>
                <a:pathLst>
                  <a:path w="772" h="27">
                    <a:moveTo>
                      <a:pt x="0" y="16"/>
                    </a:moveTo>
                    <a:lnTo>
                      <a:pt x="772" y="0"/>
                    </a:lnTo>
                    <a:lnTo>
                      <a:pt x="772" y="27"/>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862" name="Group 267"/>
            <p:cNvGrpSpPr>
              <a:grpSpLocks/>
            </p:cNvGrpSpPr>
            <p:nvPr/>
          </p:nvGrpSpPr>
          <p:grpSpPr bwMode="auto">
            <a:xfrm>
              <a:off x="4614" y="2830"/>
              <a:ext cx="584" cy="563"/>
              <a:chOff x="4614" y="2830"/>
              <a:chExt cx="584" cy="563"/>
            </a:xfrm>
          </p:grpSpPr>
          <p:sp>
            <p:nvSpPr>
              <p:cNvPr id="34931" name="Freeform 146"/>
              <p:cNvSpPr>
                <a:spLocks/>
              </p:cNvSpPr>
              <p:nvPr/>
            </p:nvSpPr>
            <p:spPr bwMode="auto">
              <a:xfrm>
                <a:off x="4711" y="3234"/>
                <a:ext cx="7" cy="58"/>
              </a:xfrm>
              <a:custGeom>
                <a:avLst/>
                <a:gdLst>
                  <a:gd name="T0" fmla="*/ 0 w 26"/>
                  <a:gd name="T1" fmla="*/ 0 h 235"/>
                  <a:gd name="T2" fmla="*/ 0 w 26"/>
                  <a:gd name="T3" fmla="*/ 0 h 235"/>
                  <a:gd name="T4" fmla="*/ 0 w 26"/>
                  <a:gd name="T5" fmla="*/ 0 h 235"/>
                  <a:gd name="T6" fmla="*/ 0 w 26"/>
                  <a:gd name="T7" fmla="*/ 0 h 235"/>
                  <a:gd name="T8" fmla="*/ 0 w 26"/>
                  <a:gd name="T9" fmla="*/ 0 h 235"/>
                  <a:gd name="T10" fmla="*/ 0 w 26"/>
                  <a:gd name="T11" fmla="*/ 0 h 235"/>
                  <a:gd name="T12" fmla="*/ 0 w 26"/>
                  <a:gd name="T13" fmla="*/ 0 h 235"/>
                  <a:gd name="T14" fmla="*/ 0 w 26"/>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5"/>
                  <a:gd name="T26" fmla="*/ 26 w 26"/>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5">
                    <a:moveTo>
                      <a:pt x="26" y="0"/>
                    </a:moveTo>
                    <a:lnTo>
                      <a:pt x="3" y="9"/>
                    </a:lnTo>
                    <a:lnTo>
                      <a:pt x="0" y="228"/>
                    </a:lnTo>
                    <a:lnTo>
                      <a:pt x="2" y="229"/>
                    </a:lnTo>
                    <a:lnTo>
                      <a:pt x="6" y="232"/>
                    </a:lnTo>
                    <a:lnTo>
                      <a:pt x="8" y="233"/>
                    </a:lnTo>
                    <a:lnTo>
                      <a:pt x="11" y="235"/>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2" name="Freeform 161"/>
              <p:cNvSpPr>
                <a:spLocks/>
              </p:cNvSpPr>
              <p:nvPr/>
            </p:nvSpPr>
            <p:spPr bwMode="auto">
              <a:xfrm>
                <a:off x="4652" y="3357"/>
                <a:ext cx="30" cy="36"/>
              </a:xfrm>
              <a:custGeom>
                <a:avLst/>
                <a:gdLst>
                  <a:gd name="T0" fmla="*/ 0 w 121"/>
                  <a:gd name="T1" fmla="*/ 0 h 141"/>
                  <a:gd name="T2" fmla="*/ 0 w 121"/>
                  <a:gd name="T3" fmla="*/ 0 h 141"/>
                  <a:gd name="T4" fmla="*/ 0 w 121"/>
                  <a:gd name="T5" fmla="*/ 0 h 141"/>
                  <a:gd name="T6" fmla="*/ 0 w 121"/>
                  <a:gd name="T7" fmla="*/ 0 h 141"/>
                  <a:gd name="T8" fmla="*/ 0 w 121"/>
                  <a:gd name="T9" fmla="*/ 0 h 141"/>
                  <a:gd name="T10" fmla="*/ 0 w 121"/>
                  <a:gd name="T11" fmla="*/ 0 h 141"/>
                  <a:gd name="T12" fmla="*/ 0 w 121"/>
                  <a:gd name="T13" fmla="*/ 0 h 141"/>
                  <a:gd name="T14" fmla="*/ 0 w 121"/>
                  <a:gd name="T15" fmla="*/ 0 h 141"/>
                  <a:gd name="T16" fmla="*/ 0 w 121"/>
                  <a:gd name="T17" fmla="*/ 0 h 141"/>
                  <a:gd name="T18" fmla="*/ 0 w 121"/>
                  <a:gd name="T19" fmla="*/ 0 h 141"/>
                  <a:gd name="T20" fmla="*/ 0 w 121"/>
                  <a:gd name="T21" fmla="*/ 0 h 141"/>
                  <a:gd name="T22" fmla="*/ 0 w 121"/>
                  <a:gd name="T23" fmla="*/ 0 h 141"/>
                  <a:gd name="T24" fmla="*/ 0 w 121"/>
                  <a:gd name="T25" fmla="*/ 0 h 141"/>
                  <a:gd name="T26" fmla="*/ 0 w 121"/>
                  <a:gd name="T27" fmla="*/ 0 h 141"/>
                  <a:gd name="T28" fmla="*/ 0 w 121"/>
                  <a:gd name="T29" fmla="*/ 0 h 141"/>
                  <a:gd name="T30" fmla="*/ 0 w 121"/>
                  <a:gd name="T31" fmla="*/ 0 h 141"/>
                  <a:gd name="T32" fmla="*/ 0 w 121"/>
                  <a:gd name="T33" fmla="*/ 0 h 141"/>
                  <a:gd name="T34" fmla="*/ 0 w 121"/>
                  <a:gd name="T35" fmla="*/ 0 h 141"/>
                  <a:gd name="T36" fmla="*/ 0 w 121"/>
                  <a:gd name="T37" fmla="*/ 0 h 141"/>
                  <a:gd name="T38" fmla="*/ 0 w 121"/>
                  <a:gd name="T39" fmla="*/ 0 h 141"/>
                  <a:gd name="T40" fmla="*/ 0 w 121"/>
                  <a:gd name="T41" fmla="*/ 0 h 141"/>
                  <a:gd name="T42" fmla="*/ 0 w 121"/>
                  <a:gd name="T43" fmla="*/ 0 h 141"/>
                  <a:gd name="T44" fmla="*/ 0 w 121"/>
                  <a:gd name="T45" fmla="*/ 0 h 141"/>
                  <a:gd name="T46" fmla="*/ 0 w 121"/>
                  <a:gd name="T47" fmla="*/ 0 h 141"/>
                  <a:gd name="T48" fmla="*/ 0 w 121"/>
                  <a:gd name="T49" fmla="*/ 0 h 141"/>
                  <a:gd name="T50" fmla="*/ 0 w 121"/>
                  <a:gd name="T51" fmla="*/ 0 h 141"/>
                  <a:gd name="T52" fmla="*/ 0 w 121"/>
                  <a:gd name="T53" fmla="*/ 0 h 141"/>
                  <a:gd name="T54" fmla="*/ 0 w 121"/>
                  <a:gd name="T55" fmla="*/ 0 h 141"/>
                  <a:gd name="T56" fmla="*/ 0 w 121"/>
                  <a:gd name="T57" fmla="*/ 0 h 141"/>
                  <a:gd name="T58" fmla="*/ 0 w 121"/>
                  <a:gd name="T59" fmla="*/ 0 h 141"/>
                  <a:gd name="T60" fmla="*/ 0 w 121"/>
                  <a:gd name="T61" fmla="*/ 0 h 141"/>
                  <a:gd name="T62" fmla="*/ 0 w 121"/>
                  <a:gd name="T63" fmla="*/ 0 h 141"/>
                  <a:gd name="T64" fmla="*/ 0 w 121"/>
                  <a:gd name="T65" fmla="*/ 0 h 141"/>
                  <a:gd name="T66" fmla="*/ 0 w 121"/>
                  <a:gd name="T67" fmla="*/ 0 h 141"/>
                  <a:gd name="T68" fmla="*/ 0 w 121"/>
                  <a:gd name="T69" fmla="*/ 0 h 141"/>
                  <a:gd name="T70" fmla="*/ 0 w 121"/>
                  <a:gd name="T71" fmla="*/ 0 h 141"/>
                  <a:gd name="T72" fmla="*/ 0 w 121"/>
                  <a:gd name="T73" fmla="*/ 0 h 141"/>
                  <a:gd name="T74" fmla="*/ 0 w 121"/>
                  <a:gd name="T75" fmla="*/ 0 h 141"/>
                  <a:gd name="T76" fmla="*/ 0 w 121"/>
                  <a:gd name="T77" fmla="*/ 0 h 141"/>
                  <a:gd name="T78" fmla="*/ 0 w 121"/>
                  <a:gd name="T79" fmla="*/ 0 h 141"/>
                  <a:gd name="T80" fmla="*/ 0 w 121"/>
                  <a:gd name="T81" fmla="*/ 0 h 141"/>
                  <a:gd name="T82" fmla="*/ 0 w 121"/>
                  <a:gd name="T83" fmla="*/ 0 h 141"/>
                  <a:gd name="T84" fmla="*/ 0 w 121"/>
                  <a:gd name="T85" fmla="*/ 0 h 141"/>
                  <a:gd name="T86" fmla="*/ 0 w 121"/>
                  <a:gd name="T87" fmla="*/ 0 h 141"/>
                  <a:gd name="T88" fmla="*/ 0 w 121"/>
                  <a:gd name="T89" fmla="*/ 0 h 141"/>
                  <a:gd name="T90" fmla="*/ 0 w 121"/>
                  <a:gd name="T91" fmla="*/ 0 h 141"/>
                  <a:gd name="T92" fmla="*/ 0 w 121"/>
                  <a:gd name="T93" fmla="*/ 0 h 141"/>
                  <a:gd name="T94" fmla="*/ 0 w 121"/>
                  <a:gd name="T95" fmla="*/ 0 h 141"/>
                  <a:gd name="T96" fmla="*/ 0 w 121"/>
                  <a:gd name="T97" fmla="*/ 0 h 141"/>
                  <a:gd name="T98" fmla="*/ 0 w 121"/>
                  <a:gd name="T99" fmla="*/ 0 h 141"/>
                  <a:gd name="T100" fmla="*/ 0 w 121"/>
                  <a:gd name="T101" fmla="*/ 0 h 141"/>
                  <a:gd name="T102" fmla="*/ 0 w 121"/>
                  <a:gd name="T103" fmla="*/ 0 h 141"/>
                  <a:gd name="T104" fmla="*/ 0 w 121"/>
                  <a:gd name="T105" fmla="*/ 0 h 141"/>
                  <a:gd name="T106" fmla="*/ 0 w 121"/>
                  <a:gd name="T107" fmla="*/ 0 h 141"/>
                  <a:gd name="T108" fmla="*/ 0 w 121"/>
                  <a:gd name="T109" fmla="*/ 0 h 141"/>
                  <a:gd name="T110" fmla="*/ 0 w 121"/>
                  <a:gd name="T111" fmla="*/ 0 h 141"/>
                  <a:gd name="T112" fmla="*/ 0 w 121"/>
                  <a:gd name="T113" fmla="*/ 0 h 141"/>
                  <a:gd name="T114" fmla="*/ 0 w 121"/>
                  <a:gd name="T115" fmla="*/ 0 h 141"/>
                  <a:gd name="T116" fmla="*/ 0 w 121"/>
                  <a:gd name="T117" fmla="*/ 0 h 141"/>
                  <a:gd name="T118" fmla="*/ 0 w 121"/>
                  <a:gd name="T119" fmla="*/ 0 h 141"/>
                  <a:gd name="T120" fmla="*/ 0 w 121"/>
                  <a:gd name="T121" fmla="*/ 0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
                  <a:gd name="T184" fmla="*/ 0 h 141"/>
                  <a:gd name="T185" fmla="*/ 121 w 121"/>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 h="141">
                    <a:moveTo>
                      <a:pt x="50" y="16"/>
                    </a:moveTo>
                    <a:lnTo>
                      <a:pt x="44" y="27"/>
                    </a:lnTo>
                    <a:lnTo>
                      <a:pt x="40" y="37"/>
                    </a:lnTo>
                    <a:lnTo>
                      <a:pt x="40" y="47"/>
                    </a:lnTo>
                    <a:lnTo>
                      <a:pt x="45" y="55"/>
                    </a:lnTo>
                    <a:lnTo>
                      <a:pt x="46" y="55"/>
                    </a:lnTo>
                    <a:lnTo>
                      <a:pt x="46" y="56"/>
                    </a:lnTo>
                    <a:lnTo>
                      <a:pt x="41" y="63"/>
                    </a:lnTo>
                    <a:lnTo>
                      <a:pt x="35" y="70"/>
                    </a:lnTo>
                    <a:lnTo>
                      <a:pt x="30" y="77"/>
                    </a:lnTo>
                    <a:lnTo>
                      <a:pt x="24" y="83"/>
                    </a:lnTo>
                    <a:lnTo>
                      <a:pt x="19" y="90"/>
                    </a:lnTo>
                    <a:lnTo>
                      <a:pt x="12" y="96"/>
                    </a:lnTo>
                    <a:lnTo>
                      <a:pt x="7" y="103"/>
                    </a:lnTo>
                    <a:lnTo>
                      <a:pt x="1" y="110"/>
                    </a:lnTo>
                    <a:lnTo>
                      <a:pt x="0" y="117"/>
                    </a:lnTo>
                    <a:lnTo>
                      <a:pt x="0" y="125"/>
                    </a:lnTo>
                    <a:lnTo>
                      <a:pt x="0" y="133"/>
                    </a:lnTo>
                    <a:lnTo>
                      <a:pt x="0" y="141"/>
                    </a:lnTo>
                    <a:lnTo>
                      <a:pt x="9" y="133"/>
                    </a:lnTo>
                    <a:lnTo>
                      <a:pt x="17" y="126"/>
                    </a:lnTo>
                    <a:lnTo>
                      <a:pt x="26" y="118"/>
                    </a:lnTo>
                    <a:lnTo>
                      <a:pt x="36" y="110"/>
                    </a:lnTo>
                    <a:lnTo>
                      <a:pt x="45" y="102"/>
                    </a:lnTo>
                    <a:lnTo>
                      <a:pt x="54" y="93"/>
                    </a:lnTo>
                    <a:lnTo>
                      <a:pt x="64" y="86"/>
                    </a:lnTo>
                    <a:lnTo>
                      <a:pt x="72" y="77"/>
                    </a:lnTo>
                    <a:lnTo>
                      <a:pt x="74" y="78"/>
                    </a:lnTo>
                    <a:lnTo>
                      <a:pt x="77" y="81"/>
                    </a:lnTo>
                    <a:lnTo>
                      <a:pt x="82" y="82"/>
                    </a:lnTo>
                    <a:lnTo>
                      <a:pt x="87" y="82"/>
                    </a:lnTo>
                    <a:lnTo>
                      <a:pt x="92" y="81"/>
                    </a:lnTo>
                    <a:lnTo>
                      <a:pt x="97" y="78"/>
                    </a:lnTo>
                    <a:lnTo>
                      <a:pt x="102" y="75"/>
                    </a:lnTo>
                    <a:lnTo>
                      <a:pt x="106" y="71"/>
                    </a:lnTo>
                    <a:lnTo>
                      <a:pt x="111" y="66"/>
                    </a:lnTo>
                    <a:lnTo>
                      <a:pt x="119" y="53"/>
                    </a:lnTo>
                    <a:lnTo>
                      <a:pt x="121" y="42"/>
                    </a:lnTo>
                    <a:lnTo>
                      <a:pt x="121" y="32"/>
                    </a:lnTo>
                    <a:lnTo>
                      <a:pt x="116" y="25"/>
                    </a:lnTo>
                    <a:lnTo>
                      <a:pt x="111" y="22"/>
                    </a:lnTo>
                    <a:lnTo>
                      <a:pt x="105" y="22"/>
                    </a:lnTo>
                    <a:lnTo>
                      <a:pt x="99" y="23"/>
                    </a:lnTo>
                    <a:lnTo>
                      <a:pt x="92" y="26"/>
                    </a:lnTo>
                    <a:lnTo>
                      <a:pt x="94" y="18"/>
                    </a:lnTo>
                    <a:lnTo>
                      <a:pt x="94" y="12"/>
                    </a:lnTo>
                    <a:lnTo>
                      <a:pt x="91" y="7"/>
                    </a:lnTo>
                    <a:lnTo>
                      <a:pt x="87" y="3"/>
                    </a:lnTo>
                    <a:lnTo>
                      <a:pt x="84" y="1"/>
                    </a:lnTo>
                    <a:lnTo>
                      <a:pt x="80" y="0"/>
                    </a:lnTo>
                    <a:lnTo>
                      <a:pt x="75" y="1"/>
                    </a:lnTo>
                    <a:lnTo>
                      <a:pt x="70" y="2"/>
                    </a:lnTo>
                    <a:lnTo>
                      <a:pt x="65" y="3"/>
                    </a:lnTo>
                    <a:lnTo>
                      <a:pt x="60" y="7"/>
                    </a:lnTo>
                    <a:lnTo>
                      <a:pt x="55" y="11"/>
                    </a:lnTo>
                    <a:lnTo>
                      <a:pt x="5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3" name="Freeform 208"/>
              <p:cNvSpPr>
                <a:spLocks/>
              </p:cNvSpPr>
              <p:nvPr/>
            </p:nvSpPr>
            <p:spPr bwMode="auto">
              <a:xfrm>
                <a:off x="4614" y="2830"/>
                <a:ext cx="584" cy="558"/>
              </a:xfrm>
              <a:custGeom>
                <a:avLst/>
                <a:gdLst>
                  <a:gd name="T0" fmla="*/ 0 w 2336"/>
                  <a:gd name="T1" fmla="*/ 0 h 2231"/>
                  <a:gd name="T2" fmla="*/ 0 w 2336"/>
                  <a:gd name="T3" fmla="*/ 0 h 2231"/>
                  <a:gd name="T4" fmla="*/ 0 w 2336"/>
                  <a:gd name="T5" fmla="*/ 0 h 2231"/>
                  <a:gd name="T6" fmla="*/ 0 w 2336"/>
                  <a:gd name="T7" fmla="*/ 0 h 2231"/>
                  <a:gd name="T8" fmla="*/ 0 w 2336"/>
                  <a:gd name="T9" fmla="*/ 0 h 2231"/>
                  <a:gd name="T10" fmla="*/ 0 60000 65536"/>
                  <a:gd name="T11" fmla="*/ 0 60000 65536"/>
                  <a:gd name="T12" fmla="*/ 0 60000 65536"/>
                  <a:gd name="T13" fmla="*/ 0 60000 65536"/>
                  <a:gd name="T14" fmla="*/ 0 60000 65536"/>
                  <a:gd name="T15" fmla="*/ 0 w 2336"/>
                  <a:gd name="T16" fmla="*/ 0 h 2231"/>
                  <a:gd name="T17" fmla="*/ 2336 w 2336"/>
                  <a:gd name="T18" fmla="*/ 2231 h 2231"/>
                </a:gdLst>
                <a:ahLst/>
                <a:cxnLst>
                  <a:cxn ang="T10">
                    <a:pos x="T0" y="T1"/>
                  </a:cxn>
                  <a:cxn ang="T11">
                    <a:pos x="T2" y="T3"/>
                  </a:cxn>
                  <a:cxn ang="T12">
                    <a:pos x="T4" y="T5"/>
                  </a:cxn>
                  <a:cxn ang="T13">
                    <a:pos x="T6" y="T7"/>
                  </a:cxn>
                  <a:cxn ang="T14">
                    <a:pos x="T8" y="T9"/>
                  </a:cxn>
                </a:cxnLst>
                <a:rect l="T15" t="T16" r="T17" b="T18"/>
                <a:pathLst>
                  <a:path w="2336" h="2231">
                    <a:moveTo>
                      <a:pt x="0" y="1890"/>
                    </a:moveTo>
                    <a:lnTo>
                      <a:pt x="238" y="342"/>
                    </a:lnTo>
                    <a:lnTo>
                      <a:pt x="2109" y="0"/>
                    </a:lnTo>
                    <a:lnTo>
                      <a:pt x="2336" y="2231"/>
                    </a:lnTo>
                    <a:lnTo>
                      <a:pt x="0" y="1890"/>
                    </a:lnTo>
                    <a:close/>
                  </a:path>
                </a:pathLst>
              </a:custGeom>
              <a:solidFill>
                <a:srgbClr val="A5C4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4" name="Freeform 209"/>
              <p:cNvSpPr>
                <a:spLocks/>
              </p:cNvSpPr>
              <p:nvPr/>
            </p:nvSpPr>
            <p:spPr bwMode="auto">
              <a:xfrm>
                <a:off x="4915" y="2894"/>
                <a:ext cx="115" cy="59"/>
              </a:xfrm>
              <a:custGeom>
                <a:avLst/>
                <a:gdLst>
                  <a:gd name="T0" fmla="*/ 0 w 965"/>
                  <a:gd name="T1" fmla="*/ 0 h 493"/>
                  <a:gd name="T2" fmla="*/ 0 w 965"/>
                  <a:gd name="T3" fmla="*/ 0 h 493"/>
                  <a:gd name="T4" fmla="*/ 0 w 965"/>
                  <a:gd name="T5" fmla="*/ 0 h 493"/>
                  <a:gd name="T6" fmla="*/ 0 w 965"/>
                  <a:gd name="T7" fmla="*/ 0 h 493"/>
                  <a:gd name="T8" fmla="*/ 0 w 965"/>
                  <a:gd name="T9" fmla="*/ 0 h 493"/>
                  <a:gd name="T10" fmla="*/ 0 w 965"/>
                  <a:gd name="T11" fmla="*/ 0 h 493"/>
                  <a:gd name="T12" fmla="*/ 0 w 965"/>
                  <a:gd name="T13" fmla="*/ 0 h 493"/>
                  <a:gd name="T14" fmla="*/ 0 w 965"/>
                  <a:gd name="T15" fmla="*/ 0 h 493"/>
                  <a:gd name="T16" fmla="*/ 0 w 965"/>
                  <a:gd name="T17" fmla="*/ 0 h 493"/>
                  <a:gd name="T18" fmla="*/ 0 w 965"/>
                  <a:gd name="T19" fmla="*/ 0 h 493"/>
                  <a:gd name="T20" fmla="*/ 0 w 965"/>
                  <a:gd name="T21" fmla="*/ 0 h 493"/>
                  <a:gd name="T22" fmla="*/ 0 w 965"/>
                  <a:gd name="T23" fmla="*/ 0 h 493"/>
                  <a:gd name="T24" fmla="*/ 0 w 965"/>
                  <a:gd name="T25" fmla="*/ 0 h 493"/>
                  <a:gd name="T26" fmla="*/ 0 w 965"/>
                  <a:gd name="T27" fmla="*/ 0 h 493"/>
                  <a:gd name="T28" fmla="*/ 0 w 965"/>
                  <a:gd name="T29" fmla="*/ 0 h 493"/>
                  <a:gd name="T30" fmla="*/ 0 w 965"/>
                  <a:gd name="T31" fmla="*/ 0 h 493"/>
                  <a:gd name="T32" fmla="*/ 0 w 965"/>
                  <a:gd name="T33" fmla="*/ 0 h 493"/>
                  <a:gd name="T34" fmla="*/ 0 w 965"/>
                  <a:gd name="T35" fmla="*/ 0 h 493"/>
                  <a:gd name="T36" fmla="*/ 0 w 965"/>
                  <a:gd name="T37" fmla="*/ 0 h 493"/>
                  <a:gd name="T38" fmla="*/ 0 w 965"/>
                  <a:gd name="T39" fmla="*/ 0 h 493"/>
                  <a:gd name="T40" fmla="*/ 0 w 965"/>
                  <a:gd name="T41" fmla="*/ 0 h 493"/>
                  <a:gd name="T42" fmla="*/ 0 w 965"/>
                  <a:gd name="T43" fmla="*/ 0 h 493"/>
                  <a:gd name="T44" fmla="*/ 0 w 965"/>
                  <a:gd name="T45" fmla="*/ 0 h 493"/>
                  <a:gd name="T46" fmla="*/ 0 w 965"/>
                  <a:gd name="T47" fmla="*/ 0 h 493"/>
                  <a:gd name="T48" fmla="*/ 0 w 965"/>
                  <a:gd name="T49" fmla="*/ 0 h 493"/>
                  <a:gd name="T50" fmla="*/ 0 w 965"/>
                  <a:gd name="T51" fmla="*/ 0 h 493"/>
                  <a:gd name="T52" fmla="*/ 0 w 965"/>
                  <a:gd name="T53" fmla="*/ 0 h 493"/>
                  <a:gd name="T54" fmla="*/ 0 w 965"/>
                  <a:gd name="T55" fmla="*/ 0 h 493"/>
                  <a:gd name="T56" fmla="*/ 0 w 965"/>
                  <a:gd name="T57" fmla="*/ 0 h 493"/>
                  <a:gd name="T58" fmla="*/ 0 w 965"/>
                  <a:gd name="T59" fmla="*/ 0 h 493"/>
                  <a:gd name="T60" fmla="*/ 0 w 965"/>
                  <a:gd name="T61" fmla="*/ 0 h 493"/>
                  <a:gd name="T62" fmla="*/ 0 w 965"/>
                  <a:gd name="T63" fmla="*/ 0 h 493"/>
                  <a:gd name="T64" fmla="*/ 0 w 965"/>
                  <a:gd name="T65" fmla="*/ 0 h 493"/>
                  <a:gd name="T66" fmla="*/ 0 w 965"/>
                  <a:gd name="T67" fmla="*/ 0 h 493"/>
                  <a:gd name="T68" fmla="*/ 0 w 965"/>
                  <a:gd name="T69" fmla="*/ 0 h 493"/>
                  <a:gd name="T70" fmla="*/ 0 w 965"/>
                  <a:gd name="T71" fmla="*/ 0 h 493"/>
                  <a:gd name="T72" fmla="*/ 0 w 965"/>
                  <a:gd name="T73" fmla="*/ 0 h 493"/>
                  <a:gd name="T74" fmla="*/ 0 w 965"/>
                  <a:gd name="T75" fmla="*/ 0 h 493"/>
                  <a:gd name="T76" fmla="*/ 0 w 965"/>
                  <a:gd name="T77" fmla="*/ 0 h 493"/>
                  <a:gd name="T78" fmla="*/ 0 w 965"/>
                  <a:gd name="T79" fmla="*/ 0 h 493"/>
                  <a:gd name="T80" fmla="*/ 0 w 965"/>
                  <a:gd name="T81" fmla="*/ 0 h 493"/>
                  <a:gd name="T82" fmla="*/ 0 w 965"/>
                  <a:gd name="T83" fmla="*/ 0 h 493"/>
                  <a:gd name="T84" fmla="*/ 0 w 965"/>
                  <a:gd name="T85" fmla="*/ 0 h 493"/>
                  <a:gd name="T86" fmla="*/ 0 w 965"/>
                  <a:gd name="T87" fmla="*/ 0 h 493"/>
                  <a:gd name="T88" fmla="*/ 0 w 965"/>
                  <a:gd name="T89" fmla="*/ 0 h 493"/>
                  <a:gd name="T90" fmla="*/ 0 w 965"/>
                  <a:gd name="T91" fmla="*/ 0 h 493"/>
                  <a:gd name="T92" fmla="*/ 0 w 965"/>
                  <a:gd name="T93" fmla="*/ 0 h 493"/>
                  <a:gd name="T94" fmla="*/ 0 w 965"/>
                  <a:gd name="T95" fmla="*/ 0 h 493"/>
                  <a:gd name="T96" fmla="*/ 0 w 965"/>
                  <a:gd name="T97" fmla="*/ 0 h 493"/>
                  <a:gd name="T98" fmla="*/ 0 w 965"/>
                  <a:gd name="T99" fmla="*/ 0 h 493"/>
                  <a:gd name="T100" fmla="*/ 0 w 965"/>
                  <a:gd name="T101" fmla="*/ 0 h 493"/>
                  <a:gd name="T102" fmla="*/ 0 w 965"/>
                  <a:gd name="T103" fmla="*/ 0 h 493"/>
                  <a:gd name="T104" fmla="*/ 0 w 965"/>
                  <a:gd name="T105" fmla="*/ 0 h 493"/>
                  <a:gd name="T106" fmla="*/ 0 w 965"/>
                  <a:gd name="T107" fmla="*/ 0 h 493"/>
                  <a:gd name="T108" fmla="*/ 0 w 965"/>
                  <a:gd name="T109" fmla="*/ 0 h 493"/>
                  <a:gd name="T110" fmla="*/ 0 w 965"/>
                  <a:gd name="T111" fmla="*/ 0 h 493"/>
                  <a:gd name="T112" fmla="*/ 0 w 965"/>
                  <a:gd name="T113" fmla="*/ 0 h 4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5"/>
                  <a:gd name="T172" fmla="*/ 0 h 493"/>
                  <a:gd name="T173" fmla="*/ 965 w 965"/>
                  <a:gd name="T174" fmla="*/ 493 h 4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5" h="493">
                    <a:moveTo>
                      <a:pt x="79" y="331"/>
                    </a:moveTo>
                    <a:lnTo>
                      <a:pt x="93" y="324"/>
                    </a:lnTo>
                    <a:lnTo>
                      <a:pt x="108" y="318"/>
                    </a:lnTo>
                    <a:lnTo>
                      <a:pt x="124" y="312"/>
                    </a:lnTo>
                    <a:lnTo>
                      <a:pt x="139" y="307"/>
                    </a:lnTo>
                    <a:lnTo>
                      <a:pt x="156" y="304"/>
                    </a:lnTo>
                    <a:lnTo>
                      <a:pt x="171" y="301"/>
                    </a:lnTo>
                    <a:lnTo>
                      <a:pt x="188" y="299"/>
                    </a:lnTo>
                    <a:lnTo>
                      <a:pt x="204" y="299"/>
                    </a:lnTo>
                    <a:lnTo>
                      <a:pt x="225" y="300"/>
                    </a:lnTo>
                    <a:lnTo>
                      <a:pt x="247" y="302"/>
                    </a:lnTo>
                    <a:lnTo>
                      <a:pt x="267" y="307"/>
                    </a:lnTo>
                    <a:lnTo>
                      <a:pt x="286" y="313"/>
                    </a:lnTo>
                    <a:lnTo>
                      <a:pt x="304" y="321"/>
                    </a:lnTo>
                    <a:lnTo>
                      <a:pt x="321" y="331"/>
                    </a:lnTo>
                    <a:lnTo>
                      <a:pt x="337" y="341"/>
                    </a:lnTo>
                    <a:lnTo>
                      <a:pt x="352" y="353"/>
                    </a:lnTo>
                    <a:lnTo>
                      <a:pt x="365" y="366"/>
                    </a:lnTo>
                    <a:lnTo>
                      <a:pt x="377" y="380"/>
                    </a:lnTo>
                    <a:lnTo>
                      <a:pt x="388" y="397"/>
                    </a:lnTo>
                    <a:lnTo>
                      <a:pt x="397" y="414"/>
                    </a:lnTo>
                    <a:lnTo>
                      <a:pt x="405" y="430"/>
                    </a:lnTo>
                    <a:lnTo>
                      <a:pt x="411" y="449"/>
                    </a:lnTo>
                    <a:lnTo>
                      <a:pt x="416" y="468"/>
                    </a:lnTo>
                    <a:lnTo>
                      <a:pt x="418" y="488"/>
                    </a:lnTo>
                    <a:lnTo>
                      <a:pt x="424" y="487"/>
                    </a:lnTo>
                    <a:lnTo>
                      <a:pt x="431" y="486"/>
                    </a:lnTo>
                    <a:lnTo>
                      <a:pt x="437" y="485"/>
                    </a:lnTo>
                    <a:lnTo>
                      <a:pt x="444" y="483"/>
                    </a:lnTo>
                    <a:lnTo>
                      <a:pt x="450" y="483"/>
                    </a:lnTo>
                    <a:lnTo>
                      <a:pt x="457" y="482"/>
                    </a:lnTo>
                    <a:lnTo>
                      <a:pt x="463" y="482"/>
                    </a:lnTo>
                    <a:lnTo>
                      <a:pt x="470" y="482"/>
                    </a:lnTo>
                    <a:lnTo>
                      <a:pt x="479" y="482"/>
                    </a:lnTo>
                    <a:lnTo>
                      <a:pt x="488" y="483"/>
                    </a:lnTo>
                    <a:lnTo>
                      <a:pt x="497" y="483"/>
                    </a:lnTo>
                    <a:lnTo>
                      <a:pt x="505" y="485"/>
                    </a:lnTo>
                    <a:lnTo>
                      <a:pt x="513" y="487"/>
                    </a:lnTo>
                    <a:lnTo>
                      <a:pt x="520" y="488"/>
                    </a:lnTo>
                    <a:lnTo>
                      <a:pt x="528" y="490"/>
                    </a:lnTo>
                    <a:lnTo>
                      <a:pt x="536" y="493"/>
                    </a:lnTo>
                    <a:lnTo>
                      <a:pt x="965" y="493"/>
                    </a:lnTo>
                    <a:lnTo>
                      <a:pt x="959" y="464"/>
                    </a:lnTo>
                    <a:lnTo>
                      <a:pt x="950" y="440"/>
                    </a:lnTo>
                    <a:lnTo>
                      <a:pt x="936" y="418"/>
                    </a:lnTo>
                    <a:lnTo>
                      <a:pt x="920" y="401"/>
                    </a:lnTo>
                    <a:lnTo>
                      <a:pt x="900" y="388"/>
                    </a:lnTo>
                    <a:lnTo>
                      <a:pt x="879" y="378"/>
                    </a:lnTo>
                    <a:lnTo>
                      <a:pt x="855" y="372"/>
                    </a:lnTo>
                    <a:lnTo>
                      <a:pt x="829" y="370"/>
                    </a:lnTo>
                    <a:lnTo>
                      <a:pt x="824" y="370"/>
                    </a:lnTo>
                    <a:lnTo>
                      <a:pt x="819" y="370"/>
                    </a:lnTo>
                    <a:lnTo>
                      <a:pt x="814" y="370"/>
                    </a:lnTo>
                    <a:lnTo>
                      <a:pt x="808" y="371"/>
                    </a:lnTo>
                    <a:lnTo>
                      <a:pt x="803" y="371"/>
                    </a:lnTo>
                    <a:lnTo>
                      <a:pt x="797" y="372"/>
                    </a:lnTo>
                    <a:lnTo>
                      <a:pt x="792" y="373"/>
                    </a:lnTo>
                    <a:lnTo>
                      <a:pt x="788" y="375"/>
                    </a:lnTo>
                    <a:lnTo>
                      <a:pt x="782" y="344"/>
                    </a:lnTo>
                    <a:lnTo>
                      <a:pt x="771" y="314"/>
                    </a:lnTo>
                    <a:lnTo>
                      <a:pt x="756" y="288"/>
                    </a:lnTo>
                    <a:lnTo>
                      <a:pt x="736" y="267"/>
                    </a:lnTo>
                    <a:lnTo>
                      <a:pt x="711" y="248"/>
                    </a:lnTo>
                    <a:lnTo>
                      <a:pt x="684" y="235"/>
                    </a:lnTo>
                    <a:lnTo>
                      <a:pt x="653" y="227"/>
                    </a:lnTo>
                    <a:lnTo>
                      <a:pt x="618" y="223"/>
                    </a:lnTo>
                    <a:lnTo>
                      <a:pt x="605" y="223"/>
                    </a:lnTo>
                    <a:lnTo>
                      <a:pt x="592" y="224"/>
                    </a:lnTo>
                    <a:lnTo>
                      <a:pt x="581" y="227"/>
                    </a:lnTo>
                    <a:lnTo>
                      <a:pt x="568" y="230"/>
                    </a:lnTo>
                    <a:lnTo>
                      <a:pt x="556" y="234"/>
                    </a:lnTo>
                    <a:lnTo>
                      <a:pt x="544" y="238"/>
                    </a:lnTo>
                    <a:lnTo>
                      <a:pt x="532" y="243"/>
                    </a:lnTo>
                    <a:lnTo>
                      <a:pt x="521" y="249"/>
                    </a:lnTo>
                    <a:lnTo>
                      <a:pt x="521" y="223"/>
                    </a:lnTo>
                    <a:lnTo>
                      <a:pt x="518" y="198"/>
                    </a:lnTo>
                    <a:lnTo>
                      <a:pt x="512" y="175"/>
                    </a:lnTo>
                    <a:lnTo>
                      <a:pt x="505" y="151"/>
                    </a:lnTo>
                    <a:lnTo>
                      <a:pt x="494" y="130"/>
                    </a:lnTo>
                    <a:lnTo>
                      <a:pt x="481" y="108"/>
                    </a:lnTo>
                    <a:lnTo>
                      <a:pt x="467" y="89"/>
                    </a:lnTo>
                    <a:lnTo>
                      <a:pt x="450" y="72"/>
                    </a:lnTo>
                    <a:lnTo>
                      <a:pt x="433" y="56"/>
                    </a:lnTo>
                    <a:lnTo>
                      <a:pt x="412" y="42"/>
                    </a:lnTo>
                    <a:lnTo>
                      <a:pt x="390" y="29"/>
                    </a:lnTo>
                    <a:lnTo>
                      <a:pt x="367" y="18"/>
                    </a:lnTo>
                    <a:lnTo>
                      <a:pt x="343" y="10"/>
                    </a:lnTo>
                    <a:lnTo>
                      <a:pt x="317" y="4"/>
                    </a:lnTo>
                    <a:lnTo>
                      <a:pt x="289" y="1"/>
                    </a:lnTo>
                    <a:lnTo>
                      <a:pt x="261" y="0"/>
                    </a:lnTo>
                    <a:lnTo>
                      <a:pt x="242" y="0"/>
                    </a:lnTo>
                    <a:lnTo>
                      <a:pt x="223" y="2"/>
                    </a:lnTo>
                    <a:lnTo>
                      <a:pt x="204" y="4"/>
                    </a:lnTo>
                    <a:lnTo>
                      <a:pt x="186" y="8"/>
                    </a:lnTo>
                    <a:lnTo>
                      <a:pt x="169" y="13"/>
                    </a:lnTo>
                    <a:lnTo>
                      <a:pt x="151" y="18"/>
                    </a:lnTo>
                    <a:lnTo>
                      <a:pt x="133" y="26"/>
                    </a:lnTo>
                    <a:lnTo>
                      <a:pt x="116" y="33"/>
                    </a:lnTo>
                    <a:lnTo>
                      <a:pt x="100" y="41"/>
                    </a:lnTo>
                    <a:lnTo>
                      <a:pt x="83" y="50"/>
                    </a:lnTo>
                    <a:lnTo>
                      <a:pt x="68" y="60"/>
                    </a:lnTo>
                    <a:lnTo>
                      <a:pt x="54" y="71"/>
                    </a:lnTo>
                    <a:lnTo>
                      <a:pt x="40" y="82"/>
                    </a:lnTo>
                    <a:lnTo>
                      <a:pt x="25" y="94"/>
                    </a:lnTo>
                    <a:lnTo>
                      <a:pt x="12" y="107"/>
                    </a:lnTo>
                    <a:lnTo>
                      <a:pt x="0" y="120"/>
                    </a:lnTo>
                    <a:lnTo>
                      <a:pt x="19" y="142"/>
                    </a:lnTo>
                    <a:lnTo>
                      <a:pt x="35" y="165"/>
                    </a:lnTo>
                    <a:lnTo>
                      <a:pt x="49" y="190"/>
                    </a:lnTo>
                    <a:lnTo>
                      <a:pt x="61" y="216"/>
                    </a:lnTo>
                    <a:lnTo>
                      <a:pt x="69" y="243"/>
                    </a:lnTo>
                    <a:lnTo>
                      <a:pt x="75" y="272"/>
                    </a:lnTo>
                    <a:lnTo>
                      <a:pt x="79" y="300"/>
                    </a:lnTo>
                    <a:lnTo>
                      <a:pt x="79" y="331"/>
                    </a:lnTo>
                    <a:close/>
                  </a:path>
                </a:pathLst>
              </a:custGeom>
              <a:solidFill>
                <a:srgbClr val="607F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5" name="Freeform 210"/>
              <p:cNvSpPr>
                <a:spLocks/>
              </p:cNvSpPr>
              <p:nvPr/>
            </p:nvSpPr>
            <p:spPr bwMode="auto">
              <a:xfrm>
                <a:off x="4626" y="2949"/>
                <a:ext cx="571" cy="343"/>
              </a:xfrm>
              <a:custGeom>
                <a:avLst/>
                <a:gdLst>
                  <a:gd name="T0" fmla="*/ 0 w 2280"/>
                  <a:gd name="T1" fmla="*/ 0 h 1373"/>
                  <a:gd name="T2" fmla="*/ 0 w 2280"/>
                  <a:gd name="T3" fmla="*/ 0 h 1373"/>
                  <a:gd name="T4" fmla="*/ 0 w 2280"/>
                  <a:gd name="T5" fmla="*/ 0 h 1373"/>
                  <a:gd name="T6" fmla="*/ 0 w 2280"/>
                  <a:gd name="T7" fmla="*/ 0 h 1373"/>
                  <a:gd name="T8" fmla="*/ 0 w 2280"/>
                  <a:gd name="T9" fmla="*/ 0 h 1373"/>
                  <a:gd name="T10" fmla="*/ 0 w 2280"/>
                  <a:gd name="T11" fmla="*/ 0 h 1373"/>
                  <a:gd name="T12" fmla="*/ 0 w 2280"/>
                  <a:gd name="T13" fmla="*/ 0 h 1373"/>
                  <a:gd name="T14" fmla="*/ 0 w 2280"/>
                  <a:gd name="T15" fmla="*/ 0 h 1373"/>
                  <a:gd name="T16" fmla="*/ 0 w 2280"/>
                  <a:gd name="T17" fmla="*/ 0 h 1373"/>
                  <a:gd name="T18" fmla="*/ 0 w 2280"/>
                  <a:gd name="T19" fmla="*/ 0 h 1373"/>
                  <a:gd name="T20" fmla="*/ 0 w 2280"/>
                  <a:gd name="T21" fmla="*/ 0 h 1373"/>
                  <a:gd name="T22" fmla="*/ 0 w 2280"/>
                  <a:gd name="T23" fmla="*/ 0 h 1373"/>
                  <a:gd name="T24" fmla="*/ 0 w 2280"/>
                  <a:gd name="T25" fmla="*/ 0 h 1373"/>
                  <a:gd name="T26" fmla="*/ 0 w 2280"/>
                  <a:gd name="T27" fmla="*/ 0 h 1373"/>
                  <a:gd name="T28" fmla="*/ 0 w 2280"/>
                  <a:gd name="T29" fmla="*/ 0 h 1373"/>
                  <a:gd name="T30" fmla="*/ 0 w 2280"/>
                  <a:gd name="T31" fmla="*/ 0 h 1373"/>
                  <a:gd name="T32" fmla="*/ 0 w 2280"/>
                  <a:gd name="T33" fmla="*/ 0 h 1373"/>
                  <a:gd name="T34" fmla="*/ 0 w 2280"/>
                  <a:gd name="T35" fmla="*/ 0 h 1373"/>
                  <a:gd name="T36" fmla="*/ 0 w 2280"/>
                  <a:gd name="T37" fmla="*/ 0 h 1373"/>
                  <a:gd name="T38" fmla="*/ 0 w 2280"/>
                  <a:gd name="T39" fmla="*/ 0 h 1373"/>
                  <a:gd name="T40" fmla="*/ 0 w 2280"/>
                  <a:gd name="T41" fmla="*/ 0 h 1373"/>
                  <a:gd name="T42" fmla="*/ 0 w 2280"/>
                  <a:gd name="T43" fmla="*/ 0 h 1373"/>
                  <a:gd name="T44" fmla="*/ 0 w 2280"/>
                  <a:gd name="T45" fmla="*/ 0 h 1373"/>
                  <a:gd name="T46" fmla="*/ 0 w 2280"/>
                  <a:gd name="T47" fmla="*/ 0 h 1373"/>
                  <a:gd name="T48" fmla="*/ 0 w 2280"/>
                  <a:gd name="T49" fmla="*/ 0 h 1373"/>
                  <a:gd name="T50" fmla="*/ 0 w 2280"/>
                  <a:gd name="T51" fmla="*/ 0 h 1373"/>
                  <a:gd name="T52" fmla="*/ 0 w 2280"/>
                  <a:gd name="T53" fmla="*/ 0 h 1373"/>
                  <a:gd name="T54" fmla="*/ 0 w 2280"/>
                  <a:gd name="T55" fmla="*/ 0 h 1373"/>
                  <a:gd name="T56" fmla="*/ 0 w 2280"/>
                  <a:gd name="T57" fmla="*/ 0 h 1373"/>
                  <a:gd name="T58" fmla="*/ 0 w 2280"/>
                  <a:gd name="T59" fmla="*/ 0 h 1373"/>
                  <a:gd name="T60" fmla="*/ 0 w 2280"/>
                  <a:gd name="T61" fmla="*/ 0 h 1373"/>
                  <a:gd name="T62" fmla="*/ 0 w 2280"/>
                  <a:gd name="T63" fmla="*/ 0 h 13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80"/>
                  <a:gd name="T97" fmla="*/ 0 h 1373"/>
                  <a:gd name="T98" fmla="*/ 2280 w 2280"/>
                  <a:gd name="T99" fmla="*/ 1373 h 13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80" h="1373">
                    <a:moveTo>
                      <a:pt x="1970" y="981"/>
                    </a:moveTo>
                    <a:lnTo>
                      <a:pt x="1960" y="695"/>
                    </a:lnTo>
                    <a:lnTo>
                      <a:pt x="1759" y="695"/>
                    </a:lnTo>
                    <a:lnTo>
                      <a:pt x="1747" y="0"/>
                    </a:lnTo>
                    <a:lnTo>
                      <a:pt x="1596" y="0"/>
                    </a:lnTo>
                    <a:lnTo>
                      <a:pt x="1606" y="658"/>
                    </a:lnTo>
                    <a:lnTo>
                      <a:pt x="1486" y="658"/>
                    </a:lnTo>
                    <a:lnTo>
                      <a:pt x="1479" y="77"/>
                    </a:lnTo>
                    <a:lnTo>
                      <a:pt x="1300" y="77"/>
                    </a:lnTo>
                    <a:lnTo>
                      <a:pt x="1300" y="703"/>
                    </a:lnTo>
                    <a:lnTo>
                      <a:pt x="503" y="703"/>
                    </a:lnTo>
                    <a:lnTo>
                      <a:pt x="508" y="437"/>
                    </a:lnTo>
                    <a:lnTo>
                      <a:pt x="315" y="437"/>
                    </a:lnTo>
                    <a:lnTo>
                      <a:pt x="316" y="611"/>
                    </a:lnTo>
                    <a:lnTo>
                      <a:pt x="153" y="611"/>
                    </a:lnTo>
                    <a:lnTo>
                      <a:pt x="154" y="1145"/>
                    </a:lnTo>
                    <a:lnTo>
                      <a:pt x="0" y="1145"/>
                    </a:lnTo>
                    <a:lnTo>
                      <a:pt x="0" y="1373"/>
                    </a:lnTo>
                    <a:lnTo>
                      <a:pt x="292" y="1373"/>
                    </a:lnTo>
                    <a:lnTo>
                      <a:pt x="292" y="1329"/>
                    </a:lnTo>
                    <a:lnTo>
                      <a:pt x="865" y="1329"/>
                    </a:lnTo>
                    <a:lnTo>
                      <a:pt x="865" y="1305"/>
                    </a:lnTo>
                    <a:lnTo>
                      <a:pt x="876" y="1290"/>
                    </a:lnTo>
                    <a:lnTo>
                      <a:pt x="894" y="1279"/>
                    </a:lnTo>
                    <a:lnTo>
                      <a:pt x="914" y="1273"/>
                    </a:lnTo>
                    <a:lnTo>
                      <a:pt x="935" y="1270"/>
                    </a:lnTo>
                    <a:lnTo>
                      <a:pt x="954" y="1270"/>
                    </a:lnTo>
                    <a:lnTo>
                      <a:pt x="968" y="1271"/>
                    </a:lnTo>
                    <a:lnTo>
                      <a:pt x="973" y="1271"/>
                    </a:lnTo>
                    <a:lnTo>
                      <a:pt x="2280" y="1271"/>
                    </a:lnTo>
                    <a:lnTo>
                      <a:pt x="2274" y="981"/>
                    </a:lnTo>
                    <a:lnTo>
                      <a:pt x="1970" y="981"/>
                    </a:lnTo>
                    <a:close/>
                  </a:path>
                </a:pathLst>
              </a:custGeom>
              <a:solidFill>
                <a:srgbClr val="EDED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6" name="Freeform 211"/>
              <p:cNvSpPr>
                <a:spLocks/>
              </p:cNvSpPr>
              <p:nvPr/>
            </p:nvSpPr>
            <p:spPr bwMode="auto">
              <a:xfrm>
                <a:off x="4811" y="2906"/>
                <a:ext cx="169" cy="83"/>
              </a:xfrm>
              <a:custGeom>
                <a:avLst/>
                <a:gdLst>
                  <a:gd name="T0" fmla="*/ 0 w 1429"/>
                  <a:gd name="T1" fmla="*/ 0 h 701"/>
                  <a:gd name="T2" fmla="*/ 0 w 1429"/>
                  <a:gd name="T3" fmla="*/ 0 h 701"/>
                  <a:gd name="T4" fmla="*/ 0 w 1429"/>
                  <a:gd name="T5" fmla="*/ 0 h 701"/>
                  <a:gd name="T6" fmla="*/ 0 w 1429"/>
                  <a:gd name="T7" fmla="*/ 0 h 701"/>
                  <a:gd name="T8" fmla="*/ 0 w 1429"/>
                  <a:gd name="T9" fmla="*/ 0 h 701"/>
                  <a:gd name="T10" fmla="*/ 0 w 1429"/>
                  <a:gd name="T11" fmla="*/ 0 h 701"/>
                  <a:gd name="T12" fmla="*/ 0 w 1429"/>
                  <a:gd name="T13" fmla="*/ 0 h 701"/>
                  <a:gd name="T14" fmla="*/ 0 w 1429"/>
                  <a:gd name="T15" fmla="*/ 0 h 701"/>
                  <a:gd name="T16" fmla="*/ 0 w 1429"/>
                  <a:gd name="T17" fmla="*/ 0 h 701"/>
                  <a:gd name="T18" fmla="*/ 0 w 1429"/>
                  <a:gd name="T19" fmla="*/ 0 h 701"/>
                  <a:gd name="T20" fmla="*/ 0 w 1429"/>
                  <a:gd name="T21" fmla="*/ 0 h 701"/>
                  <a:gd name="T22" fmla="*/ 0 w 1429"/>
                  <a:gd name="T23" fmla="*/ 0 h 701"/>
                  <a:gd name="T24" fmla="*/ 0 w 1429"/>
                  <a:gd name="T25" fmla="*/ 0 h 701"/>
                  <a:gd name="T26" fmla="*/ 0 w 1429"/>
                  <a:gd name="T27" fmla="*/ 0 h 701"/>
                  <a:gd name="T28" fmla="*/ 0 w 1429"/>
                  <a:gd name="T29" fmla="*/ 0 h 701"/>
                  <a:gd name="T30" fmla="*/ 0 w 1429"/>
                  <a:gd name="T31" fmla="*/ 0 h 701"/>
                  <a:gd name="T32" fmla="*/ 0 w 1429"/>
                  <a:gd name="T33" fmla="*/ 0 h 701"/>
                  <a:gd name="T34" fmla="*/ 0 w 1429"/>
                  <a:gd name="T35" fmla="*/ 0 h 701"/>
                  <a:gd name="T36" fmla="*/ 0 w 1429"/>
                  <a:gd name="T37" fmla="*/ 0 h 701"/>
                  <a:gd name="T38" fmla="*/ 0 w 1429"/>
                  <a:gd name="T39" fmla="*/ 0 h 701"/>
                  <a:gd name="T40" fmla="*/ 0 w 1429"/>
                  <a:gd name="T41" fmla="*/ 0 h 701"/>
                  <a:gd name="T42" fmla="*/ 0 w 1429"/>
                  <a:gd name="T43" fmla="*/ 0 h 701"/>
                  <a:gd name="T44" fmla="*/ 0 w 1429"/>
                  <a:gd name="T45" fmla="*/ 0 h 701"/>
                  <a:gd name="T46" fmla="*/ 0 w 1429"/>
                  <a:gd name="T47" fmla="*/ 0 h 701"/>
                  <a:gd name="T48" fmla="*/ 0 w 1429"/>
                  <a:gd name="T49" fmla="*/ 0 h 701"/>
                  <a:gd name="T50" fmla="*/ 0 w 1429"/>
                  <a:gd name="T51" fmla="*/ 0 h 701"/>
                  <a:gd name="T52" fmla="*/ 0 w 1429"/>
                  <a:gd name="T53" fmla="*/ 0 h 701"/>
                  <a:gd name="T54" fmla="*/ 0 w 1429"/>
                  <a:gd name="T55" fmla="*/ 0 h 701"/>
                  <a:gd name="T56" fmla="*/ 0 w 1429"/>
                  <a:gd name="T57" fmla="*/ 0 h 701"/>
                  <a:gd name="T58" fmla="*/ 0 w 1429"/>
                  <a:gd name="T59" fmla="*/ 0 h 701"/>
                  <a:gd name="T60" fmla="*/ 0 w 1429"/>
                  <a:gd name="T61" fmla="*/ 0 h 701"/>
                  <a:gd name="T62" fmla="*/ 0 w 1429"/>
                  <a:gd name="T63" fmla="*/ 0 h 701"/>
                  <a:gd name="T64" fmla="*/ 0 w 1429"/>
                  <a:gd name="T65" fmla="*/ 0 h 701"/>
                  <a:gd name="T66" fmla="*/ 0 w 1429"/>
                  <a:gd name="T67" fmla="*/ 0 h 701"/>
                  <a:gd name="T68" fmla="*/ 0 w 1429"/>
                  <a:gd name="T69" fmla="*/ 0 h 701"/>
                  <a:gd name="T70" fmla="*/ 0 w 1429"/>
                  <a:gd name="T71" fmla="*/ 0 h 701"/>
                  <a:gd name="T72" fmla="*/ 0 w 1429"/>
                  <a:gd name="T73" fmla="*/ 0 h 701"/>
                  <a:gd name="T74" fmla="*/ 0 w 1429"/>
                  <a:gd name="T75" fmla="*/ 0 h 701"/>
                  <a:gd name="T76" fmla="*/ 0 w 1429"/>
                  <a:gd name="T77" fmla="*/ 0 h 701"/>
                  <a:gd name="T78" fmla="*/ 0 w 1429"/>
                  <a:gd name="T79" fmla="*/ 0 h 701"/>
                  <a:gd name="T80" fmla="*/ 0 w 1429"/>
                  <a:gd name="T81" fmla="*/ 0 h 701"/>
                  <a:gd name="T82" fmla="*/ 0 w 1429"/>
                  <a:gd name="T83" fmla="*/ 0 h 701"/>
                  <a:gd name="T84" fmla="*/ 0 w 1429"/>
                  <a:gd name="T85" fmla="*/ 0 h 701"/>
                  <a:gd name="T86" fmla="*/ 0 w 1429"/>
                  <a:gd name="T87" fmla="*/ 0 h 701"/>
                  <a:gd name="T88" fmla="*/ 0 w 1429"/>
                  <a:gd name="T89" fmla="*/ 0 h 701"/>
                  <a:gd name="T90" fmla="*/ 0 w 1429"/>
                  <a:gd name="T91" fmla="*/ 0 h 701"/>
                  <a:gd name="T92" fmla="*/ 0 w 1429"/>
                  <a:gd name="T93" fmla="*/ 0 h 701"/>
                  <a:gd name="T94" fmla="*/ 0 w 1429"/>
                  <a:gd name="T95" fmla="*/ 0 h 701"/>
                  <a:gd name="T96" fmla="*/ 0 w 1429"/>
                  <a:gd name="T97" fmla="*/ 0 h 701"/>
                  <a:gd name="T98" fmla="*/ 0 w 1429"/>
                  <a:gd name="T99" fmla="*/ 0 h 701"/>
                  <a:gd name="T100" fmla="*/ 0 w 1429"/>
                  <a:gd name="T101" fmla="*/ 0 h 7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9"/>
                  <a:gd name="T154" fmla="*/ 0 h 701"/>
                  <a:gd name="T155" fmla="*/ 1429 w 1429"/>
                  <a:gd name="T156" fmla="*/ 701 h 7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9" h="701">
                    <a:moveTo>
                      <a:pt x="541" y="44"/>
                    </a:moveTo>
                    <a:lnTo>
                      <a:pt x="487" y="32"/>
                    </a:lnTo>
                    <a:lnTo>
                      <a:pt x="437" y="27"/>
                    </a:lnTo>
                    <a:lnTo>
                      <a:pt x="386" y="27"/>
                    </a:lnTo>
                    <a:lnTo>
                      <a:pt x="337" y="32"/>
                    </a:lnTo>
                    <a:lnTo>
                      <a:pt x="290" y="41"/>
                    </a:lnTo>
                    <a:lnTo>
                      <a:pt x="245" y="53"/>
                    </a:lnTo>
                    <a:lnTo>
                      <a:pt x="203" y="68"/>
                    </a:lnTo>
                    <a:lnTo>
                      <a:pt x="164" y="84"/>
                    </a:lnTo>
                    <a:lnTo>
                      <a:pt x="129" y="102"/>
                    </a:lnTo>
                    <a:lnTo>
                      <a:pt x="97" y="119"/>
                    </a:lnTo>
                    <a:lnTo>
                      <a:pt x="68" y="136"/>
                    </a:lnTo>
                    <a:lnTo>
                      <a:pt x="45" y="151"/>
                    </a:lnTo>
                    <a:lnTo>
                      <a:pt x="26" y="164"/>
                    </a:lnTo>
                    <a:lnTo>
                      <a:pt x="11" y="175"/>
                    </a:lnTo>
                    <a:lnTo>
                      <a:pt x="3" y="182"/>
                    </a:lnTo>
                    <a:lnTo>
                      <a:pt x="0" y="184"/>
                    </a:lnTo>
                    <a:lnTo>
                      <a:pt x="2" y="182"/>
                    </a:lnTo>
                    <a:lnTo>
                      <a:pt x="9" y="175"/>
                    </a:lnTo>
                    <a:lnTo>
                      <a:pt x="21" y="163"/>
                    </a:lnTo>
                    <a:lnTo>
                      <a:pt x="36" y="149"/>
                    </a:lnTo>
                    <a:lnTo>
                      <a:pt x="58" y="131"/>
                    </a:lnTo>
                    <a:lnTo>
                      <a:pt x="83" y="113"/>
                    </a:lnTo>
                    <a:lnTo>
                      <a:pt x="112" y="93"/>
                    </a:lnTo>
                    <a:lnTo>
                      <a:pt x="145" y="74"/>
                    </a:lnTo>
                    <a:lnTo>
                      <a:pt x="183" y="55"/>
                    </a:lnTo>
                    <a:lnTo>
                      <a:pt x="226" y="38"/>
                    </a:lnTo>
                    <a:lnTo>
                      <a:pt x="272" y="24"/>
                    </a:lnTo>
                    <a:lnTo>
                      <a:pt x="322" y="12"/>
                    </a:lnTo>
                    <a:lnTo>
                      <a:pt x="376" y="3"/>
                    </a:lnTo>
                    <a:lnTo>
                      <a:pt x="434" y="0"/>
                    </a:lnTo>
                    <a:lnTo>
                      <a:pt x="496" y="1"/>
                    </a:lnTo>
                    <a:lnTo>
                      <a:pt x="562" y="9"/>
                    </a:lnTo>
                    <a:lnTo>
                      <a:pt x="589" y="15"/>
                    </a:lnTo>
                    <a:lnTo>
                      <a:pt x="615" y="25"/>
                    </a:lnTo>
                    <a:lnTo>
                      <a:pt x="639" y="37"/>
                    </a:lnTo>
                    <a:lnTo>
                      <a:pt x="661" y="51"/>
                    </a:lnTo>
                    <a:lnTo>
                      <a:pt x="683" y="67"/>
                    </a:lnTo>
                    <a:lnTo>
                      <a:pt x="702" y="86"/>
                    </a:lnTo>
                    <a:lnTo>
                      <a:pt x="721" y="106"/>
                    </a:lnTo>
                    <a:lnTo>
                      <a:pt x="736" y="128"/>
                    </a:lnTo>
                    <a:lnTo>
                      <a:pt x="750" y="151"/>
                    </a:lnTo>
                    <a:lnTo>
                      <a:pt x="763" y="175"/>
                    </a:lnTo>
                    <a:lnTo>
                      <a:pt x="774" y="200"/>
                    </a:lnTo>
                    <a:lnTo>
                      <a:pt x="783" y="225"/>
                    </a:lnTo>
                    <a:lnTo>
                      <a:pt x="791" y="249"/>
                    </a:lnTo>
                    <a:lnTo>
                      <a:pt x="796" y="275"/>
                    </a:lnTo>
                    <a:lnTo>
                      <a:pt x="800" y="300"/>
                    </a:lnTo>
                    <a:lnTo>
                      <a:pt x="801" y="325"/>
                    </a:lnTo>
                    <a:lnTo>
                      <a:pt x="809" y="324"/>
                    </a:lnTo>
                    <a:lnTo>
                      <a:pt x="819" y="324"/>
                    </a:lnTo>
                    <a:lnTo>
                      <a:pt x="828" y="323"/>
                    </a:lnTo>
                    <a:lnTo>
                      <a:pt x="839" y="322"/>
                    </a:lnTo>
                    <a:lnTo>
                      <a:pt x="851" y="320"/>
                    </a:lnTo>
                    <a:lnTo>
                      <a:pt x="863" y="319"/>
                    </a:lnTo>
                    <a:lnTo>
                      <a:pt x="876" y="318"/>
                    </a:lnTo>
                    <a:lnTo>
                      <a:pt x="889" y="318"/>
                    </a:lnTo>
                    <a:lnTo>
                      <a:pt x="902" y="318"/>
                    </a:lnTo>
                    <a:lnTo>
                      <a:pt x="915" y="319"/>
                    </a:lnTo>
                    <a:lnTo>
                      <a:pt x="928" y="320"/>
                    </a:lnTo>
                    <a:lnTo>
                      <a:pt x="941" y="322"/>
                    </a:lnTo>
                    <a:lnTo>
                      <a:pt x="954" y="324"/>
                    </a:lnTo>
                    <a:lnTo>
                      <a:pt x="967" y="328"/>
                    </a:lnTo>
                    <a:lnTo>
                      <a:pt x="980" y="332"/>
                    </a:lnTo>
                    <a:lnTo>
                      <a:pt x="992" y="337"/>
                    </a:lnTo>
                    <a:lnTo>
                      <a:pt x="1018" y="351"/>
                    </a:lnTo>
                    <a:lnTo>
                      <a:pt x="1038" y="365"/>
                    </a:lnTo>
                    <a:lnTo>
                      <a:pt x="1052" y="381"/>
                    </a:lnTo>
                    <a:lnTo>
                      <a:pt x="1064" y="396"/>
                    </a:lnTo>
                    <a:lnTo>
                      <a:pt x="1072" y="414"/>
                    </a:lnTo>
                    <a:lnTo>
                      <a:pt x="1079" y="434"/>
                    </a:lnTo>
                    <a:lnTo>
                      <a:pt x="1085" y="456"/>
                    </a:lnTo>
                    <a:lnTo>
                      <a:pt x="1094" y="481"/>
                    </a:lnTo>
                    <a:lnTo>
                      <a:pt x="1107" y="473"/>
                    </a:lnTo>
                    <a:lnTo>
                      <a:pt x="1120" y="466"/>
                    </a:lnTo>
                    <a:lnTo>
                      <a:pt x="1134" y="459"/>
                    </a:lnTo>
                    <a:lnTo>
                      <a:pt x="1149" y="452"/>
                    </a:lnTo>
                    <a:lnTo>
                      <a:pt x="1165" y="446"/>
                    </a:lnTo>
                    <a:lnTo>
                      <a:pt x="1181" y="440"/>
                    </a:lnTo>
                    <a:lnTo>
                      <a:pt x="1198" y="434"/>
                    </a:lnTo>
                    <a:lnTo>
                      <a:pt x="1214" y="429"/>
                    </a:lnTo>
                    <a:lnTo>
                      <a:pt x="1231" y="426"/>
                    </a:lnTo>
                    <a:lnTo>
                      <a:pt x="1247" y="423"/>
                    </a:lnTo>
                    <a:lnTo>
                      <a:pt x="1264" y="421"/>
                    </a:lnTo>
                    <a:lnTo>
                      <a:pt x="1281" y="420"/>
                    </a:lnTo>
                    <a:lnTo>
                      <a:pt x="1296" y="420"/>
                    </a:lnTo>
                    <a:lnTo>
                      <a:pt x="1310" y="421"/>
                    </a:lnTo>
                    <a:lnTo>
                      <a:pt x="1324" y="423"/>
                    </a:lnTo>
                    <a:lnTo>
                      <a:pt x="1337" y="427"/>
                    </a:lnTo>
                    <a:lnTo>
                      <a:pt x="1388" y="454"/>
                    </a:lnTo>
                    <a:lnTo>
                      <a:pt x="1417" y="493"/>
                    </a:lnTo>
                    <a:lnTo>
                      <a:pt x="1429" y="538"/>
                    </a:lnTo>
                    <a:lnTo>
                      <a:pt x="1427" y="584"/>
                    </a:lnTo>
                    <a:lnTo>
                      <a:pt x="1419" y="629"/>
                    </a:lnTo>
                    <a:lnTo>
                      <a:pt x="1407" y="666"/>
                    </a:lnTo>
                    <a:lnTo>
                      <a:pt x="1398" y="692"/>
                    </a:lnTo>
                    <a:lnTo>
                      <a:pt x="1393" y="701"/>
                    </a:lnTo>
                    <a:lnTo>
                      <a:pt x="1395" y="693"/>
                    </a:lnTo>
                    <a:lnTo>
                      <a:pt x="1400" y="671"/>
                    </a:lnTo>
                    <a:lnTo>
                      <a:pt x="1405" y="637"/>
                    </a:lnTo>
                    <a:lnTo>
                      <a:pt x="1405" y="600"/>
                    </a:lnTo>
                    <a:lnTo>
                      <a:pt x="1397" y="559"/>
                    </a:lnTo>
                    <a:lnTo>
                      <a:pt x="1378" y="523"/>
                    </a:lnTo>
                    <a:lnTo>
                      <a:pt x="1346" y="492"/>
                    </a:lnTo>
                    <a:lnTo>
                      <a:pt x="1295" y="473"/>
                    </a:lnTo>
                    <a:lnTo>
                      <a:pt x="1282" y="471"/>
                    </a:lnTo>
                    <a:lnTo>
                      <a:pt x="1269" y="469"/>
                    </a:lnTo>
                    <a:lnTo>
                      <a:pt x="1255" y="468"/>
                    </a:lnTo>
                    <a:lnTo>
                      <a:pt x="1242" y="468"/>
                    </a:lnTo>
                    <a:lnTo>
                      <a:pt x="1227" y="468"/>
                    </a:lnTo>
                    <a:lnTo>
                      <a:pt x="1214" y="469"/>
                    </a:lnTo>
                    <a:lnTo>
                      <a:pt x="1201" y="471"/>
                    </a:lnTo>
                    <a:lnTo>
                      <a:pt x="1187" y="473"/>
                    </a:lnTo>
                    <a:lnTo>
                      <a:pt x="1174" y="477"/>
                    </a:lnTo>
                    <a:lnTo>
                      <a:pt x="1160" y="480"/>
                    </a:lnTo>
                    <a:lnTo>
                      <a:pt x="1147" y="485"/>
                    </a:lnTo>
                    <a:lnTo>
                      <a:pt x="1134" y="490"/>
                    </a:lnTo>
                    <a:lnTo>
                      <a:pt x="1121" y="495"/>
                    </a:lnTo>
                    <a:lnTo>
                      <a:pt x="1109" y="503"/>
                    </a:lnTo>
                    <a:lnTo>
                      <a:pt x="1096" y="510"/>
                    </a:lnTo>
                    <a:lnTo>
                      <a:pt x="1084" y="517"/>
                    </a:lnTo>
                    <a:lnTo>
                      <a:pt x="1073" y="491"/>
                    </a:lnTo>
                    <a:lnTo>
                      <a:pt x="1060" y="467"/>
                    </a:lnTo>
                    <a:lnTo>
                      <a:pt x="1043" y="445"/>
                    </a:lnTo>
                    <a:lnTo>
                      <a:pt x="1024" y="425"/>
                    </a:lnTo>
                    <a:lnTo>
                      <a:pt x="1000" y="407"/>
                    </a:lnTo>
                    <a:lnTo>
                      <a:pt x="975" y="391"/>
                    </a:lnTo>
                    <a:lnTo>
                      <a:pt x="947" y="378"/>
                    </a:lnTo>
                    <a:lnTo>
                      <a:pt x="915" y="369"/>
                    </a:lnTo>
                    <a:lnTo>
                      <a:pt x="899" y="365"/>
                    </a:lnTo>
                    <a:lnTo>
                      <a:pt x="880" y="363"/>
                    </a:lnTo>
                    <a:lnTo>
                      <a:pt x="862" y="361"/>
                    </a:lnTo>
                    <a:lnTo>
                      <a:pt x="841" y="359"/>
                    </a:lnTo>
                    <a:lnTo>
                      <a:pt x="820" y="359"/>
                    </a:lnTo>
                    <a:lnTo>
                      <a:pt x="800" y="359"/>
                    </a:lnTo>
                    <a:lnTo>
                      <a:pt x="781" y="359"/>
                    </a:lnTo>
                    <a:lnTo>
                      <a:pt x="764" y="361"/>
                    </a:lnTo>
                    <a:lnTo>
                      <a:pt x="763" y="354"/>
                    </a:lnTo>
                    <a:lnTo>
                      <a:pt x="760" y="333"/>
                    </a:lnTo>
                    <a:lnTo>
                      <a:pt x="753" y="304"/>
                    </a:lnTo>
                    <a:lnTo>
                      <a:pt x="743" y="267"/>
                    </a:lnTo>
                    <a:lnTo>
                      <a:pt x="730" y="227"/>
                    </a:lnTo>
                    <a:lnTo>
                      <a:pt x="714" y="188"/>
                    </a:lnTo>
                    <a:lnTo>
                      <a:pt x="693" y="150"/>
                    </a:lnTo>
                    <a:lnTo>
                      <a:pt x="670" y="119"/>
                    </a:lnTo>
                    <a:lnTo>
                      <a:pt x="653" y="104"/>
                    </a:lnTo>
                    <a:lnTo>
                      <a:pt x="633" y="90"/>
                    </a:lnTo>
                    <a:lnTo>
                      <a:pt x="612" y="77"/>
                    </a:lnTo>
                    <a:lnTo>
                      <a:pt x="590" y="66"/>
                    </a:lnTo>
                    <a:lnTo>
                      <a:pt x="571" y="57"/>
                    </a:lnTo>
                    <a:lnTo>
                      <a:pt x="555" y="50"/>
                    </a:lnTo>
                    <a:lnTo>
                      <a:pt x="544" y="45"/>
                    </a:lnTo>
                    <a:lnTo>
                      <a:pt x="541"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7" name="Freeform 212"/>
              <p:cNvSpPr>
                <a:spLocks/>
              </p:cNvSpPr>
              <p:nvPr/>
            </p:nvSpPr>
            <p:spPr bwMode="auto">
              <a:xfrm>
                <a:off x="4958" y="2878"/>
                <a:ext cx="113" cy="64"/>
              </a:xfrm>
              <a:custGeom>
                <a:avLst/>
                <a:gdLst>
                  <a:gd name="T0" fmla="*/ 0 w 950"/>
                  <a:gd name="T1" fmla="*/ 0 h 541"/>
                  <a:gd name="T2" fmla="*/ 0 w 950"/>
                  <a:gd name="T3" fmla="*/ 0 h 541"/>
                  <a:gd name="T4" fmla="*/ 0 w 950"/>
                  <a:gd name="T5" fmla="*/ 0 h 541"/>
                  <a:gd name="T6" fmla="*/ 0 w 950"/>
                  <a:gd name="T7" fmla="*/ 0 h 541"/>
                  <a:gd name="T8" fmla="*/ 0 w 950"/>
                  <a:gd name="T9" fmla="*/ 0 h 541"/>
                  <a:gd name="T10" fmla="*/ 0 w 950"/>
                  <a:gd name="T11" fmla="*/ 0 h 541"/>
                  <a:gd name="T12" fmla="*/ 0 w 950"/>
                  <a:gd name="T13" fmla="*/ 0 h 541"/>
                  <a:gd name="T14" fmla="*/ 0 w 950"/>
                  <a:gd name="T15" fmla="*/ 0 h 541"/>
                  <a:gd name="T16" fmla="*/ 0 w 950"/>
                  <a:gd name="T17" fmla="*/ 0 h 541"/>
                  <a:gd name="T18" fmla="*/ 0 w 950"/>
                  <a:gd name="T19" fmla="*/ 0 h 541"/>
                  <a:gd name="T20" fmla="*/ 0 w 950"/>
                  <a:gd name="T21" fmla="*/ 0 h 541"/>
                  <a:gd name="T22" fmla="*/ 0 w 950"/>
                  <a:gd name="T23" fmla="*/ 0 h 541"/>
                  <a:gd name="T24" fmla="*/ 0 w 950"/>
                  <a:gd name="T25" fmla="*/ 0 h 541"/>
                  <a:gd name="T26" fmla="*/ 0 w 950"/>
                  <a:gd name="T27" fmla="*/ 0 h 541"/>
                  <a:gd name="T28" fmla="*/ 0 w 950"/>
                  <a:gd name="T29" fmla="*/ 0 h 541"/>
                  <a:gd name="T30" fmla="*/ 0 w 950"/>
                  <a:gd name="T31" fmla="*/ 0 h 541"/>
                  <a:gd name="T32" fmla="*/ 0 w 950"/>
                  <a:gd name="T33" fmla="*/ 0 h 541"/>
                  <a:gd name="T34" fmla="*/ 0 w 950"/>
                  <a:gd name="T35" fmla="*/ 0 h 541"/>
                  <a:gd name="T36" fmla="*/ 0 w 950"/>
                  <a:gd name="T37" fmla="*/ 0 h 541"/>
                  <a:gd name="T38" fmla="*/ 0 w 950"/>
                  <a:gd name="T39" fmla="*/ 0 h 541"/>
                  <a:gd name="T40" fmla="*/ 0 w 950"/>
                  <a:gd name="T41" fmla="*/ 0 h 541"/>
                  <a:gd name="T42" fmla="*/ 0 w 950"/>
                  <a:gd name="T43" fmla="*/ 0 h 541"/>
                  <a:gd name="T44" fmla="*/ 0 w 950"/>
                  <a:gd name="T45" fmla="*/ 0 h 541"/>
                  <a:gd name="T46" fmla="*/ 0 w 950"/>
                  <a:gd name="T47" fmla="*/ 0 h 541"/>
                  <a:gd name="T48" fmla="*/ 0 w 950"/>
                  <a:gd name="T49" fmla="*/ 0 h 541"/>
                  <a:gd name="T50" fmla="*/ 0 w 950"/>
                  <a:gd name="T51" fmla="*/ 0 h 541"/>
                  <a:gd name="T52" fmla="*/ 0 w 950"/>
                  <a:gd name="T53" fmla="*/ 0 h 541"/>
                  <a:gd name="T54" fmla="*/ 0 w 950"/>
                  <a:gd name="T55" fmla="*/ 0 h 541"/>
                  <a:gd name="T56" fmla="*/ 0 w 950"/>
                  <a:gd name="T57" fmla="*/ 0 h 541"/>
                  <a:gd name="T58" fmla="*/ 0 w 950"/>
                  <a:gd name="T59" fmla="*/ 0 h 541"/>
                  <a:gd name="T60" fmla="*/ 0 w 950"/>
                  <a:gd name="T61" fmla="*/ 0 h 541"/>
                  <a:gd name="T62" fmla="*/ 0 w 950"/>
                  <a:gd name="T63" fmla="*/ 0 h 541"/>
                  <a:gd name="T64" fmla="*/ 0 w 950"/>
                  <a:gd name="T65" fmla="*/ 0 h 541"/>
                  <a:gd name="T66" fmla="*/ 0 w 950"/>
                  <a:gd name="T67" fmla="*/ 0 h 541"/>
                  <a:gd name="T68" fmla="*/ 0 w 950"/>
                  <a:gd name="T69" fmla="*/ 0 h 541"/>
                  <a:gd name="T70" fmla="*/ 0 w 950"/>
                  <a:gd name="T71" fmla="*/ 0 h 541"/>
                  <a:gd name="T72" fmla="*/ 0 w 950"/>
                  <a:gd name="T73" fmla="*/ 0 h 541"/>
                  <a:gd name="T74" fmla="*/ 0 w 950"/>
                  <a:gd name="T75" fmla="*/ 0 h 541"/>
                  <a:gd name="T76" fmla="*/ 0 w 950"/>
                  <a:gd name="T77" fmla="*/ 0 h 541"/>
                  <a:gd name="T78" fmla="*/ 0 w 950"/>
                  <a:gd name="T79" fmla="*/ 0 h 541"/>
                  <a:gd name="T80" fmla="*/ 0 w 950"/>
                  <a:gd name="T81" fmla="*/ 0 h 541"/>
                  <a:gd name="T82" fmla="*/ 0 w 950"/>
                  <a:gd name="T83" fmla="*/ 0 h 541"/>
                  <a:gd name="T84" fmla="*/ 0 w 950"/>
                  <a:gd name="T85" fmla="*/ 0 h 5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50"/>
                  <a:gd name="T130" fmla="*/ 0 h 541"/>
                  <a:gd name="T131" fmla="*/ 950 w 950"/>
                  <a:gd name="T132" fmla="*/ 541 h 5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50" h="541">
                    <a:moveTo>
                      <a:pt x="903" y="345"/>
                    </a:moveTo>
                    <a:lnTo>
                      <a:pt x="892" y="343"/>
                    </a:lnTo>
                    <a:lnTo>
                      <a:pt x="880" y="343"/>
                    </a:lnTo>
                    <a:lnTo>
                      <a:pt x="868" y="342"/>
                    </a:lnTo>
                    <a:lnTo>
                      <a:pt x="854" y="343"/>
                    </a:lnTo>
                    <a:lnTo>
                      <a:pt x="840" y="344"/>
                    </a:lnTo>
                    <a:lnTo>
                      <a:pt x="824" y="346"/>
                    </a:lnTo>
                    <a:lnTo>
                      <a:pt x="809" y="350"/>
                    </a:lnTo>
                    <a:lnTo>
                      <a:pt x="794" y="353"/>
                    </a:lnTo>
                    <a:lnTo>
                      <a:pt x="777" y="358"/>
                    </a:lnTo>
                    <a:lnTo>
                      <a:pt x="762" y="363"/>
                    </a:lnTo>
                    <a:lnTo>
                      <a:pt x="746" y="369"/>
                    </a:lnTo>
                    <a:lnTo>
                      <a:pt x="731" y="375"/>
                    </a:lnTo>
                    <a:lnTo>
                      <a:pt x="717" y="382"/>
                    </a:lnTo>
                    <a:lnTo>
                      <a:pt x="704" y="388"/>
                    </a:lnTo>
                    <a:lnTo>
                      <a:pt x="691" y="396"/>
                    </a:lnTo>
                    <a:lnTo>
                      <a:pt x="679" y="403"/>
                    </a:lnTo>
                    <a:lnTo>
                      <a:pt x="676" y="379"/>
                    </a:lnTo>
                    <a:lnTo>
                      <a:pt x="674" y="358"/>
                    </a:lnTo>
                    <a:lnTo>
                      <a:pt x="672" y="338"/>
                    </a:lnTo>
                    <a:lnTo>
                      <a:pt x="667" y="320"/>
                    </a:lnTo>
                    <a:lnTo>
                      <a:pt x="660" y="304"/>
                    </a:lnTo>
                    <a:lnTo>
                      <a:pt x="648" y="289"/>
                    </a:lnTo>
                    <a:lnTo>
                      <a:pt x="633" y="278"/>
                    </a:lnTo>
                    <a:lnTo>
                      <a:pt x="611" y="267"/>
                    </a:lnTo>
                    <a:lnTo>
                      <a:pt x="594" y="262"/>
                    </a:lnTo>
                    <a:lnTo>
                      <a:pt x="575" y="259"/>
                    </a:lnTo>
                    <a:lnTo>
                      <a:pt x="554" y="258"/>
                    </a:lnTo>
                    <a:lnTo>
                      <a:pt x="536" y="259"/>
                    </a:lnTo>
                    <a:lnTo>
                      <a:pt x="515" y="261"/>
                    </a:lnTo>
                    <a:lnTo>
                      <a:pt x="498" y="263"/>
                    </a:lnTo>
                    <a:lnTo>
                      <a:pt x="481" y="266"/>
                    </a:lnTo>
                    <a:lnTo>
                      <a:pt x="467" y="268"/>
                    </a:lnTo>
                    <a:lnTo>
                      <a:pt x="472" y="222"/>
                    </a:lnTo>
                    <a:lnTo>
                      <a:pt x="470" y="178"/>
                    </a:lnTo>
                    <a:lnTo>
                      <a:pt x="465" y="136"/>
                    </a:lnTo>
                    <a:lnTo>
                      <a:pt x="450" y="98"/>
                    </a:lnTo>
                    <a:lnTo>
                      <a:pt x="430" y="65"/>
                    </a:lnTo>
                    <a:lnTo>
                      <a:pt x="402" y="36"/>
                    </a:lnTo>
                    <a:lnTo>
                      <a:pt x="364" y="16"/>
                    </a:lnTo>
                    <a:lnTo>
                      <a:pt x="317" y="3"/>
                    </a:lnTo>
                    <a:lnTo>
                      <a:pt x="292" y="1"/>
                    </a:lnTo>
                    <a:lnTo>
                      <a:pt x="266" y="0"/>
                    </a:lnTo>
                    <a:lnTo>
                      <a:pt x="240" y="2"/>
                    </a:lnTo>
                    <a:lnTo>
                      <a:pt x="212" y="4"/>
                    </a:lnTo>
                    <a:lnTo>
                      <a:pt x="186" y="9"/>
                    </a:lnTo>
                    <a:lnTo>
                      <a:pt x="160" y="15"/>
                    </a:lnTo>
                    <a:lnTo>
                      <a:pt x="134" y="22"/>
                    </a:lnTo>
                    <a:lnTo>
                      <a:pt x="111" y="29"/>
                    </a:lnTo>
                    <a:lnTo>
                      <a:pt x="87" y="36"/>
                    </a:lnTo>
                    <a:lnTo>
                      <a:pt x="67" y="43"/>
                    </a:lnTo>
                    <a:lnTo>
                      <a:pt x="48" y="51"/>
                    </a:lnTo>
                    <a:lnTo>
                      <a:pt x="31" y="58"/>
                    </a:lnTo>
                    <a:lnTo>
                      <a:pt x="18" y="62"/>
                    </a:lnTo>
                    <a:lnTo>
                      <a:pt x="9" y="67"/>
                    </a:lnTo>
                    <a:lnTo>
                      <a:pt x="3" y="69"/>
                    </a:lnTo>
                    <a:lnTo>
                      <a:pt x="0" y="71"/>
                    </a:lnTo>
                    <a:lnTo>
                      <a:pt x="3" y="69"/>
                    </a:lnTo>
                    <a:lnTo>
                      <a:pt x="9" y="68"/>
                    </a:lnTo>
                    <a:lnTo>
                      <a:pt x="19" y="65"/>
                    </a:lnTo>
                    <a:lnTo>
                      <a:pt x="32" y="61"/>
                    </a:lnTo>
                    <a:lnTo>
                      <a:pt x="48" y="58"/>
                    </a:lnTo>
                    <a:lnTo>
                      <a:pt x="67" y="53"/>
                    </a:lnTo>
                    <a:lnTo>
                      <a:pt x="88" y="48"/>
                    </a:lnTo>
                    <a:lnTo>
                      <a:pt x="111" y="43"/>
                    </a:lnTo>
                    <a:lnTo>
                      <a:pt x="134" y="40"/>
                    </a:lnTo>
                    <a:lnTo>
                      <a:pt x="159" y="36"/>
                    </a:lnTo>
                    <a:lnTo>
                      <a:pt x="184" y="33"/>
                    </a:lnTo>
                    <a:lnTo>
                      <a:pt x="209" y="32"/>
                    </a:lnTo>
                    <a:lnTo>
                      <a:pt x="234" y="30"/>
                    </a:lnTo>
                    <a:lnTo>
                      <a:pt x="259" y="32"/>
                    </a:lnTo>
                    <a:lnTo>
                      <a:pt x="282" y="34"/>
                    </a:lnTo>
                    <a:lnTo>
                      <a:pt x="303" y="38"/>
                    </a:lnTo>
                    <a:lnTo>
                      <a:pt x="307" y="40"/>
                    </a:lnTo>
                    <a:lnTo>
                      <a:pt x="315" y="45"/>
                    </a:lnTo>
                    <a:lnTo>
                      <a:pt x="328" y="52"/>
                    </a:lnTo>
                    <a:lnTo>
                      <a:pt x="345" y="62"/>
                    </a:lnTo>
                    <a:lnTo>
                      <a:pt x="362" y="74"/>
                    </a:lnTo>
                    <a:lnTo>
                      <a:pt x="378" y="88"/>
                    </a:lnTo>
                    <a:lnTo>
                      <a:pt x="393" y="103"/>
                    </a:lnTo>
                    <a:lnTo>
                      <a:pt x="405" y="117"/>
                    </a:lnTo>
                    <a:lnTo>
                      <a:pt x="418" y="144"/>
                    </a:lnTo>
                    <a:lnTo>
                      <a:pt x="428" y="174"/>
                    </a:lnTo>
                    <a:lnTo>
                      <a:pt x="433" y="204"/>
                    </a:lnTo>
                    <a:lnTo>
                      <a:pt x="435" y="234"/>
                    </a:lnTo>
                    <a:lnTo>
                      <a:pt x="435" y="261"/>
                    </a:lnTo>
                    <a:lnTo>
                      <a:pt x="434" y="282"/>
                    </a:lnTo>
                    <a:lnTo>
                      <a:pt x="433" y="298"/>
                    </a:lnTo>
                    <a:lnTo>
                      <a:pt x="431" y="302"/>
                    </a:lnTo>
                    <a:lnTo>
                      <a:pt x="446" y="301"/>
                    </a:lnTo>
                    <a:lnTo>
                      <a:pt x="461" y="300"/>
                    </a:lnTo>
                    <a:lnTo>
                      <a:pt x="478" y="299"/>
                    </a:lnTo>
                    <a:lnTo>
                      <a:pt x="494" y="299"/>
                    </a:lnTo>
                    <a:lnTo>
                      <a:pt x="509" y="299"/>
                    </a:lnTo>
                    <a:lnTo>
                      <a:pt x="525" y="300"/>
                    </a:lnTo>
                    <a:lnTo>
                      <a:pt x="539" y="302"/>
                    </a:lnTo>
                    <a:lnTo>
                      <a:pt x="552" y="305"/>
                    </a:lnTo>
                    <a:lnTo>
                      <a:pt x="576" y="313"/>
                    </a:lnTo>
                    <a:lnTo>
                      <a:pt x="597" y="324"/>
                    </a:lnTo>
                    <a:lnTo>
                      <a:pt x="616" y="338"/>
                    </a:lnTo>
                    <a:lnTo>
                      <a:pt x="631" y="353"/>
                    </a:lnTo>
                    <a:lnTo>
                      <a:pt x="644" y="371"/>
                    </a:lnTo>
                    <a:lnTo>
                      <a:pt x="654" y="391"/>
                    </a:lnTo>
                    <a:lnTo>
                      <a:pt x="661" y="414"/>
                    </a:lnTo>
                    <a:lnTo>
                      <a:pt x="666" y="437"/>
                    </a:lnTo>
                    <a:lnTo>
                      <a:pt x="688" y="423"/>
                    </a:lnTo>
                    <a:lnTo>
                      <a:pt x="712" y="410"/>
                    </a:lnTo>
                    <a:lnTo>
                      <a:pt x="734" y="399"/>
                    </a:lnTo>
                    <a:lnTo>
                      <a:pt x="758" y="392"/>
                    </a:lnTo>
                    <a:lnTo>
                      <a:pt x="781" y="386"/>
                    </a:lnTo>
                    <a:lnTo>
                      <a:pt x="803" y="384"/>
                    </a:lnTo>
                    <a:lnTo>
                      <a:pt x="824" y="385"/>
                    </a:lnTo>
                    <a:lnTo>
                      <a:pt x="845" y="389"/>
                    </a:lnTo>
                    <a:lnTo>
                      <a:pt x="867" y="397"/>
                    </a:lnTo>
                    <a:lnTo>
                      <a:pt x="885" y="409"/>
                    </a:lnTo>
                    <a:lnTo>
                      <a:pt x="900" y="424"/>
                    </a:lnTo>
                    <a:lnTo>
                      <a:pt x="910" y="443"/>
                    </a:lnTo>
                    <a:lnTo>
                      <a:pt x="917" y="465"/>
                    </a:lnTo>
                    <a:lnTo>
                      <a:pt x="919" y="488"/>
                    </a:lnTo>
                    <a:lnTo>
                      <a:pt x="917" y="514"/>
                    </a:lnTo>
                    <a:lnTo>
                      <a:pt x="911" y="541"/>
                    </a:lnTo>
                    <a:lnTo>
                      <a:pt x="925" y="508"/>
                    </a:lnTo>
                    <a:lnTo>
                      <a:pt x="938" y="476"/>
                    </a:lnTo>
                    <a:lnTo>
                      <a:pt x="946" y="446"/>
                    </a:lnTo>
                    <a:lnTo>
                      <a:pt x="950" y="417"/>
                    </a:lnTo>
                    <a:lnTo>
                      <a:pt x="949" y="392"/>
                    </a:lnTo>
                    <a:lnTo>
                      <a:pt x="942" y="371"/>
                    </a:lnTo>
                    <a:lnTo>
                      <a:pt x="926" y="356"/>
                    </a:lnTo>
                    <a:lnTo>
                      <a:pt x="903" y="3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8" name="Freeform 213"/>
              <p:cNvSpPr>
                <a:spLocks/>
              </p:cNvSpPr>
              <p:nvPr/>
            </p:nvSpPr>
            <p:spPr bwMode="auto">
              <a:xfrm>
                <a:off x="4662" y="3250"/>
                <a:ext cx="112" cy="7"/>
              </a:xfrm>
              <a:custGeom>
                <a:avLst/>
                <a:gdLst>
                  <a:gd name="T0" fmla="*/ 0 w 450"/>
                  <a:gd name="T1" fmla="*/ 0 h 28"/>
                  <a:gd name="T2" fmla="*/ 0 w 450"/>
                  <a:gd name="T3" fmla="*/ 0 h 28"/>
                  <a:gd name="T4" fmla="*/ 0 w 450"/>
                  <a:gd name="T5" fmla="*/ 0 h 28"/>
                  <a:gd name="T6" fmla="*/ 0 w 450"/>
                  <a:gd name="T7" fmla="*/ 0 h 28"/>
                  <a:gd name="T8" fmla="*/ 0 60000 65536"/>
                  <a:gd name="T9" fmla="*/ 0 60000 65536"/>
                  <a:gd name="T10" fmla="*/ 0 60000 65536"/>
                  <a:gd name="T11" fmla="*/ 0 60000 65536"/>
                  <a:gd name="T12" fmla="*/ 0 w 450"/>
                  <a:gd name="T13" fmla="*/ 0 h 28"/>
                  <a:gd name="T14" fmla="*/ 450 w 450"/>
                  <a:gd name="T15" fmla="*/ 28 h 28"/>
                </a:gdLst>
                <a:ahLst/>
                <a:cxnLst>
                  <a:cxn ang="T8">
                    <a:pos x="T0" y="T1"/>
                  </a:cxn>
                  <a:cxn ang="T9">
                    <a:pos x="T2" y="T3"/>
                  </a:cxn>
                  <a:cxn ang="T10">
                    <a:pos x="T4" y="T5"/>
                  </a:cxn>
                  <a:cxn ang="T11">
                    <a:pos x="T6" y="T7"/>
                  </a:cxn>
                </a:cxnLst>
                <a:rect l="T12" t="T13" r="T14" b="T15"/>
                <a:pathLst>
                  <a:path w="450" h="28">
                    <a:moveTo>
                      <a:pt x="0" y="7"/>
                    </a:moveTo>
                    <a:lnTo>
                      <a:pt x="449" y="0"/>
                    </a:lnTo>
                    <a:lnTo>
                      <a:pt x="450" y="28"/>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9" name="Freeform 215"/>
              <p:cNvSpPr>
                <a:spLocks/>
              </p:cNvSpPr>
              <p:nvPr/>
            </p:nvSpPr>
            <p:spPr bwMode="auto">
              <a:xfrm>
                <a:off x="4727" y="3310"/>
                <a:ext cx="133" cy="7"/>
              </a:xfrm>
              <a:custGeom>
                <a:avLst/>
                <a:gdLst>
                  <a:gd name="T0" fmla="*/ 0 w 529"/>
                  <a:gd name="T1" fmla="*/ 0 h 28"/>
                  <a:gd name="T2" fmla="*/ 0 w 529"/>
                  <a:gd name="T3" fmla="*/ 0 h 28"/>
                  <a:gd name="T4" fmla="*/ 0 w 529"/>
                  <a:gd name="T5" fmla="*/ 0 h 28"/>
                  <a:gd name="T6" fmla="*/ 0 w 529"/>
                  <a:gd name="T7" fmla="*/ 0 h 28"/>
                  <a:gd name="T8" fmla="*/ 0 60000 65536"/>
                  <a:gd name="T9" fmla="*/ 0 60000 65536"/>
                  <a:gd name="T10" fmla="*/ 0 60000 65536"/>
                  <a:gd name="T11" fmla="*/ 0 60000 65536"/>
                  <a:gd name="T12" fmla="*/ 0 w 529"/>
                  <a:gd name="T13" fmla="*/ 0 h 28"/>
                  <a:gd name="T14" fmla="*/ 529 w 529"/>
                  <a:gd name="T15" fmla="*/ 28 h 28"/>
                </a:gdLst>
                <a:ahLst/>
                <a:cxnLst>
                  <a:cxn ang="T8">
                    <a:pos x="T0" y="T1"/>
                  </a:cxn>
                  <a:cxn ang="T9">
                    <a:pos x="T2" y="T3"/>
                  </a:cxn>
                  <a:cxn ang="T10">
                    <a:pos x="T4" y="T5"/>
                  </a:cxn>
                  <a:cxn ang="T11">
                    <a:pos x="T6" y="T7"/>
                  </a:cxn>
                </a:cxnLst>
                <a:rect l="T12" t="T13" r="T14" b="T15"/>
                <a:pathLst>
                  <a:path w="529" h="28">
                    <a:moveTo>
                      <a:pt x="0" y="16"/>
                    </a:moveTo>
                    <a:lnTo>
                      <a:pt x="528" y="0"/>
                    </a:lnTo>
                    <a:lnTo>
                      <a:pt x="529" y="28"/>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0" name="Freeform 216"/>
              <p:cNvSpPr>
                <a:spLocks/>
              </p:cNvSpPr>
              <p:nvPr/>
            </p:nvSpPr>
            <p:spPr bwMode="auto">
              <a:xfrm>
                <a:off x="4631" y="3325"/>
                <a:ext cx="525" cy="7"/>
              </a:xfrm>
              <a:custGeom>
                <a:avLst/>
                <a:gdLst>
                  <a:gd name="T0" fmla="*/ 0 w 2101"/>
                  <a:gd name="T1" fmla="*/ 0 h 29"/>
                  <a:gd name="T2" fmla="*/ 0 w 2101"/>
                  <a:gd name="T3" fmla="*/ 0 h 29"/>
                  <a:gd name="T4" fmla="*/ 0 w 2101"/>
                  <a:gd name="T5" fmla="*/ 0 h 29"/>
                  <a:gd name="T6" fmla="*/ 0 w 2101"/>
                  <a:gd name="T7" fmla="*/ 0 h 29"/>
                  <a:gd name="T8" fmla="*/ 0 60000 65536"/>
                  <a:gd name="T9" fmla="*/ 0 60000 65536"/>
                  <a:gd name="T10" fmla="*/ 0 60000 65536"/>
                  <a:gd name="T11" fmla="*/ 0 60000 65536"/>
                  <a:gd name="T12" fmla="*/ 0 w 2101"/>
                  <a:gd name="T13" fmla="*/ 0 h 29"/>
                  <a:gd name="T14" fmla="*/ 2101 w 2101"/>
                  <a:gd name="T15" fmla="*/ 29 h 29"/>
                </a:gdLst>
                <a:ahLst/>
                <a:cxnLst>
                  <a:cxn ang="T8">
                    <a:pos x="T0" y="T1"/>
                  </a:cxn>
                  <a:cxn ang="T9">
                    <a:pos x="T2" y="T3"/>
                  </a:cxn>
                  <a:cxn ang="T10">
                    <a:pos x="T4" y="T5"/>
                  </a:cxn>
                  <a:cxn ang="T11">
                    <a:pos x="T6" y="T7"/>
                  </a:cxn>
                </a:cxnLst>
                <a:rect l="T12" t="T13" r="T14" b="T15"/>
                <a:pathLst>
                  <a:path w="2101" h="29">
                    <a:moveTo>
                      <a:pt x="0" y="23"/>
                    </a:moveTo>
                    <a:lnTo>
                      <a:pt x="2100" y="0"/>
                    </a:lnTo>
                    <a:lnTo>
                      <a:pt x="2101" y="29"/>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1" name="Freeform 217"/>
              <p:cNvSpPr>
                <a:spLocks/>
              </p:cNvSpPr>
              <p:nvPr/>
            </p:nvSpPr>
            <p:spPr bwMode="auto">
              <a:xfrm>
                <a:off x="4758" y="3212"/>
                <a:ext cx="439" cy="103"/>
              </a:xfrm>
              <a:custGeom>
                <a:avLst/>
                <a:gdLst>
                  <a:gd name="T0" fmla="*/ 0 w 1760"/>
                  <a:gd name="T1" fmla="*/ 0 h 412"/>
                  <a:gd name="T2" fmla="*/ 0 w 1760"/>
                  <a:gd name="T3" fmla="*/ 0 h 412"/>
                  <a:gd name="T4" fmla="*/ 0 w 1760"/>
                  <a:gd name="T5" fmla="*/ 0 h 412"/>
                  <a:gd name="T6" fmla="*/ 0 w 1760"/>
                  <a:gd name="T7" fmla="*/ 0 h 412"/>
                  <a:gd name="T8" fmla="*/ 0 w 1760"/>
                  <a:gd name="T9" fmla="*/ 0 h 412"/>
                  <a:gd name="T10" fmla="*/ 0 w 1760"/>
                  <a:gd name="T11" fmla="*/ 0 h 412"/>
                  <a:gd name="T12" fmla="*/ 0 w 1760"/>
                  <a:gd name="T13" fmla="*/ 0 h 412"/>
                  <a:gd name="T14" fmla="*/ 0 w 1760"/>
                  <a:gd name="T15" fmla="*/ 0 h 412"/>
                  <a:gd name="T16" fmla="*/ 0 w 1760"/>
                  <a:gd name="T17" fmla="*/ 0 h 412"/>
                  <a:gd name="T18" fmla="*/ 0 w 1760"/>
                  <a:gd name="T19" fmla="*/ 0 h 412"/>
                  <a:gd name="T20" fmla="*/ 0 w 1760"/>
                  <a:gd name="T21" fmla="*/ 0 h 412"/>
                  <a:gd name="T22" fmla="*/ 0 w 1760"/>
                  <a:gd name="T23" fmla="*/ 0 h 412"/>
                  <a:gd name="T24" fmla="*/ 0 w 1760"/>
                  <a:gd name="T25" fmla="*/ 0 h 412"/>
                  <a:gd name="T26" fmla="*/ 0 w 1760"/>
                  <a:gd name="T27" fmla="*/ 0 h 412"/>
                  <a:gd name="T28" fmla="*/ 0 w 1760"/>
                  <a:gd name="T29" fmla="*/ 0 h 412"/>
                  <a:gd name="T30" fmla="*/ 0 w 1760"/>
                  <a:gd name="T31" fmla="*/ 0 h 412"/>
                  <a:gd name="T32" fmla="*/ 0 w 1760"/>
                  <a:gd name="T33" fmla="*/ 0 h 412"/>
                  <a:gd name="T34" fmla="*/ 0 w 1760"/>
                  <a:gd name="T35" fmla="*/ 0 h 412"/>
                  <a:gd name="T36" fmla="*/ 0 w 1760"/>
                  <a:gd name="T37" fmla="*/ 0 h 412"/>
                  <a:gd name="T38" fmla="*/ 0 w 1760"/>
                  <a:gd name="T39" fmla="*/ 0 h 412"/>
                  <a:gd name="T40" fmla="*/ 0 w 1760"/>
                  <a:gd name="T41" fmla="*/ 0 h 412"/>
                  <a:gd name="T42" fmla="*/ 0 w 1760"/>
                  <a:gd name="T43" fmla="*/ 0 h 412"/>
                  <a:gd name="T44" fmla="*/ 0 w 1760"/>
                  <a:gd name="T45" fmla="*/ 0 h 412"/>
                  <a:gd name="T46" fmla="*/ 0 w 1760"/>
                  <a:gd name="T47" fmla="*/ 0 h 412"/>
                  <a:gd name="T48" fmla="*/ 0 w 1760"/>
                  <a:gd name="T49" fmla="*/ 0 h 412"/>
                  <a:gd name="T50" fmla="*/ 0 w 1760"/>
                  <a:gd name="T51" fmla="*/ 0 h 412"/>
                  <a:gd name="T52" fmla="*/ 0 w 1760"/>
                  <a:gd name="T53" fmla="*/ 0 h 412"/>
                  <a:gd name="T54" fmla="*/ 0 w 1760"/>
                  <a:gd name="T55" fmla="*/ 0 h 412"/>
                  <a:gd name="T56" fmla="*/ 0 w 1760"/>
                  <a:gd name="T57" fmla="*/ 0 h 412"/>
                  <a:gd name="T58" fmla="*/ 0 w 1760"/>
                  <a:gd name="T59" fmla="*/ 0 h 412"/>
                  <a:gd name="T60" fmla="*/ 0 w 1760"/>
                  <a:gd name="T61" fmla="*/ 0 h 412"/>
                  <a:gd name="T62" fmla="*/ 0 w 1760"/>
                  <a:gd name="T63" fmla="*/ 0 h 412"/>
                  <a:gd name="T64" fmla="*/ 0 w 1760"/>
                  <a:gd name="T65" fmla="*/ 0 h 412"/>
                  <a:gd name="T66" fmla="*/ 0 w 1760"/>
                  <a:gd name="T67" fmla="*/ 0 h 412"/>
                  <a:gd name="T68" fmla="*/ 0 w 1760"/>
                  <a:gd name="T69" fmla="*/ 0 h 412"/>
                  <a:gd name="T70" fmla="*/ 0 w 1760"/>
                  <a:gd name="T71" fmla="*/ 0 h 412"/>
                  <a:gd name="T72" fmla="*/ 0 w 1760"/>
                  <a:gd name="T73" fmla="*/ 0 h 412"/>
                  <a:gd name="T74" fmla="*/ 0 w 1760"/>
                  <a:gd name="T75" fmla="*/ 0 h 412"/>
                  <a:gd name="T76" fmla="*/ 0 w 1760"/>
                  <a:gd name="T77" fmla="*/ 0 h 412"/>
                  <a:gd name="T78" fmla="*/ 0 w 1760"/>
                  <a:gd name="T79" fmla="*/ 0 h 412"/>
                  <a:gd name="T80" fmla="*/ 0 w 1760"/>
                  <a:gd name="T81" fmla="*/ 0 h 412"/>
                  <a:gd name="T82" fmla="*/ 0 w 1760"/>
                  <a:gd name="T83" fmla="*/ 0 h 412"/>
                  <a:gd name="T84" fmla="*/ 0 w 1760"/>
                  <a:gd name="T85" fmla="*/ 0 h 412"/>
                  <a:gd name="T86" fmla="*/ 0 w 1760"/>
                  <a:gd name="T87" fmla="*/ 0 h 412"/>
                  <a:gd name="T88" fmla="*/ 0 w 1760"/>
                  <a:gd name="T89" fmla="*/ 0 h 412"/>
                  <a:gd name="T90" fmla="*/ 0 w 1760"/>
                  <a:gd name="T91" fmla="*/ 0 h 412"/>
                  <a:gd name="T92" fmla="*/ 0 w 1760"/>
                  <a:gd name="T93" fmla="*/ 0 h 412"/>
                  <a:gd name="T94" fmla="*/ 0 w 1760"/>
                  <a:gd name="T95" fmla="*/ 0 h 412"/>
                  <a:gd name="T96" fmla="*/ 0 w 1760"/>
                  <a:gd name="T97" fmla="*/ 0 h 412"/>
                  <a:gd name="T98" fmla="*/ 0 w 1760"/>
                  <a:gd name="T99" fmla="*/ 0 h 412"/>
                  <a:gd name="T100" fmla="*/ 0 w 1760"/>
                  <a:gd name="T101" fmla="*/ 0 h 412"/>
                  <a:gd name="T102" fmla="*/ 0 w 1760"/>
                  <a:gd name="T103" fmla="*/ 0 h 412"/>
                  <a:gd name="T104" fmla="*/ 0 w 1760"/>
                  <a:gd name="T105" fmla="*/ 0 h 412"/>
                  <a:gd name="T106" fmla="*/ 0 w 1760"/>
                  <a:gd name="T107" fmla="*/ 0 h 412"/>
                  <a:gd name="T108" fmla="*/ 0 w 1760"/>
                  <a:gd name="T109" fmla="*/ 0 h 412"/>
                  <a:gd name="T110" fmla="*/ 0 w 1760"/>
                  <a:gd name="T111" fmla="*/ 0 h 412"/>
                  <a:gd name="T112" fmla="*/ 0 w 1760"/>
                  <a:gd name="T113" fmla="*/ 0 h 4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60"/>
                  <a:gd name="T172" fmla="*/ 0 h 412"/>
                  <a:gd name="T173" fmla="*/ 1760 w 1760"/>
                  <a:gd name="T174" fmla="*/ 412 h 4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60" h="412">
                    <a:moveTo>
                      <a:pt x="1760" y="380"/>
                    </a:moveTo>
                    <a:lnTo>
                      <a:pt x="1757" y="380"/>
                    </a:lnTo>
                    <a:lnTo>
                      <a:pt x="1749" y="380"/>
                    </a:lnTo>
                    <a:lnTo>
                      <a:pt x="1736" y="381"/>
                    </a:lnTo>
                    <a:lnTo>
                      <a:pt x="1718" y="381"/>
                    </a:lnTo>
                    <a:lnTo>
                      <a:pt x="1697" y="381"/>
                    </a:lnTo>
                    <a:lnTo>
                      <a:pt x="1672" y="382"/>
                    </a:lnTo>
                    <a:lnTo>
                      <a:pt x="1642" y="383"/>
                    </a:lnTo>
                    <a:lnTo>
                      <a:pt x="1610" y="383"/>
                    </a:lnTo>
                    <a:lnTo>
                      <a:pt x="1576" y="385"/>
                    </a:lnTo>
                    <a:lnTo>
                      <a:pt x="1538" y="386"/>
                    </a:lnTo>
                    <a:lnTo>
                      <a:pt x="1499" y="387"/>
                    </a:lnTo>
                    <a:lnTo>
                      <a:pt x="1458" y="388"/>
                    </a:lnTo>
                    <a:lnTo>
                      <a:pt x="1415" y="389"/>
                    </a:lnTo>
                    <a:lnTo>
                      <a:pt x="1371" y="389"/>
                    </a:lnTo>
                    <a:lnTo>
                      <a:pt x="1328" y="391"/>
                    </a:lnTo>
                    <a:lnTo>
                      <a:pt x="1283" y="392"/>
                    </a:lnTo>
                    <a:lnTo>
                      <a:pt x="1238" y="393"/>
                    </a:lnTo>
                    <a:lnTo>
                      <a:pt x="1194" y="394"/>
                    </a:lnTo>
                    <a:lnTo>
                      <a:pt x="1150" y="395"/>
                    </a:lnTo>
                    <a:lnTo>
                      <a:pt x="1107" y="396"/>
                    </a:lnTo>
                    <a:lnTo>
                      <a:pt x="1066" y="398"/>
                    </a:lnTo>
                    <a:lnTo>
                      <a:pt x="1027" y="399"/>
                    </a:lnTo>
                    <a:lnTo>
                      <a:pt x="989" y="400"/>
                    </a:lnTo>
                    <a:lnTo>
                      <a:pt x="955" y="400"/>
                    </a:lnTo>
                    <a:lnTo>
                      <a:pt x="923" y="401"/>
                    </a:lnTo>
                    <a:lnTo>
                      <a:pt x="893" y="402"/>
                    </a:lnTo>
                    <a:lnTo>
                      <a:pt x="868" y="402"/>
                    </a:lnTo>
                    <a:lnTo>
                      <a:pt x="847" y="402"/>
                    </a:lnTo>
                    <a:lnTo>
                      <a:pt x="829" y="404"/>
                    </a:lnTo>
                    <a:lnTo>
                      <a:pt x="816" y="404"/>
                    </a:lnTo>
                    <a:lnTo>
                      <a:pt x="808" y="404"/>
                    </a:lnTo>
                    <a:lnTo>
                      <a:pt x="805" y="404"/>
                    </a:lnTo>
                    <a:lnTo>
                      <a:pt x="797" y="386"/>
                    </a:lnTo>
                    <a:lnTo>
                      <a:pt x="788" y="368"/>
                    </a:lnTo>
                    <a:lnTo>
                      <a:pt x="777" y="352"/>
                    </a:lnTo>
                    <a:lnTo>
                      <a:pt x="766" y="335"/>
                    </a:lnTo>
                    <a:lnTo>
                      <a:pt x="753" y="320"/>
                    </a:lnTo>
                    <a:lnTo>
                      <a:pt x="741" y="304"/>
                    </a:lnTo>
                    <a:lnTo>
                      <a:pt x="728" y="291"/>
                    </a:lnTo>
                    <a:lnTo>
                      <a:pt x="714" y="278"/>
                    </a:lnTo>
                    <a:lnTo>
                      <a:pt x="700" y="266"/>
                    </a:lnTo>
                    <a:lnTo>
                      <a:pt x="686" y="256"/>
                    </a:lnTo>
                    <a:lnTo>
                      <a:pt x="670" y="247"/>
                    </a:lnTo>
                    <a:lnTo>
                      <a:pt x="655" y="239"/>
                    </a:lnTo>
                    <a:lnTo>
                      <a:pt x="638" y="233"/>
                    </a:lnTo>
                    <a:lnTo>
                      <a:pt x="623" y="228"/>
                    </a:lnTo>
                    <a:lnTo>
                      <a:pt x="606" y="226"/>
                    </a:lnTo>
                    <a:lnTo>
                      <a:pt x="590" y="225"/>
                    </a:lnTo>
                    <a:lnTo>
                      <a:pt x="578" y="225"/>
                    </a:lnTo>
                    <a:lnTo>
                      <a:pt x="565" y="226"/>
                    </a:lnTo>
                    <a:lnTo>
                      <a:pt x="553" y="228"/>
                    </a:lnTo>
                    <a:lnTo>
                      <a:pt x="541" y="232"/>
                    </a:lnTo>
                    <a:lnTo>
                      <a:pt x="530" y="236"/>
                    </a:lnTo>
                    <a:lnTo>
                      <a:pt x="519" y="239"/>
                    </a:lnTo>
                    <a:lnTo>
                      <a:pt x="507" y="244"/>
                    </a:lnTo>
                    <a:lnTo>
                      <a:pt x="496" y="250"/>
                    </a:lnTo>
                    <a:lnTo>
                      <a:pt x="485" y="223"/>
                    </a:lnTo>
                    <a:lnTo>
                      <a:pt x="469" y="197"/>
                    </a:lnTo>
                    <a:lnTo>
                      <a:pt x="453" y="174"/>
                    </a:lnTo>
                    <a:lnTo>
                      <a:pt x="432" y="155"/>
                    </a:lnTo>
                    <a:lnTo>
                      <a:pt x="411" y="140"/>
                    </a:lnTo>
                    <a:lnTo>
                      <a:pt x="389" y="128"/>
                    </a:lnTo>
                    <a:lnTo>
                      <a:pt x="364" y="121"/>
                    </a:lnTo>
                    <a:lnTo>
                      <a:pt x="339" y="118"/>
                    </a:lnTo>
                    <a:lnTo>
                      <a:pt x="331" y="118"/>
                    </a:lnTo>
                    <a:lnTo>
                      <a:pt x="322" y="120"/>
                    </a:lnTo>
                    <a:lnTo>
                      <a:pt x="314" y="121"/>
                    </a:lnTo>
                    <a:lnTo>
                      <a:pt x="306" y="123"/>
                    </a:lnTo>
                    <a:lnTo>
                      <a:pt x="299" y="126"/>
                    </a:lnTo>
                    <a:lnTo>
                      <a:pt x="290" y="128"/>
                    </a:lnTo>
                    <a:lnTo>
                      <a:pt x="283" y="131"/>
                    </a:lnTo>
                    <a:lnTo>
                      <a:pt x="276" y="135"/>
                    </a:lnTo>
                    <a:lnTo>
                      <a:pt x="268" y="120"/>
                    </a:lnTo>
                    <a:lnTo>
                      <a:pt x="258" y="105"/>
                    </a:lnTo>
                    <a:lnTo>
                      <a:pt x="249" y="92"/>
                    </a:lnTo>
                    <a:lnTo>
                      <a:pt x="239" y="79"/>
                    </a:lnTo>
                    <a:lnTo>
                      <a:pt x="229" y="68"/>
                    </a:lnTo>
                    <a:lnTo>
                      <a:pt x="217" y="57"/>
                    </a:lnTo>
                    <a:lnTo>
                      <a:pt x="205" y="46"/>
                    </a:lnTo>
                    <a:lnTo>
                      <a:pt x="193" y="37"/>
                    </a:lnTo>
                    <a:lnTo>
                      <a:pt x="180" y="29"/>
                    </a:lnTo>
                    <a:lnTo>
                      <a:pt x="168" y="21"/>
                    </a:lnTo>
                    <a:lnTo>
                      <a:pt x="154" y="16"/>
                    </a:lnTo>
                    <a:lnTo>
                      <a:pt x="141" y="10"/>
                    </a:lnTo>
                    <a:lnTo>
                      <a:pt x="127" y="6"/>
                    </a:lnTo>
                    <a:lnTo>
                      <a:pt x="113" y="3"/>
                    </a:lnTo>
                    <a:lnTo>
                      <a:pt x="97" y="1"/>
                    </a:lnTo>
                    <a:lnTo>
                      <a:pt x="83" y="0"/>
                    </a:lnTo>
                    <a:lnTo>
                      <a:pt x="73" y="0"/>
                    </a:lnTo>
                    <a:lnTo>
                      <a:pt x="61" y="1"/>
                    </a:lnTo>
                    <a:lnTo>
                      <a:pt x="50" y="3"/>
                    </a:lnTo>
                    <a:lnTo>
                      <a:pt x="41" y="5"/>
                    </a:lnTo>
                    <a:lnTo>
                      <a:pt x="30" y="8"/>
                    </a:lnTo>
                    <a:lnTo>
                      <a:pt x="19" y="12"/>
                    </a:lnTo>
                    <a:lnTo>
                      <a:pt x="10" y="16"/>
                    </a:lnTo>
                    <a:lnTo>
                      <a:pt x="0" y="20"/>
                    </a:lnTo>
                    <a:lnTo>
                      <a:pt x="7" y="19"/>
                    </a:lnTo>
                    <a:lnTo>
                      <a:pt x="15" y="17"/>
                    </a:lnTo>
                    <a:lnTo>
                      <a:pt x="22" y="16"/>
                    </a:lnTo>
                    <a:lnTo>
                      <a:pt x="30" y="16"/>
                    </a:lnTo>
                    <a:lnTo>
                      <a:pt x="37" y="14"/>
                    </a:lnTo>
                    <a:lnTo>
                      <a:pt x="45" y="14"/>
                    </a:lnTo>
                    <a:lnTo>
                      <a:pt x="52" y="14"/>
                    </a:lnTo>
                    <a:lnTo>
                      <a:pt x="61" y="14"/>
                    </a:lnTo>
                    <a:lnTo>
                      <a:pt x="76" y="16"/>
                    </a:lnTo>
                    <a:lnTo>
                      <a:pt x="91" y="18"/>
                    </a:lnTo>
                    <a:lnTo>
                      <a:pt x="107" y="23"/>
                    </a:lnTo>
                    <a:lnTo>
                      <a:pt x="121" y="27"/>
                    </a:lnTo>
                    <a:lnTo>
                      <a:pt x="135" y="33"/>
                    </a:lnTo>
                    <a:lnTo>
                      <a:pt x="150" y="39"/>
                    </a:lnTo>
                    <a:lnTo>
                      <a:pt x="164" y="48"/>
                    </a:lnTo>
                    <a:lnTo>
                      <a:pt x="177" y="56"/>
                    </a:lnTo>
                    <a:lnTo>
                      <a:pt x="189" y="66"/>
                    </a:lnTo>
                    <a:lnTo>
                      <a:pt x="200" y="77"/>
                    </a:lnTo>
                    <a:lnTo>
                      <a:pt x="212" y="88"/>
                    </a:lnTo>
                    <a:lnTo>
                      <a:pt x="223" y="100"/>
                    </a:lnTo>
                    <a:lnTo>
                      <a:pt x="234" y="113"/>
                    </a:lnTo>
                    <a:lnTo>
                      <a:pt x="243" y="127"/>
                    </a:lnTo>
                    <a:lnTo>
                      <a:pt x="251" y="141"/>
                    </a:lnTo>
                    <a:lnTo>
                      <a:pt x="260" y="155"/>
                    </a:lnTo>
                    <a:lnTo>
                      <a:pt x="268" y="153"/>
                    </a:lnTo>
                    <a:lnTo>
                      <a:pt x="276" y="149"/>
                    </a:lnTo>
                    <a:lnTo>
                      <a:pt x="284" y="147"/>
                    </a:lnTo>
                    <a:lnTo>
                      <a:pt x="293" y="146"/>
                    </a:lnTo>
                    <a:lnTo>
                      <a:pt x="301" y="145"/>
                    </a:lnTo>
                    <a:lnTo>
                      <a:pt x="309" y="143"/>
                    </a:lnTo>
                    <a:lnTo>
                      <a:pt x="319" y="143"/>
                    </a:lnTo>
                    <a:lnTo>
                      <a:pt x="327" y="143"/>
                    </a:lnTo>
                    <a:lnTo>
                      <a:pt x="345" y="146"/>
                    </a:lnTo>
                    <a:lnTo>
                      <a:pt x="363" y="150"/>
                    </a:lnTo>
                    <a:lnTo>
                      <a:pt x="379" y="156"/>
                    </a:lnTo>
                    <a:lnTo>
                      <a:pt x="396" y="163"/>
                    </a:lnTo>
                    <a:lnTo>
                      <a:pt x="411" y="173"/>
                    </a:lnTo>
                    <a:lnTo>
                      <a:pt x="425" y="185"/>
                    </a:lnTo>
                    <a:lnTo>
                      <a:pt x="438" y="198"/>
                    </a:lnTo>
                    <a:lnTo>
                      <a:pt x="451" y="212"/>
                    </a:lnTo>
                    <a:lnTo>
                      <a:pt x="457" y="219"/>
                    </a:lnTo>
                    <a:lnTo>
                      <a:pt x="462" y="227"/>
                    </a:lnTo>
                    <a:lnTo>
                      <a:pt x="468" y="234"/>
                    </a:lnTo>
                    <a:lnTo>
                      <a:pt x="473" y="243"/>
                    </a:lnTo>
                    <a:lnTo>
                      <a:pt x="477" y="251"/>
                    </a:lnTo>
                    <a:lnTo>
                      <a:pt x="481" y="260"/>
                    </a:lnTo>
                    <a:lnTo>
                      <a:pt x="485" y="269"/>
                    </a:lnTo>
                    <a:lnTo>
                      <a:pt x="488" y="278"/>
                    </a:lnTo>
                    <a:lnTo>
                      <a:pt x="500" y="273"/>
                    </a:lnTo>
                    <a:lnTo>
                      <a:pt x="512" y="270"/>
                    </a:lnTo>
                    <a:lnTo>
                      <a:pt x="524" y="266"/>
                    </a:lnTo>
                    <a:lnTo>
                      <a:pt x="537" y="264"/>
                    </a:lnTo>
                    <a:lnTo>
                      <a:pt x="550" y="262"/>
                    </a:lnTo>
                    <a:lnTo>
                      <a:pt x="562" y="260"/>
                    </a:lnTo>
                    <a:lnTo>
                      <a:pt x="575" y="260"/>
                    </a:lnTo>
                    <a:lnTo>
                      <a:pt x="588" y="260"/>
                    </a:lnTo>
                    <a:lnTo>
                      <a:pt x="604" y="262"/>
                    </a:lnTo>
                    <a:lnTo>
                      <a:pt x="621" y="265"/>
                    </a:lnTo>
                    <a:lnTo>
                      <a:pt x="637" y="269"/>
                    </a:lnTo>
                    <a:lnTo>
                      <a:pt x="653" y="275"/>
                    </a:lnTo>
                    <a:lnTo>
                      <a:pt x="668" y="281"/>
                    </a:lnTo>
                    <a:lnTo>
                      <a:pt x="682" y="288"/>
                    </a:lnTo>
                    <a:lnTo>
                      <a:pt x="696" y="297"/>
                    </a:lnTo>
                    <a:lnTo>
                      <a:pt x="711" y="305"/>
                    </a:lnTo>
                    <a:lnTo>
                      <a:pt x="724" y="316"/>
                    </a:lnTo>
                    <a:lnTo>
                      <a:pt x="737" y="328"/>
                    </a:lnTo>
                    <a:lnTo>
                      <a:pt x="749" y="340"/>
                    </a:lnTo>
                    <a:lnTo>
                      <a:pt x="760" y="353"/>
                    </a:lnTo>
                    <a:lnTo>
                      <a:pt x="771" y="367"/>
                    </a:lnTo>
                    <a:lnTo>
                      <a:pt x="782" y="381"/>
                    </a:lnTo>
                    <a:lnTo>
                      <a:pt x="791" y="396"/>
                    </a:lnTo>
                    <a:lnTo>
                      <a:pt x="799" y="412"/>
                    </a:lnTo>
                    <a:lnTo>
                      <a:pt x="1755" y="412"/>
                    </a:lnTo>
                    <a:lnTo>
                      <a:pt x="1760" y="3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2" name="Freeform 218"/>
              <p:cNvSpPr>
                <a:spLocks/>
              </p:cNvSpPr>
              <p:nvPr/>
            </p:nvSpPr>
            <p:spPr bwMode="auto">
              <a:xfrm>
                <a:off x="4853" y="3119"/>
                <a:ext cx="246" cy="23"/>
              </a:xfrm>
              <a:custGeom>
                <a:avLst/>
                <a:gdLst>
                  <a:gd name="T0" fmla="*/ 0 w 985"/>
                  <a:gd name="T1" fmla="*/ 0 h 93"/>
                  <a:gd name="T2" fmla="*/ 0 w 985"/>
                  <a:gd name="T3" fmla="*/ 0 h 93"/>
                  <a:gd name="T4" fmla="*/ 0 w 985"/>
                  <a:gd name="T5" fmla="*/ 0 h 93"/>
                  <a:gd name="T6" fmla="*/ 0 w 985"/>
                  <a:gd name="T7" fmla="*/ 0 h 93"/>
                  <a:gd name="T8" fmla="*/ 0 w 985"/>
                  <a:gd name="T9" fmla="*/ 0 h 93"/>
                  <a:gd name="T10" fmla="*/ 0 w 985"/>
                  <a:gd name="T11" fmla="*/ 0 h 93"/>
                  <a:gd name="T12" fmla="*/ 0 w 985"/>
                  <a:gd name="T13" fmla="*/ 0 h 93"/>
                  <a:gd name="T14" fmla="*/ 0 w 985"/>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985"/>
                  <a:gd name="T25" fmla="*/ 0 h 93"/>
                  <a:gd name="T26" fmla="*/ 985 w 985"/>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5" h="93">
                    <a:moveTo>
                      <a:pt x="786" y="69"/>
                    </a:moveTo>
                    <a:lnTo>
                      <a:pt x="785" y="0"/>
                    </a:lnTo>
                    <a:lnTo>
                      <a:pt x="760" y="0"/>
                    </a:lnTo>
                    <a:lnTo>
                      <a:pt x="761" y="69"/>
                    </a:lnTo>
                    <a:lnTo>
                      <a:pt x="0" y="65"/>
                    </a:lnTo>
                    <a:lnTo>
                      <a:pt x="0" y="93"/>
                    </a:lnTo>
                    <a:lnTo>
                      <a:pt x="985" y="70"/>
                    </a:lnTo>
                    <a:lnTo>
                      <a:pt x="786"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3" name="Freeform 219"/>
              <p:cNvSpPr>
                <a:spLocks/>
              </p:cNvSpPr>
              <p:nvPr/>
            </p:nvSpPr>
            <p:spPr bwMode="auto">
              <a:xfrm>
                <a:off x="4933" y="3165"/>
                <a:ext cx="5" cy="41"/>
              </a:xfrm>
              <a:custGeom>
                <a:avLst/>
                <a:gdLst>
                  <a:gd name="T0" fmla="*/ 0 w 24"/>
                  <a:gd name="T1" fmla="*/ 0 h 163"/>
                  <a:gd name="T2" fmla="*/ 0 w 24"/>
                  <a:gd name="T3" fmla="*/ 0 h 163"/>
                  <a:gd name="T4" fmla="*/ 0 w 24"/>
                  <a:gd name="T5" fmla="*/ 0 h 163"/>
                  <a:gd name="T6" fmla="*/ 0 w 24"/>
                  <a:gd name="T7" fmla="*/ 0 h 163"/>
                  <a:gd name="T8" fmla="*/ 0 w 24"/>
                  <a:gd name="T9" fmla="*/ 0 h 163"/>
                  <a:gd name="T10" fmla="*/ 0 60000 65536"/>
                  <a:gd name="T11" fmla="*/ 0 60000 65536"/>
                  <a:gd name="T12" fmla="*/ 0 60000 65536"/>
                  <a:gd name="T13" fmla="*/ 0 60000 65536"/>
                  <a:gd name="T14" fmla="*/ 0 60000 65536"/>
                  <a:gd name="T15" fmla="*/ 0 w 24"/>
                  <a:gd name="T16" fmla="*/ 0 h 163"/>
                  <a:gd name="T17" fmla="*/ 24 w 24"/>
                  <a:gd name="T18" fmla="*/ 163 h 163"/>
                </a:gdLst>
                <a:ahLst/>
                <a:cxnLst>
                  <a:cxn ang="T10">
                    <a:pos x="T0" y="T1"/>
                  </a:cxn>
                  <a:cxn ang="T11">
                    <a:pos x="T2" y="T3"/>
                  </a:cxn>
                  <a:cxn ang="T12">
                    <a:pos x="T4" y="T5"/>
                  </a:cxn>
                  <a:cxn ang="T13">
                    <a:pos x="T6" y="T7"/>
                  </a:cxn>
                  <a:cxn ang="T14">
                    <a:pos x="T8" y="T9"/>
                  </a:cxn>
                </a:cxnLst>
                <a:rect l="T15" t="T16" r="T17" b="T18"/>
                <a:pathLst>
                  <a:path w="24" h="163">
                    <a:moveTo>
                      <a:pt x="0" y="0"/>
                    </a:moveTo>
                    <a:lnTo>
                      <a:pt x="20" y="0"/>
                    </a:lnTo>
                    <a:lnTo>
                      <a:pt x="24" y="163"/>
                    </a:lnTo>
                    <a:lnTo>
                      <a:pt x="2" y="16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4" name="Freeform 220"/>
              <p:cNvSpPr>
                <a:spLocks/>
              </p:cNvSpPr>
              <p:nvPr/>
            </p:nvSpPr>
            <p:spPr bwMode="auto">
              <a:xfrm>
                <a:off x="4923" y="3158"/>
                <a:ext cx="6" cy="63"/>
              </a:xfrm>
              <a:custGeom>
                <a:avLst/>
                <a:gdLst>
                  <a:gd name="T0" fmla="*/ 0 w 25"/>
                  <a:gd name="T1" fmla="*/ 0 h 252"/>
                  <a:gd name="T2" fmla="*/ 0 w 25"/>
                  <a:gd name="T3" fmla="*/ 0 h 252"/>
                  <a:gd name="T4" fmla="*/ 0 w 25"/>
                  <a:gd name="T5" fmla="*/ 0 h 252"/>
                  <a:gd name="T6" fmla="*/ 0 w 25"/>
                  <a:gd name="T7" fmla="*/ 0 h 252"/>
                  <a:gd name="T8" fmla="*/ 0 w 25"/>
                  <a:gd name="T9" fmla="*/ 0 h 252"/>
                  <a:gd name="T10" fmla="*/ 0 60000 65536"/>
                  <a:gd name="T11" fmla="*/ 0 60000 65536"/>
                  <a:gd name="T12" fmla="*/ 0 60000 65536"/>
                  <a:gd name="T13" fmla="*/ 0 60000 65536"/>
                  <a:gd name="T14" fmla="*/ 0 60000 65536"/>
                  <a:gd name="T15" fmla="*/ 0 w 25"/>
                  <a:gd name="T16" fmla="*/ 0 h 252"/>
                  <a:gd name="T17" fmla="*/ 25 w 25"/>
                  <a:gd name="T18" fmla="*/ 252 h 252"/>
                </a:gdLst>
                <a:ahLst/>
                <a:cxnLst>
                  <a:cxn ang="T10">
                    <a:pos x="T0" y="T1"/>
                  </a:cxn>
                  <a:cxn ang="T11">
                    <a:pos x="T2" y="T3"/>
                  </a:cxn>
                  <a:cxn ang="T12">
                    <a:pos x="T4" y="T5"/>
                  </a:cxn>
                  <a:cxn ang="T13">
                    <a:pos x="T6" y="T7"/>
                  </a:cxn>
                  <a:cxn ang="T14">
                    <a:pos x="T8" y="T9"/>
                  </a:cxn>
                </a:cxnLst>
                <a:rect l="T15" t="T16" r="T17" b="T18"/>
                <a:pathLst>
                  <a:path w="25" h="252">
                    <a:moveTo>
                      <a:pt x="0" y="0"/>
                    </a:moveTo>
                    <a:lnTo>
                      <a:pt x="21" y="0"/>
                    </a:lnTo>
                    <a:lnTo>
                      <a:pt x="25" y="252"/>
                    </a:lnTo>
                    <a:lnTo>
                      <a:pt x="4" y="25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5" name="Freeform 221"/>
              <p:cNvSpPr>
                <a:spLocks/>
              </p:cNvSpPr>
              <p:nvPr/>
            </p:nvSpPr>
            <p:spPr bwMode="auto">
              <a:xfrm>
                <a:off x="5041" y="3118"/>
                <a:ext cx="69" cy="4"/>
              </a:xfrm>
              <a:custGeom>
                <a:avLst/>
                <a:gdLst>
                  <a:gd name="T0" fmla="*/ 0 w 276"/>
                  <a:gd name="T1" fmla="*/ 0 h 18"/>
                  <a:gd name="T2" fmla="*/ 0 w 276"/>
                  <a:gd name="T3" fmla="*/ 0 h 18"/>
                  <a:gd name="T4" fmla="*/ 0 w 276"/>
                  <a:gd name="T5" fmla="*/ 0 h 18"/>
                  <a:gd name="T6" fmla="*/ 0 w 276"/>
                  <a:gd name="T7" fmla="*/ 0 h 18"/>
                  <a:gd name="T8" fmla="*/ 0 60000 65536"/>
                  <a:gd name="T9" fmla="*/ 0 60000 65536"/>
                  <a:gd name="T10" fmla="*/ 0 60000 65536"/>
                  <a:gd name="T11" fmla="*/ 0 60000 65536"/>
                  <a:gd name="T12" fmla="*/ 0 w 276"/>
                  <a:gd name="T13" fmla="*/ 0 h 18"/>
                  <a:gd name="T14" fmla="*/ 276 w 276"/>
                  <a:gd name="T15" fmla="*/ 18 h 18"/>
                </a:gdLst>
                <a:ahLst/>
                <a:cxnLst>
                  <a:cxn ang="T8">
                    <a:pos x="T0" y="T1"/>
                  </a:cxn>
                  <a:cxn ang="T9">
                    <a:pos x="T2" y="T3"/>
                  </a:cxn>
                  <a:cxn ang="T10">
                    <a:pos x="T4" y="T5"/>
                  </a:cxn>
                  <a:cxn ang="T11">
                    <a:pos x="T6" y="T7"/>
                  </a:cxn>
                </a:cxnLst>
                <a:rect l="T12" t="T13" r="T14" b="T15"/>
                <a:pathLst>
                  <a:path w="276" h="18">
                    <a:moveTo>
                      <a:pt x="276" y="18"/>
                    </a:moveTo>
                    <a:lnTo>
                      <a:pt x="0" y="6"/>
                    </a:lnTo>
                    <a:lnTo>
                      <a:pt x="276" y="0"/>
                    </a:lnTo>
                    <a:lnTo>
                      <a:pt x="27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6" name="Freeform 222"/>
              <p:cNvSpPr>
                <a:spLocks/>
              </p:cNvSpPr>
              <p:nvPr/>
            </p:nvSpPr>
            <p:spPr bwMode="auto">
              <a:xfrm>
                <a:off x="4852" y="3231"/>
                <a:ext cx="56" cy="4"/>
              </a:xfrm>
              <a:custGeom>
                <a:avLst/>
                <a:gdLst>
                  <a:gd name="T0" fmla="*/ 0 w 225"/>
                  <a:gd name="T1" fmla="*/ 0 h 19"/>
                  <a:gd name="T2" fmla="*/ 0 w 225"/>
                  <a:gd name="T3" fmla="*/ 0 h 19"/>
                  <a:gd name="T4" fmla="*/ 0 w 225"/>
                  <a:gd name="T5" fmla="*/ 0 h 19"/>
                  <a:gd name="T6" fmla="*/ 0 w 225"/>
                  <a:gd name="T7" fmla="*/ 0 h 19"/>
                  <a:gd name="T8" fmla="*/ 0 60000 65536"/>
                  <a:gd name="T9" fmla="*/ 0 60000 65536"/>
                  <a:gd name="T10" fmla="*/ 0 60000 65536"/>
                  <a:gd name="T11" fmla="*/ 0 60000 65536"/>
                  <a:gd name="T12" fmla="*/ 0 w 225"/>
                  <a:gd name="T13" fmla="*/ 0 h 19"/>
                  <a:gd name="T14" fmla="*/ 225 w 225"/>
                  <a:gd name="T15" fmla="*/ 19 h 19"/>
                </a:gdLst>
                <a:ahLst/>
                <a:cxnLst>
                  <a:cxn ang="T8">
                    <a:pos x="T0" y="T1"/>
                  </a:cxn>
                  <a:cxn ang="T9">
                    <a:pos x="T2" y="T3"/>
                  </a:cxn>
                  <a:cxn ang="T10">
                    <a:pos x="T4" y="T5"/>
                  </a:cxn>
                  <a:cxn ang="T11">
                    <a:pos x="T6" y="T7"/>
                  </a:cxn>
                </a:cxnLst>
                <a:rect l="T12" t="T13" r="T14" b="T15"/>
                <a:pathLst>
                  <a:path w="225" h="19">
                    <a:moveTo>
                      <a:pt x="0" y="19"/>
                    </a:moveTo>
                    <a:lnTo>
                      <a:pt x="225" y="14"/>
                    </a:lnTo>
                    <a:lnTo>
                      <a:pt x="0"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7" name="Freeform 223"/>
              <p:cNvSpPr>
                <a:spLocks/>
              </p:cNvSpPr>
              <p:nvPr/>
            </p:nvSpPr>
            <p:spPr bwMode="auto">
              <a:xfrm>
                <a:off x="4894" y="3150"/>
                <a:ext cx="6" cy="93"/>
              </a:xfrm>
              <a:custGeom>
                <a:avLst/>
                <a:gdLst>
                  <a:gd name="T0" fmla="*/ 0 w 22"/>
                  <a:gd name="T1" fmla="*/ 0 h 371"/>
                  <a:gd name="T2" fmla="*/ 0 w 22"/>
                  <a:gd name="T3" fmla="*/ 0 h 371"/>
                  <a:gd name="T4" fmla="*/ 0 w 22"/>
                  <a:gd name="T5" fmla="*/ 0 h 371"/>
                  <a:gd name="T6" fmla="*/ 0 w 22"/>
                  <a:gd name="T7" fmla="*/ 0 h 371"/>
                  <a:gd name="T8" fmla="*/ 0 60000 65536"/>
                  <a:gd name="T9" fmla="*/ 0 60000 65536"/>
                  <a:gd name="T10" fmla="*/ 0 60000 65536"/>
                  <a:gd name="T11" fmla="*/ 0 60000 65536"/>
                  <a:gd name="T12" fmla="*/ 0 w 22"/>
                  <a:gd name="T13" fmla="*/ 0 h 371"/>
                  <a:gd name="T14" fmla="*/ 22 w 22"/>
                  <a:gd name="T15" fmla="*/ 371 h 371"/>
                </a:gdLst>
                <a:ahLst/>
                <a:cxnLst>
                  <a:cxn ang="T8">
                    <a:pos x="T0" y="T1"/>
                  </a:cxn>
                  <a:cxn ang="T9">
                    <a:pos x="T2" y="T3"/>
                  </a:cxn>
                  <a:cxn ang="T10">
                    <a:pos x="T4" y="T5"/>
                  </a:cxn>
                  <a:cxn ang="T11">
                    <a:pos x="T6" y="T7"/>
                  </a:cxn>
                </a:cxnLst>
                <a:rect l="T12" t="T13" r="T14" b="T15"/>
                <a:pathLst>
                  <a:path w="22" h="371">
                    <a:moveTo>
                      <a:pt x="0" y="0"/>
                    </a:moveTo>
                    <a:lnTo>
                      <a:pt x="22" y="0"/>
                    </a:lnTo>
                    <a:lnTo>
                      <a:pt x="19" y="3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8" name="Freeform 224"/>
              <p:cNvSpPr>
                <a:spLocks/>
              </p:cNvSpPr>
              <p:nvPr/>
            </p:nvSpPr>
            <p:spPr bwMode="auto">
              <a:xfrm>
                <a:off x="4811" y="3264"/>
                <a:ext cx="5" cy="52"/>
              </a:xfrm>
              <a:custGeom>
                <a:avLst/>
                <a:gdLst>
                  <a:gd name="T0" fmla="*/ 0 w 22"/>
                  <a:gd name="T1" fmla="*/ 0 h 211"/>
                  <a:gd name="T2" fmla="*/ 0 w 22"/>
                  <a:gd name="T3" fmla="*/ 0 h 211"/>
                  <a:gd name="T4" fmla="*/ 0 w 22"/>
                  <a:gd name="T5" fmla="*/ 0 h 211"/>
                  <a:gd name="T6" fmla="*/ 0 w 22"/>
                  <a:gd name="T7" fmla="*/ 0 h 211"/>
                  <a:gd name="T8" fmla="*/ 0 60000 65536"/>
                  <a:gd name="T9" fmla="*/ 0 60000 65536"/>
                  <a:gd name="T10" fmla="*/ 0 60000 65536"/>
                  <a:gd name="T11" fmla="*/ 0 60000 65536"/>
                  <a:gd name="T12" fmla="*/ 0 w 22"/>
                  <a:gd name="T13" fmla="*/ 0 h 211"/>
                  <a:gd name="T14" fmla="*/ 22 w 22"/>
                  <a:gd name="T15" fmla="*/ 211 h 211"/>
                </a:gdLst>
                <a:ahLst/>
                <a:cxnLst>
                  <a:cxn ang="T8">
                    <a:pos x="T0" y="T1"/>
                  </a:cxn>
                  <a:cxn ang="T9">
                    <a:pos x="T2" y="T3"/>
                  </a:cxn>
                  <a:cxn ang="T10">
                    <a:pos x="T4" y="T5"/>
                  </a:cxn>
                  <a:cxn ang="T11">
                    <a:pos x="T6" y="T7"/>
                  </a:cxn>
                </a:cxnLst>
                <a:rect l="T12" t="T13" r="T14" b="T15"/>
                <a:pathLst>
                  <a:path w="22" h="211">
                    <a:moveTo>
                      <a:pt x="0" y="0"/>
                    </a:moveTo>
                    <a:lnTo>
                      <a:pt x="22" y="0"/>
                    </a:lnTo>
                    <a:lnTo>
                      <a:pt x="15" y="2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9" name="Freeform 225"/>
              <p:cNvSpPr>
                <a:spLocks/>
              </p:cNvSpPr>
              <p:nvPr/>
            </p:nvSpPr>
            <p:spPr bwMode="auto">
              <a:xfrm>
                <a:off x="4826" y="3264"/>
                <a:ext cx="5" cy="52"/>
              </a:xfrm>
              <a:custGeom>
                <a:avLst/>
                <a:gdLst>
                  <a:gd name="T0" fmla="*/ 0 w 21"/>
                  <a:gd name="T1" fmla="*/ 0 h 211"/>
                  <a:gd name="T2" fmla="*/ 0 w 21"/>
                  <a:gd name="T3" fmla="*/ 0 h 211"/>
                  <a:gd name="T4" fmla="*/ 0 w 21"/>
                  <a:gd name="T5" fmla="*/ 0 h 211"/>
                  <a:gd name="T6" fmla="*/ 0 w 21"/>
                  <a:gd name="T7" fmla="*/ 0 h 211"/>
                  <a:gd name="T8" fmla="*/ 0 60000 65536"/>
                  <a:gd name="T9" fmla="*/ 0 60000 65536"/>
                  <a:gd name="T10" fmla="*/ 0 60000 65536"/>
                  <a:gd name="T11" fmla="*/ 0 60000 65536"/>
                  <a:gd name="T12" fmla="*/ 0 w 21"/>
                  <a:gd name="T13" fmla="*/ 0 h 211"/>
                  <a:gd name="T14" fmla="*/ 21 w 21"/>
                  <a:gd name="T15" fmla="*/ 211 h 211"/>
                </a:gdLst>
                <a:ahLst/>
                <a:cxnLst>
                  <a:cxn ang="T8">
                    <a:pos x="T0" y="T1"/>
                  </a:cxn>
                  <a:cxn ang="T9">
                    <a:pos x="T2" y="T3"/>
                  </a:cxn>
                  <a:cxn ang="T10">
                    <a:pos x="T4" y="T5"/>
                  </a:cxn>
                  <a:cxn ang="T11">
                    <a:pos x="T6" y="T7"/>
                  </a:cxn>
                </a:cxnLst>
                <a:rect l="T12" t="T13" r="T14" b="T15"/>
                <a:pathLst>
                  <a:path w="21" h="211">
                    <a:moveTo>
                      <a:pt x="0" y="0"/>
                    </a:moveTo>
                    <a:lnTo>
                      <a:pt x="21" y="0"/>
                    </a:lnTo>
                    <a:lnTo>
                      <a:pt x="14" y="2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0" name="Freeform 226"/>
              <p:cNvSpPr>
                <a:spLocks/>
              </p:cNvSpPr>
              <p:nvPr/>
            </p:nvSpPr>
            <p:spPr bwMode="auto">
              <a:xfrm>
                <a:off x="4840" y="3264"/>
                <a:ext cx="6" cy="52"/>
              </a:xfrm>
              <a:custGeom>
                <a:avLst/>
                <a:gdLst>
                  <a:gd name="T0" fmla="*/ 0 w 21"/>
                  <a:gd name="T1" fmla="*/ 0 h 211"/>
                  <a:gd name="T2" fmla="*/ 0 w 21"/>
                  <a:gd name="T3" fmla="*/ 0 h 211"/>
                  <a:gd name="T4" fmla="*/ 0 w 21"/>
                  <a:gd name="T5" fmla="*/ 0 h 211"/>
                  <a:gd name="T6" fmla="*/ 0 w 21"/>
                  <a:gd name="T7" fmla="*/ 0 h 211"/>
                  <a:gd name="T8" fmla="*/ 0 60000 65536"/>
                  <a:gd name="T9" fmla="*/ 0 60000 65536"/>
                  <a:gd name="T10" fmla="*/ 0 60000 65536"/>
                  <a:gd name="T11" fmla="*/ 0 60000 65536"/>
                  <a:gd name="T12" fmla="*/ 0 w 21"/>
                  <a:gd name="T13" fmla="*/ 0 h 211"/>
                  <a:gd name="T14" fmla="*/ 21 w 21"/>
                  <a:gd name="T15" fmla="*/ 211 h 211"/>
                </a:gdLst>
                <a:ahLst/>
                <a:cxnLst>
                  <a:cxn ang="T8">
                    <a:pos x="T0" y="T1"/>
                  </a:cxn>
                  <a:cxn ang="T9">
                    <a:pos x="T2" y="T3"/>
                  </a:cxn>
                  <a:cxn ang="T10">
                    <a:pos x="T4" y="T5"/>
                  </a:cxn>
                  <a:cxn ang="T11">
                    <a:pos x="T6" y="T7"/>
                  </a:cxn>
                </a:cxnLst>
                <a:rect l="T12" t="T13" r="T14" b="T15"/>
                <a:pathLst>
                  <a:path w="21" h="211">
                    <a:moveTo>
                      <a:pt x="0" y="0"/>
                    </a:moveTo>
                    <a:lnTo>
                      <a:pt x="21" y="0"/>
                    </a:lnTo>
                    <a:lnTo>
                      <a:pt x="15" y="2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1" name="Freeform 227"/>
              <p:cNvSpPr>
                <a:spLocks/>
              </p:cNvSpPr>
              <p:nvPr/>
            </p:nvSpPr>
            <p:spPr bwMode="auto">
              <a:xfrm>
                <a:off x="4856" y="3264"/>
                <a:ext cx="5" cy="52"/>
              </a:xfrm>
              <a:custGeom>
                <a:avLst/>
                <a:gdLst>
                  <a:gd name="T0" fmla="*/ 0 w 22"/>
                  <a:gd name="T1" fmla="*/ 0 h 211"/>
                  <a:gd name="T2" fmla="*/ 0 w 22"/>
                  <a:gd name="T3" fmla="*/ 0 h 211"/>
                  <a:gd name="T4" fmla="*/ 0 w 22"/>
                  <a:gd name="T5" fmla="*/ 0 h 211"/>
                  <a:gd name="T6" fmla="*/ 0 w 22"/>
                  <a:gd name="T7" fmla="*/ 0 h 211"/>
                  <a:gd name="T8" fmla="*/ 0 60000 65536"/>
                  <a:gd name="T9" fmla="*/ 0 60000 65536"/>
                  <a:gd name="T10" fmla="*/ 0 60000 65536"/>
                  <a:gd name="T11" fmla="*/ 0 60000 65536"/>
                  <a:gd name="T12" fmla="*/ 0 w 22"/>
                  <a:gd name="T13" fmla="*/ 0 h 211"/>
                  <a:gd name="T14" fmla="*/ 22 w 22"/>
                  <a:gd name="T15" fmla="*/ 211 h 211"/>
                </a:gdLst>
                <a:ahLst/>
                <a:cxnLst>
                  <a:cxn ang="T8">
                    <a:pos x="T0" y="T1"/>
                  </a:cxn>
                  <a:cxn ang="T9">
                    <a:pos x="T2" y="T3"/>
                  </a:cxn>
                  <a:cxn ang="T10">
                    <a:pos x="T4" y="T5"/>
                  </a:cxn>
                  <a:cxn ang="T11">
                    <a:pos x="T6" y="T7"/>
                  </a:cxn>
                </a:cxnLst>
                <a:rect l="T12" t="T13" r="T14" b="T15"/>
                <a:pathLst>
                  <a:path w="22" h="211">
                    <a:moveTo>
                      <a:pt x="0" y="0"/>
                    </a:moveTo>
                    <a:lnTo>
                      <a:pt x="22" y="0"/>
                    </a:lnTo>
                    <a:lnTo>
                      <a:pt x="14" y="2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2" name="Rectangle 228"/>
              <p:cNvSpPr>
                <a:spLocks noChangeArrowheads="1"/>
              </p:cNvSpPr>
              <p:nvPr/>
            </p:nvSpPr>
            <p:spPr bwMode="auto">
              <a:xfrm>
                <a:off x="4873" y="3163"/>
                <a:ext cx="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4953" name="Rectangle 229"/>
              <p:cNvSpPr>
                <a:spLocks noChangeArrowheads="1"/>
              </p:cNvSpPr>
              <p:nvPr/>
            </p:nvSpPr>
            <p:spPr bwMode="auto">
              <a:xfrm>
                <a:off x="4708" y="3115"/>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4954" name="Rectangle 230"/>
              <p:cNvSpPr>
                <a:spLocks noChangeArrowheads="1"/>
              </p:cNvSpPr>
              <p:nvPr/>
            </p:nvSpPr>
            <p:spPr bwMode="auto">
              <a:xfrm>
                <a:off x="4708" y="3135"/>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4955" name="Rectangle 231"/>
              <p:cNvSpPr>
                <a:spLocks noChangeArrowheads="1"/>
              </p:cNvSpPr>
              <p:nvPr/>
            </p:nvSpPr>
            <p:spPr bwMode="auto">
              <a:xfrm>
                <a:off x="4709" y="3154"/>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4956" name="Rectangle 232"/>
              <p:cNvSpPr>
                <a:spLocks noChangeArrowheads="1"/>
              </p:cNvSpPr>
              <p:nvPr/>
            </p:nvSpPr>
            <p:spPr bwMode="auto">
              <a:xfrm>
                <a:off x="4709" y="3174"/>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4957" name="Rectangle 233"/>
              <p:cNvSpPr>
                <a:spLocks noChangeArrowheads="1"/>
              </p:cNvSpPr>
              <p:nvPr/>
            </p:nvSpPr>
            <p:spPr bwMode="auto">
              <a:xfrm>
                <a:off x="4765" y="3096"/>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4958" name="Rectangle 234"/>
              <p:cNvSpPr>
                <a:spLocks noChangeArrowheads="1"/>
              </p:cNvSpPr>
              <p:nvPr/>
            </p:nvSpPr>
            <p:spPr bwMode="auto">
              <a:xfrm>
                <a:off x="4765" y="3115"/>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4959" name="Freeform 235"/>
              <p:cNvSpPr>
                <a:spLocks/>
              </p:cNvSpPr>
              <p:nvPr/>
            </p:nvSpPr>
            <p:spPr bwMode="auto">
              <a:xfrm>
                <a:off x="4765" y="3135"/>
                <a:ext cx="10" cy="5"/>
              </a:xfrm>
              <a:custGeom>
                <a:avLst/>
                <a:gdLst>
                  <a:gd name="T0" fmla="*/ 0 w 39"/>
                  <a:gd name="T1" fmla="*/ 0 h 19"/>
                  <a:gd name="T2" fmla="*/ 0 w 39"/>
                  <a:gd name="T3" fmla="*/ 0 h 19"/>
                  <a:gd name="T4" fmla="*/ 0 w 39"/>
                  <a:gd name="T5" fmla="*/ 0 h 19"/>
                  <a:gd name="T6" fmla="*/ 0 w 39"/>
                  <a:gd name="T7" fmla="*/ 0 h 19"/>
                  <a:gd name="T8" fmla="*/ 0 w 39"/>
                  <a:gd name="T9" fmla="*/ 0 h 19"/>
                  <a:gd name="T10" fmla="*/ 0 60000 65536"/>
                  <a:gd name="T11" fmla="*/ 0 60000 65536"/>
                  <a:gd name="T12" fmla="*/ 0 60000 65536"/>
                  <a:gd name="T13" fmla="*/ 0 60000 65536"/>
                  <a:gd name="T14" fmla="*/ 0 60000 65536"/>
                  <a:gd name="T15" fmla="*/ 0 w 39"/>
                  <a:gd name="T16" fmla="*/ 0 h 19"/>
                  <a:gd name="T17" fmla="*/ 39 w 39"/>
                  <a:gd name="T18" fmla="*/ 19 h 19"/>
                </a:gdLst>
                <a:ahLst/>
                <a:cxnLst>
                  <a:cxn ang="T10">
                    <a:pos x="T0" y="T1"/>
                  </a:cxn>
                  <a:cxn ang="T11">
                    <a:pos x="T2" y="T3"/>
                  </a:cxn>
                  <a:cxn ang="T12">
                    <a:pos x="T4" y="T5"/>
                  </a:cxn>
                  <a:cxn ang="T13">
                    <a:pos x="T6" y="T7"/>
                  </a:cxn>
                  <a:cxn ang="T14">
                    <a:pos x="T8" y="T9"/>
                  </a:cxn>
                </a:cxnLst>
                <a:rect l="T15" t="T16" r="T17" b="T18"/>
                <a:pathLst>
                  <a:path w="39" h="19">
                    <a:moveTo>
                      <a:pt x="0" y="0"/>
                    </a:moveTo>
                    <a:lnTo>
                      <a:pt x="38" y="0"/>
                    </a:lnTo>
                    <a:lnTo>
                      <a:pt x="39" y="19"/>
                    </a:lnTo>
                    <a:lnTo>
                      <a:pt x="0"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0" name="Rectangle 236"/>
              <p:cNvSpPr>
                <a:spLocks noChangeArrowheads="1"/>
              </p:cNvSpPr>
              <p:nvPr/>
            </p:nvSpPr>
            <p:spPr bwMode="auto">
              <a:xfrm>
                <a:off x="4765" y="3154"/>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4961" name="Rectangle 237"/>
              <p:cNvSpPr>
                <a:spLocks noChangeArrowheads="1"/>
              </p:cNvSpPr>
              <p:nvPr/>
            </p:nvSpPr>
            <p:spPr bwMode="auto">
              <a:xfrm>
                <a:off x="4950" y="3158"/>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4962" name="Rectangle 238"/>
              <p:cNvSpPr>
                <a:spLocks noChangeArrowheads="1"/>
              </p:cNvSpPr>
              <p:nvPr/>
            </p:nvSpPr>
            <p:spPr bwMode="auto">
              <a:xfrm>
                <a:off x="4951" y="3168"/>
                <a:ext cx="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4963" name="Rectangle 239"/>
              <p:cNvSpPr>
                <a:spLocks noChangeArrowheads="1"/>
              </p:cNvSpPr>
              <p:nvPr/>
            </p:nvSpPr>
            <p:spPr bwMode="auto">
              <a:xfrm>
                <a:off x="4703" y="3261"/>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4964" name="Rectangle 240"/>
              <p:cNvSpPr>
                <a:spLocks noChangeArrowheads="1"/>
              </p:cNvSpPr>
              <p:nvPr/>
            </p:nvSpPr>
            <p:spPr bwMode="auto">
              <a:xfrm>
                <a:off x="4684" y="3261"/>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4965" name="Rectangle 241"/>
              <p:cNvSpPr>
                <a:spLocks noChangeArrowheads="1"/>
              </p:cNvSpPr>
              <p:nvPr/>
            </p:nvSpPr>
            <p:spPr bwMode="auto">
              <a:xfrm>
                <a:off x="4874" y="3182"/>
                <a:ext cx="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4966" name="Freeform 242"/>
              <p:cNvSpPr>
                <a:spLocks/>
              </p:cNvSpPr>
              <p:nvPr/>
            </p:nvSpPr>
            <p:spPr bwMode="auto">
              <a:xfrm>
                <a:off x="4874" y="3190"/>
                <a:ext cx="14" cy="5"/>
              </a:xfrm>
              <a:custGeom>
                <a:avLst/>
                <a:gdLst>
                  <a:gd name="T0" fmla="*/ 0 w 56"/>
                  <a:gd name="T1" fmla="*/ 0 h 19"/>
                  <a:gd name="T2" fmla="*/ 0 w 56"/>
                  <a:gd name="T3" fmla="*/ 0 h 19"/>
                  <a:gd name="T4" fmla="*/ 0 w 56"/>
                  <a:gd name="T5" fmla="*/ 0 h 19"/>
                  <a:gd name="T6" fmla="*/ 0 w 56"/>
                  <a:gd name="T7" fmla="*/ 0 h 19"/>
                  <a:gd name="T8" fmla="*/ 0 w 56"/>
                  <a:gd name="T9" fmla="*/ 0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0"/>
                    </a:moveTo>
                    <a:lnTo>
                      <a:pt x="56" y="0"/>
                    </a:lnTo>
                    <a:lnTo>
                      <a:pt x="56" y="19"/>
                    </a:lnTo>
                    <a:lnTo>
                      <a:pt x="2"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7" name="Rectangle 243"/>
              <p:cNvSpPr>
                <a:spLocks noChangeArrowheads="1"/>
              </p:cNvSpPr>
              <p:nvPr/>
            </p:nvSpPr>
            <p:spPr bwMode="auto">
              <a:xfrm>
                <a:off x="4840" y="3172"/>
                <a:ext cx="4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4968" name="Freeform 244"/>
              <p:cNvSpPr>
                <a:spLocks/>
              </p:cNvSpPr>
              <p:nvPr/>
            </p:nvSpPr>
            <p:spPr bwMode="auto">
              <a:xfrm>
                <a:off x="5010" y="3147"/>
                <a:ext cx="21" cy="27"/>
              </a:xfrm>
              <a:custGeom>
                <a:avLst/>
                <a:gdLst>
                  <a:gd name="T0" fmla="*/ 0 w 83"/>
                  <a:gd name="T1" fmla="*/ 0 h 107"/>
                  <a:gd name="T2" fmla="*/ 0 w 83"/>
                  <a:gd name="T3" fmla="*/ 0 h 107"/>
                  <a:gd name="T4" fmla="*/ 0 w 83"/>
                  <a:gd name="T5" fmla="*/ 0 h 107"/>
                  <a:gd name="T6" fmla="*/ 0 w 83"/>
                  <a:gd name="T7" fmla="*/ 0 h 107"/>
                  <a:gd name="T8" fmla="*/ 0 w 83"/>
                  <a:gd name="T9" fmla="*/ 0 h 107"/>
                  <a:gd name="T10" fmla="*/ 0 60000 65536"/>
                  <a:gd name="T11" fmla="*/ 0 60000 65536"/>
                  <a:gd name="T12" fmla="*/ 0 60000 65536"/>
                  <a:gd name="T13" fmla="*/ 0 60000 65536"/>
                  <a:gd name="T14" fmla="*/ 0 60000 65536"/>
                  <a:gd name="T15" fmla="*/ 0 w 83"/>
                  <a:gd name="T16" fmla="*/ 0 h 107"/>
                  <a:gd name="T17" fmla="*/ 83 w 83"/>
                  <a:gd name="T18" fmla="*/ 107 h 107"/>
                </a:gdLst>
                <a:ahLst/>
                <a:cxnLst>
                  <a:cxn ang="T10">
                    <a:pos x="T0" y="T1"/>
                  </a:cxn>
                  <a:cxn ang="T11">
                    <a:pos x="T2" y="T3"/>
                  </a:cxn>
                  <a:cxn ang="T12">
                    <a:pos x="T4" y="T5"/>
                  </a:cxn>
                  <a:cxn ang="T13">
                    <a:pos x="T6" y="T7"/>
                  </a:cxn>
                  <a:cxn ang="T14">
                    <a:pos x="T8" y="T9"/>
                  </a:cxn>
                </a:cxnLst>
                <a:rect l="T15" t="T16" r="T17" b="T18"/>
                <a:pathLst>
                  <a:path w="83" h="107">
                    <a:moveTo>
                      <a:pt x="0" y="0"/>
                    </a:moveTo>
                    <a:lnTo>
                      <a:pt x="81" y="0"/>
                    </a:lnTo>
                    <a:lnTo>
                      <a:pt x="83" y="107"/>
                    </a:lnTo>
                    <a:lnTo>
                      <a:pt x="3" y="10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9" name="Freeform 245"/>
              <p:cNvSpPr>
                <a:spLocks/>
              </p:cNvSpPr>
              <p:nvPr/>
            </p:nvSpPr>
            <p:spPr bwMode="auto">
              <a:xfrm>
                <a:off x="5036" y="3147"/>
                <a:ext cx="6" cy="33"/>
              </a:xfrm>
              <a:custGeom>
                <a:avLst/>
                <a:gdLst>
                  <a:gd name="T0" fmla="*/ 0 w 23"/>
                  <a:gd name="T1" fmla="*/ 0 h 129"/>
                  <a:gd name="T2" fmla="*/ 0 w 23"/>
                  <a:gd name="T3" fmla="*/ 0 h 129"/>
                  <a:gd name="T4" fmla="*/ 0 w 23"/>
                  <a:gd name="T5" fmla="*/ 0 h 129"/>
                  <a:gd name="T6" fmla="*/ 0 w 23"/>
                  <a:gd name="T7" fmla="*/ 0 h 129"/>
                  <a:gd name="T8" fmla="*/ 0 w 23"/>
                  <a:gd name="T9" fmla="*/ 0 h 129"/>
                  <a:gd name="T10" fmla="*/ 0 60000 65536"/>
                  <a:gd name="T11" fmla="*/ 0 60000 65536"/>
                  <a:gd name="T12" fmla="*/ 0 60000 65536"/>
                  <a:gd name="T13" fmla="*/ 0 60000 65536"/>
                  <a:gd name="T14" fmla="*/ 0 60000 65536"/>
                  <a:gd name="T15" fmla="*/ 0 w 23"/>
                  <a:gd name="T16" fmla="*/ 0 h 129"/>
                  <a:gd name="T17" fmla="*/ 23 w 23"/>
                  <a:gd name="T18" fmla="*/ 129 h 129"/>
                </a:gdLst>
                <a:ahLst/>
                <a:cxnLst>
                  <a:cxn ang="T10">
                    <a:pos x="T0" y="T1"/>
                  </a:cxn>
                  <a:cxn ang="T11">
                    <a:pos x="T2" y="T3"/>
                  </a:cxn>
                  <a:cxn ang="T12">
                    <a:pos x="T4" y="T5"/>
                  </a:cxn>
                  <a:cxn ang="T13">
                    <a:pos x="T6" y="T7"/>
                  </a:cxn>
                  <a:cxn ang="T14">
                    <a:pos x="T8" y="T9"/>
                  </a:cxn>
                </a:cxnLst>
                <a:rect l="T15" t="T16" r="T17" b="T18"/>
                <a:pathLst>
                  <a:path w="23" h="129">
                    <a:moveTo>
                      <a:pt x="0" y="0"/>
                    </a:moveTo>
                    <a:lnTo>
                      <a:pt x="21" y="0"/>
                    </a:lnTo>
                    <a:lnTo>
                      <a:pt x="23" y="129"/>
                    </a:lnTo>
                    <a:lnTo>
                      <a:pt x="2" y="1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0" name="Freeform 246"/>
              <p:cNvSpPr>
                <a:spLocks/>
              </p:cNvSpPr>
              <p:nvPr/>
            </p:nvSpPr>
            <p:spPr bwMode="auto">
              <a:xfrm>
                <a:off x="5045" y="3147"/>
                <a:ext cx="6" cy="43"/>
              </a:xfrm>
              <a:custGeom>
                <a:avLst/>
                <a:gdLst>
                  <a:gd name="T0" fmla="*/ 0 w 25"/>
                  <a:gd name="T1" fmla="*/ 0 h 172"/>
                  <a:gd name="T2" fmla="*/ 0 w 25"/>
                  <a:gd name="T3" fmla="*/ 0 h 172"/>
                  <a:gd name="T4" fmla="*/ 0 w 25"/>
                  <a:gd name="T5" fmla="*/ 0 h 172"/>
                  <a:gd name="T6" fmla="*/ 0 w 25"/>
                  <a:gd name="T7" fmla="*/ 0 h 172"/>
                  <a:gd name="T8" fmla="*/ 0 w 25"/>
                  <a:gd name="T9" fmla="*/ 0 h 172"/>
                  <a:gd name="T10" fmla="*/ 0 60000 65536"/>
                  <a:gd name="T11" fmla="*/ 0 60000 65536"/>
                  <a:gd name="T12" fmla="*/ 0 60000 65536"/>
                  <a:gd name="T13" fmla="*/ 0 60000 65536"/>
                  <a:gd name="T14" fmla="*/ 0 60000 65536"/>
                  <a:gd name="T15" fmla="*/ 0 w 25"/>
                  <a:gd name="T16" fmla="*/ 0 h 172"/>
                  <a:gd name="T17" fmla="*/ 25 w 25"/>
                  <a:gd name="T18" fmla="*/ 172 h 172"/>
                </a:gdLst>
                <a:ahLst/>
                <a:cxnLst>
                  <a:cxn ang="T10">
                    <a:pos x="T0" y="T1"/>
                  </a:cxn>
                  <a:cxn ang="T11">
                    <a:pos x="T2" y="T3"/>
                  </a:cxn>
                  <a:cxn ang="T12">
                    <a:pos x="T4" y="T5"/>
                  </a:cxn>
                  <a:cxn ang="T13">
                    <a:pos x="T6" y="T7"/>
                  </a:cxn>
                  <a:cxn ang="T14">
                    <a:pos x="T8" y="T9"/>
                  </a:cxn>
                </a:cxnLst>
                <a:rect l="T15" t="T16" r="T17" b="T18"/>
                <a:pathLst>
                  <a:path w="25" h="172">
                    <a:moveTo>
                      <a:pt x="0" y="0"/>
                    </a:moveTo>
                    <a:lnTo>
                      <a:pt x="21" y="0"/>
                    </a:lnTo>
                    <a:lnTo>
                      <a:pt x="25" y="172"/>
                    </a:lnTo>
                    <a:lnTo>
                      <a:pt x="4" y="1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1" name="Freeform 247"/>
              <p:cNvSpPr>
                <a:spLocks/>
              </p:cNvSpPr>
              <p:nvPr/>
            </p:nvSpPr>
            <p:spPr bwMode="auto">
              <a:xfrm>
                <a:off x="5025" y="3195"/>
                <a:ext cx="7" cy="9"/>
              </a:xfrm>
              <a:custGeom>
                <a:avLst/>
                <a:gdLst>
                  <a:gd name="T0" fmla="*/ 0 w 26"/>
                  <a:gd name="T1" fmla="*/ 0 h 34"/>
                  <a:gd name="T2" fmla="*/ 0 w 26"/>
                  <a:gd name="T3" fmla="*/ 0 h 34"/>
                  <a:gd name="T4" fmla="*/ 0 w 26"/>
                  <a:gd name="T5" fmla="*/ 0 h 34"/>
                  <a:gd name="T6" fmla="*/ 0 w 26"/>
                  <a:gd name="T7" fmla="*/ 0 h 34"/>
                  <a:gd name="T8" fmla="*/ 0 w 26"/>
                  <a:gd name="T9" fmla="*/ 0 h 34"/>
                  <a:gd name="T10" fmla="*/ 0 60000 65536"/>
                  <a:gd name="T11" fmla="*/ 0 60000 65536"/>
                  <a:gd name="T12" fmla="*/ 0 60000 65536"/>
                  <a:gd name="T13" fmla="*/ 0 60000 65536"/>
                  <a:gd name="T14" fmla="*/ 0 60000 65536"/>
                  <a:gd name="T15" fmla="*/ 0 w 26"/>
                  <a:gd name="T16" fmla="*/ 0 h 34"/>
                  <a:gd name="T17" fmla="*/ 26 w 26"/>
                  <a:gd name="T18" fmla="*/ 34 h 34"/>
                </a:gdLst>
                <a:ahLst/>
                <a:cxnLst>
                  <a:cxn ang="T10">
                    <a:pos x="T0" y="T1"/>
                  </a:cxn>
                  <a:cxn ang="T11">
                    <a:pos x="T2" y="T3"/>
                  </a:cxn>
                  <a:cxn ang="T12">
                    <a:pos x="T4" y="T5"/>
                  </a:cxn>
                  <a:cxn ang="T13">
                    <a:pos x="T6" y="T7"/>
                  </a:cxn>
                  <a:cxn ang="T14">
                    <a:pos x="T8" y="T9"/>
                  </a:cxn>
                </a:cxnLst>
                <a:rect l="T15" t="T16" r="T17" b="T18"/>
                <a:pathLst>
                  <a:path w="26" h="34">
                    <a:moveTo>
                      <a:pt x="0" y="0"/>
                    </a:moveTo>
                    <a:lnTo>
                      <a:pt x="26" y="0"/>
                    </a:lnTo>
                    <a:lnTo>
                      <a:pt x="26" y="34"/>
                    </a:lnTo>
                    <a:lnTo>
                      <a:pt x="1" y="3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2" name="Freeform 248"/>
              <p:cNvSpPr>
                <a:spLocks/>
              </p:cNvSpPr>
              <p:nvPr/>
            </p:nvSpPr>
            <p:spPr bwMode="auto">
              <a:xfrm>
                <a:off x="5154" y="3277"/>
                <a:ext cx="7" cy="8"/>
              </a:xfrm>
              <a:custGeom>
                <a:avLst/>
                <a:gdLst>
                  <a:gd name="T0" fmla="*/ 0 w 27"/>
                  <a:gd name="T1" fmla="*/ 0 h 33"/>
                  <a:gd name="T2" fmla="*/ 0 w 27"/>
                  <a:gd name="T3" fmla="*/ 0 h 33"/>
                  <a:gd name="T4" fmla="*/ 0 w 27"/>
                  <a:gd name="T5" fmla="*/ 0 h 33"/>
                  <a:gd name="T6" fmla="*/ 0 w 27"/>
                  <a:gd name="T7" fmla="*/ 0 h 33"/>
                  <a:gd name="T8" fmla="*/ 0 w 27"/>
                  <a:gd name="T9" fmla="*/ 0 h 33"/>
                  <a:gd name="T10" fmla="*/ 0 60000 65536"/>
                  <a:gd name="T11" fmla="*/ 0 60000 65536"/>
                  <a:gd name="T12" fmla="*/ 0 60000 65536"/>
                  <a:gd name="T13" fmla="*/ 0 60000 65536"/>
                  <a:gd name="T14" fmla="*/ 0 60000 65536"/>
                  <a:gd name="T15" fmla="*/ 0 w 27"/>
                  <a:gd name="T16" fmla="*/ 0 h 33"/>
                  <a:gd name="T17" fmla="*/ 27 w 27"/>
                  <a:gd name="T18" fmla="*/ 33 h 33"/>
                </a:gdLst>
                <a:ahLst/>
                <a:cxnLst>
                  <a:cxn ang="T10">
                    <a:pos x="T0" y="T1"/>
                  </a:cxn>
                  <a:cxn ang="T11">
                    <a:pos x="T2" y="T3"/>
                  </a:cxn>
                  <a:cxn ang="T12">
                    <a:pos x="T4" y="T5"/>
                  </a:cxn>
                  <a:cxn ang="T13">
                    <a:pos x="T6" y="T7"/>
                  </a:cxn>
                  <a:cxn ang="T14">
                    <a:pos x="T8" y="T9"/>
                  </a:cxn>
                </a:cxnLst>
                <a:rect l="T15" t="T16" r="T17" b="T18"/>
                <a:pathLst>
                  <a:path w="27" h="33">
                    <a:moveTo>
                      <a:pt x="0" y="0"/>
                    </a:moveTo>
                    <a:lnTo>
                      <a:pt x="26" y="0"/>
                    </a:lnTo>
                    <a:lnTo>
                      <a:pt x="27" y="33"/>
                    </a:lnTo>
                    <a:lnTo>
                      <a:pt x="1"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3" name="Freeform 249"/>
              <p:cNvSpPr>
                <a:spLocks/>
              </p:cNvSpPr>
              <p:nvPr/>
            </p:nvSpPr>
            <p:spPr bwMode="auto">
              <a:xfrm>
                <a:off x="5139" y="3277"/>
                <a:ext cx="7" cy="8"/>
              </a:xfrm>
              <a:custGeom>
                <a:avLst/>
                <a:gdLst>
                  <a:gd name="T0" fmla="*/ 0 w 26"/>
                  <a:gd name="T1" fmla="*/ 0 h 33"/>
                  <a:gd name="T2" fmla="*/ 0 w 26"/>
                  <a:gd name="T3" fmla="*/ 0 h 33"/>
                  <a:gd name="T4" fmla="*/ 0 w 26"/>
                  <a:gd name="T5" fmla="*/ 0 h 33"/>
                  <a:gd name="T6" fmla="*/ 0 w 26"/>
                  <a:gd name="T7" fmla="*/ 0 h 33"/>
                  <a:gd name="T8" fmla="*/ 0 w 26"/>
                  <a:gd name="T9" fmla="*/ 0 h 33"/>
                  <a:gd name="T10" fmla="*/ 0 60000 65536"/>
                  <a:gd name="T11" fmla="*/ 0 60000 65536"/>
                  <a:gd name="T12" fmla="*/ 0 60000 65536"/>
                  <a:gd name="T13" fmla="*/ 0 60000 65536"/>
                  <a:gd name="T14" fmla="*/ 0 60000 65536"/>
                  <a:gd name="T15" fmla="*/ 0 w 26"/>
                  <a:gd name="T16" fmla="*/ 0 h 33"/>
                  <a:gd name="T17" fmla="*/ 26 w 26"/>
                  <a:gd name="T18" fmla="*/ 33 h 33"/>
                </a:gdLst>
                <a:ahLst/>
                <a:cxnLst>
                  <a:cxn ang="T10">
                    <a:pos x="T0" y="T1"/>
                  </a:cxn>
                  <a:cxn ang="T11">
                    <a:pos x="T2" y="T3"/>
                  </a:cxn>
                  <a:cxn ang="T12">
                    <a:pos x="T4" y="T5"/>
                  </a:cxn>
                  <a:cxn ang="T13">
                    <a:pos x="T6" y="T7"/>
                  </a:cxn>
                  <a:cxn ang="T14">
                    <a:pos x="T8" y="T9"/>
                  </a:cxn>
                </a:cxnLst>
                <a:rect l="T15" t="T16" r="T17" b="T18"/>
                <a:pathLst>
                  <a:path w="26" h="33">
                    <a:moveTo>
                      <a:pt x="0" y="0"/>
                    </a:moveTo>
                    <a:lnTo>
                      <a:pt x="25" y="0"/>
                    </a:lnTo>
                    <a:lnTo>
                      <a:pt x="26" y="33"/>
                    </a:lnTo>
                    <a:lnTo>
                      <a:pt x="2"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4" name="Freeform 250"/>
              <p:cNvSpPr>
                <a:spLocks/>
              </p:cNvSpPr>
              <p:nvPr/>
            </p:nvSpPr>
            <p:spPr bwMode="auto">
              <a:xfrm>
                <a:off x="5124" y="3277"/>
                <a:ext cx="7" cy="8"/>
              </a:xfrm>
              <a:custGeom>
                <a:avLst/>
                <a:gdLst>
                  <a:gd name="T0" fmla="*/ 0 w 26"/>
                  <a:gd name="T1" fmla="*/ 0 h 33"/>
                  <a:gd name="T2" fmla="*/ 0 w 26"/>
                  <a:gd name="T3" fmla="*/ 0 h 33"/>
                  <a:gd name="T4" fmla="*/ 0 w 26"/>
                  <a:gd name="T5" fmla="*/ 0 h 33"/>
                  <a:gd name="T6" fmla="*/ 0 w 26"/>
                  <a:gd name="T7" fmla="*/ 0 h 33"/>
                  <a:gd name="T8" fmla="*/ 0 w 26"/>
                  <a:gd name="T9" fmla="*/ 0 h 33"/>
                  <a:gd name="T10" fmla="*/ 0 60000 65536"/>
                  <a:gd name="T11" fmla="*/ 0 60000 65536"/>
                  <a:gd name="T12" fmla="*/ 0 60000 65536"/>
                  <a:gd name="T13" fmla="*/ 0 60000 65536"/>
                  <a:gd name="T14" fmla="*/ 0 60000 65536"/>
                  <a:gd name="T15" fmla="*/ 0 w 26"/>
                  <a:gd name="T16" fmla="*/ 0 h 33"/>
                  <a:gd name="T17" fmla="*/ 26 w 26"/>
                  <a:gd name="T18" fmla="*/ 33 h 33"/>
                </a:gdLst>
                <a:ahLst/>
                <a:cxnLst>
                  <a:cxn ang="T10">
                    <a:pos x="T0" y="T1"/>
                  </a:cxn>
                  <a:cxn ang="T11">
                    <a:pos x="T2" y="T3"/>
                  </a:cxn>
                  <a:cxn ang="T12">
                    <a:pos x="T4" y="T5"/>
                  </a:cxn>
                  <a:cxn ang="T13">
                    <a:pos x="T6" y="T7"/>
                  </a:cxn>
                  <a:cxn ang="T14">
                    <a:pos x="T8" y="T9"/>
                  </a:cxn>
                </a:cxnLst>
                <a:rect l="T15" t="T16" r="T17" b="T18"/>
                <a:pathLst>
                  <a:path w="26" h="33">
                    <a:moveTo>
                      <a:pt x="0" y="0"/>
                    </a:moveTo>
                    <a:lnTo>
                      <a:pt x="25" y="0"/>
                    </a:lnTo>
                    <a:lnTo>
                      <a:pt x="26" y="33"/>
                    </a:lnTo>
                    <a:lnTo>
                      <a:pt x="0"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5" name="Freeform 251"/>
              <p:cNvSpPr>
                <a:spLocks/>
              </p:cNvSpPr>
              <p:nvPr/>
            </p:nvSpPr>
            <p:spPr bwMode="auto">
              <a:xfrm>
                <a:off x="5109" y="3277"/>
                <a:ext cx="6" cy="8"/>
              </a:xfrm>
              <a:custGeom>
                <a:avLst/>
                <a:gdLst>
                  <a:gd name="T0" fmla="*/ 0 w 28"/>
                  <a:gd name="T1" fmla="*/ 0 h 33"/>
                  <a:gd name="T2" fmla="*/ 0 w 28"/>
                  <a:gd name="T3" fmla="*/ 0 h 33"/>
                  <a:gd name="T4" fmla="*/ 0 w 28"/>
                  <a:gd name="T5" fmla="*/ 0 h 33"/>
                  <a:gd name="T6" fmla="*/ 0 w 28"/>
                  <a:gd name="T7" fmla="*/ 0 h 33"/>
                  <a:gd name="T8" fmla="*/ 0 w 28"/>
                  <a:gd name="T9" fmla="*/ 0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0"/>
                    </a:moveTo>
                    <a:lnTo>
                      <a:pt x="27" y="0"/>
                    </a:lnTo>
                    <a:lnTo>
                      <a:pt x="28" y="33"/>
                    </a:lnTo>
                    <a:lnTo>
                      <a:pt x="2"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6" name="Freeform 252"/>
              <p:cNvSpPr>
                <a:spLocks/>
              </p:cNvSpPr>
              <p:nvPr/>
            </p:nvSpPr>
            <p:spPr bwMode="auto">
              <a:xfrm>
                <a:off x="5064" y="3164"/>
                <a:ext cx="125" cy="64"/>
              </a:xfrm>
              <a:custGeom>
                <a:avLst/>
                <a:gdLst>
                  <a:gd name="T0" fmla="*/ 0 w 501"/>
                  <a:gd name="T1" fmla="*/ 0 h 254"/>
                  <a:gd name="T2" fmla="*/ 0 w 501"/>
                  <a:gd name="T3" fmla="*/ 0 h 254"/>
                  <a:gd name="T4" fmla="*/ 0 w 501"/>
                  <a:gd name="T5" fmla="*/ 0 h 254"/>
                  <a:gd name="T6" fmla="*/ 0 w 501"/>
                  <a:gd name="T7" fmla="*/ 0 h 254"/>
                  <a:gd name="T8" fmla="*/ 0 w 501"/>
                  <a:gd name="T9" fmla="*/ 0 h 254"/>
                  <a:gd name="T10" fmla="*/ 0 w 501"/>
                  <a:gd name="T11" fmla="*/ 0 h 254"/>
                  <a:gd name="T12" fmla="*/ 0 w 501"/>
                  <a:gd name="T13" fmla="*/ 0 h 254"/>
                  <a:gd name="T14" fmla="*/ 0 w 501"/>
                  <a:gd name="T15" fmla="*/ 0 h 254"/>
                  <a:gd name="T16" fmla="*/ 0 w 501"/>
                  <a:gd name="T17" fmla="*/ 0 h 254"/>
                  <a:gd name="T18" fmla="*/ 0 w 501"/>
                  <a:gd name="T19" fmla="*/ 0 h 254"/>
                  <a:gd name="T20" fmla="*/ 0 w 501"/>
                  <a:gd name="T21" fmla="*/ 0 h 254"/>
                  <a:gd name="T22" fmla="*/ 0 w 501"/>
                  <a:gd name="T23" fmla="*/ 0 h 2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1"/>
                  <a:gd name="T37" fmla="*/ 0 h 254"/>
                  <a:gd name="T38" fmla="*/ 501 w 501"/>
                  <a:gd name="T39" fmla="*/ 254 h 2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1" h="254">
                    <a:moveTo>
                      <a:pt x="500" y="168"/>
                    </a:moveTo>
                    <a:lnTo>
                      <a:pt x="93" y="177"/>
                    </a:lnTo>
                    <a:lnTo>
                      <a:pt x="88" y="0"/>
                    </a:lnTo>
                    <a:lnTo>
                      <a:pt x="18" y="0"/>
                    </a:lnTo>
                    <a:lnTo>
                      <a:pt x="23" y="178"/>
                    </a:lnTo>
                    <a:lnTo>
                      <a:pt x="0" y="184"/>
                    </a:lnTo>
                    <a:lnTo>
                      <a:pt x="448" y="189"/>
                    </a:lnTo>
                    <a:lnTo>
                      <a:pt x="451" y="254"/>
                    </a:lnTo>
                    <a:lnTo>
                      <a:pt x="472" y="254"/>
                    </a:lnTo>
                    <a:lnTo>
                      <a:pt x="470" y="190"/>
                    </a:lnTo>
                    <a:lnTo>
                      <a:pt x="501" y="190"/>
                    </a:lnTo>
                    <a:lnTo>
                      <a:pt x="500"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7" name="Freeform 253"/>
              <p:cNvSpPr>
                <a:spLocks/>
              </p:cNvSpPr>
              <p:nvPr/>
            </p:nvSpPr>
            <p:spPr bwMode="auto">
              <a:xfrm>
                <a:off x="5015" y="3233"/>
                <a:ext cx="172" cy="11"/>
              </a:xfrm>
              <a:custGeom>
                <a:avLst/>
                <a:gdLst>
                  <a:gd name="T0" fmla="*/ 0 w 689"/>
                  <a:gd name="T1" fmla="*/ 0 h 43"/>
                  <a:gd name="T2" fmla="*/ 0 w 689"/>
                  <a:gd name="T3" fmla="*/ 0 h 43"/>
                  <a:gd name="T4" fmla="*/ 0 w 689"/>
                  <a:gd name="T5" fmla="*/ 0 h 43"/>
                  <a:gd name="T6" fmla="*/ 0 w 689"/>
                  <a:gd name="T7" fmla="*/ 0 h 43"/>
                  <a:gd name="T8" fmla="*/ 0 w 689"/>
                  <a:gd name="T9" fmla="*/ 0 h 43"/>
                  <a:gd name="T10" fmla="*/ 0 60000 65536"/>
                  <a:gd name="T11" fmla="*/ 0 60000 65536"/>
                  <a:gd name="T12" fmla="*/ 0 60000 65536"/>
                  <a:gd name="T13" fmla="*/ 0 60000 65536"/>
                  <a:gd name="T14" fmla="*/ 0 60000 65536"/>
                  <a:gd name="T15" fmla="*/ 0 w 689"/>
                  <a:gd name="T16" fmla="*/ 0 h 43"/>
                  <a:gd name="T17" fmla="*/ 689 w 689"/>
                  <a:gd name="T18" fmla="*/ 43 h 43"/>
                </a:gdLst>
                <a:ahLst/>
                <a:cxnLst>
                  <a:cxn ang="T10">
                    <a:pos x="T0" y="T1"/>
                  </a:cxn>
                  <a:cxn ang="T11">
                    <a:pos x="T2" y="T3"/>
                  </a:cxn>
                  <a:cxn ang="T12">
                    <a:pos x="T4" y="T5"/>
                  </a:cxn>
                  <a:cxn ang="T13">
                    <a:pos x="T6" y="T7"/>
                  </a:cxn>
                  <a:cxn ang="T14">
                    <a:pos x="T8" y="T9"/>
                  </a:cxn>
                </a:cxnLst>
                <a:rect l="T15" t="T16" r="T17" b="T18"/>
                <a:pathLst>
                  <a:path w="689" h="43">
                    <a:moveTo>
                      <a:pt x="0" y="0"/>
                    </a:moveTo>
                    <a:lnTo>
                      <a:pt x="688" y="0"/>
                    </a:lnTo>
                    <a:lnTo>
                      <a:pt x="689" y="43"/>
                    </a:lnTo>
                    <a:lnTo>
                      <a:pt x="2" y="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8" name="Freeform 254"/>
              <p:cNvSpPr>
                <a:spLocks/>
              </p:cNvSpPr>
              <p:nvPr/>
            </p:nvSpPr>
            <p:spPr bwMode="auto">
              <a:xfrm>
                <a:off x="4917" y="3252"/>
                <a:ext cx="113" cy="4"/>
              </a:xfrm>
              <a:custGeom>
                <a:avLst/>
                <a:gdLst>
                  <a:gd name="T0" fmla="*/ 0 w 452"/>
                  <a:gd name="T1" fmla="*/ 0 h 14"/>
                  <a:gd name="T2" fmla="*/ 0 w 452"/>
                  <a:gd name="T3" fmla="*/ 0 h 14"/>
                  <a:gd name="T4" fmla="*/ 0 w 452"/>
                  <a:gd name="T5" fmla="*/ 0 h 14"/>
                  <a:gd name="T6" fmla="*/ 0 w 452"/>
                  <a:gd name="T7" fmla="*/ 0 h 14"/>
                  <a:gd name="T8" fmla="*/ 0 w 452"/>
                  <a:gd name="T9" fmla="*/ 0 h 14"/>
                  <a:gd name="T10" fmla="*/ 0 60000 65536"/>
                  <a:gd name="T11" fmla="*/ 0 60000 65536"/>
                  <a:gd name="T12" fmla="*/ 0 60000 65536"/>
                  <a:gd name="T13" fmla="*/ 0 60000 65536"/>
                  <a:gd name="T14" fmla="*/ 0 60000 65536"/>
                  <a:gd name="T15" fmla="*/ 0 w 452"/>
                  <a:gd name="T16" fmla="*/ 0 h 14"/>
                  <a:gd name="T17" fmla="*/ 452 w 452"/>
                  <a:gd name="T18" fmla="*/ 14 h 14"/>
                </a:gdLst>
                <a:ahLst/>
                <a:cxnLst>
                  <a:cxn ang="T10">
                    <a:pos x="T0" y="T1"/>
                  </a:cxn>
                  <a:cxn ang="T11">
                    <a:pos x="T2" y="T3"/>
                  </a:cxn>
                  <a:cxn ang="T12">
                    <a:pos x="T4" y="T5"/>
                  </a:cxn>
                  <a:cxn ang="T13">
                    <a:pos x="T6" y="T7"/>
                  </a:cxn>
                  <a:cxn ang="T14">
                    <a:pos x="T8" y="T9"/>
                  </a:cxn>
                </a:cxnLst>
                <a:rect l="T15" t="T16" r="T17" b="T18"/>
                <a:pathLst>
                  <a:path w="452" h="14">
                    <a:moveTo>
                      <a:pt x="0" y="0"/>
                    </a:moveTo>
                    <a:lnTo>
                      <a:pt x="450" y="0"/>
                    </a:lnTo>
                    <a:lnTo>
                      <a:pt x="452" y="14"/>
                    </a:lnTo>
                    <a:lnTo>
                      <a:pt x="2" y="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9" name="Rectangle 255"/>
              <p:cNvSpPr>
                <a:spLocks noChangeArrowheads="1"/>
              </p:cNvSpPr>
              <p:nvPr/>
            </p:nvSpPr>
            <p:spPr bwMode="auto">
              <a:xfrm>
                <a:off x="4945" y="3209"/>
                <a:ext cx="11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4980" name="Freeform 256"/>
              <p:cNvSpPr>
                <a:spLocks/>
              </p:cNvSpPr>
              <p:nvPr/>
            </p:nvSpPr>
            <p:spPr bwMode="auto">
              <a:xfrm>
                <a:off x="4871" y="3007"/>
                <a:ext cx="194" cy="123"/>
              </a:xfrm>
              <a:custGeom>
                <a:avLst/>
                <a:gdLst>
                  <a:gd name="T0" fmla="*/ 0 w 776"/>
                  <a:gd name="T1" fmla="*/ 0 h 489"/>
                  <a:gd name="T2" fmla="*/ 0 w 776"/>
                  <a:gd name="T3" fmla="*/ 0 h 489"/>
                  <a:gd name="T4" fmla="*/ 0 w 776"/>
                  <a:gd name="T5" fmla="*/ 0 h 489"/>
                  <a:gd name="T6" fmla="*/ 0 w 776"/>
                  <a:gd name="T7" fmla="*/ 0 h 489"/>
                  <a:gd name="T8" fmla="*/ 0 w 776"/>
                  <a:gd name="T9" fmla="*/ 0 h 489"/>
                  <a:gd name="T10" fmla="*/ 0 w 776"/>
                  <a:gd name="T11" fmla="*/ 0 h 489"/>
                  <a:gd name="T12" fmla="*/ 0 w 776"/>
                  <a:gd name="T13" fmla="*/ 0 h 489"/>
                  <a:gd name="T14" fmla="*/ 0 w 776"/>
                  <a:gd name="T15" fmla="*/ 0 h 489"/>
                  <a:gd name="T16" fmla="*/ 0 w 776"/>
                  <a:gd name="T17" fmla="*/ 0 h 489"/>
                  <a:gd name="T18" fmla="*/ 0 w 776"/>
                  <a:gd name="T19" fmla="*/ 0 h 489"/>
                  <a:gd name="T20" fmla="*/ 0 w 776"/>
                  <a:gd name="T21" fmla="*/ 0 h 489"/>
                  <a:gd name="T22" fmla="*/ 0 w 776"/>
                  <a:gd name="T23" fmla="*/ 0 h 489"/>
                  <a:gd name="T24" fmla="*/ 0 w 776"/>
                  <a:gd name="T25" fmla="*/ 0 h 489"/>
                  <a:gd name="T26" fmla="*/ 0 w 776"/>
                  <a:gd name="T27" fmla="*/ 0 h 489"/>
                  <a:gd name="T28" fmla="*/ 0 w 776"/>
                  <a:gd name="T29" fmla="*/ 0 h 489"/>
                  <a:gd name="T30" fmla="*/ 0 w 776"/>
                  <a:gd name="T31" fmla="*/ 0 h 489"/>
                  <a:gd name="T32" fmla="*/ 0 w 776"/>
                  <a:gd name="T33" fmla="*/ 0 h 489"/>
                  <a:gd name="T34" fmla="*/ 0 w 776"/>
                  <a:gd name="T35" fmla="*/ 0 h 489"/>
                  <a:gd name="T36" fmla="*/ 0 w 776"/>
                  <a:gd name="T37" fmla="*/ 0 h 489"/>
                  <a:gd name="T38" fmla="*/ 0 w 776"/>
                  <a:gd name="T39" fmla="*/ 0 h 489"/>
                  <a:gd name="T40" fmla="*/ 0 w 776"/>
                  <a:gd name="T41" fmla="*/ 0 h 489"/>
                  <a:gd name="T42" fmla="*/ 0 w 776"/>
                  <a:gd name="T43" fmla="*/ 0 h 489"/>
                  <a:gd name="T44" fmla="*/ 0 w 776"/>
                  <a:gd name="T45" fmla="*/ 0 h 489"/>
                  <a:gd name="T46" fmla="*/ 0 w 776"/>
                  <a:gd name="T47" fmla="*/ 0 h 489"/>
                  <a:gd name="T48" fmla="*/ 0 w 776"/>
                  <a:gd name="T49" fmla="*/ 0 h 489"/>
                  <a:gd name="T50" fmla="*/ 0 w 776"/>
                  <a:gd name="T51" fmla="*/ 0 h 489"/>
                  <a:gd name="T52" fmla="*/ 0 w 776"/>
                  <a:gd name="T53" fmla="*/ 0 h 4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76"/>
                  <a:gd name="T82" fmla="*/ 0 h 489"/>
                  <a:gd name="T83" fmla="*/ 776 w 776"/>
                  <a:gd name="T84" fmla="*/ 489 h 4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76" h="489">
                    <a:moveTo>
                      <a:pt x="363" y="412"/>
                    </a:moveTo>
                    <a:lnTo>
                      <a:pt x="368" y="0"/>
                    </a:lnTo>
                    <a:lnTo>
                      <a:pt x="343" y="407"/>
                    </a:lnTo>
                    <a:lnTo>
                      <a:pt x="98" y="405"/>
                    </a:lnTo>
                    <a:lnTo>
                      <a:pt x="99" y="434"/>
                    </a:lnTo>
                    <a:lnTo>
                      <a:pt x="254" y="431"/>
                    </a:lnTo>
                    <a:lnTo>
                      <a:pt x="254" y="467"/>
                    </a:lnTo>
                    <a:lnTo>
                      <a:pt x="0" y="467"/>
                    </a:lnTo>
                    <a:lnTo>
                      <a:pt x="0" y="481"/>
                    </a:lnTo>
                    <a:lnTo>
                      <a:pt x="275" y="481"/>
                    </a:lnTo>
                    <a:lnTo>
                      <a:pt x="275" y="475"/>
                    </a:lnTo>
                    <a:lnTo>
                      <a:pt x="275" y="467"/>
                    </a:lnTo>
                    <a:lnTo>
                      <a:pt x="274" y="431"/>
                    </a:lnTo>
                    <a:lnTo>
                      <a:pt x="290" y="430"/>
                    </a:lnTo>
                    <a:lnTo>
                      <a:pt x="291" y="489"/>
                    </a:lnTo>
                    <a:lnTo>
                      <a:pt x="312" y="489"/>
                    </a:lnTo>
                    <a:lnTo>
                      <a:pt x="311" y="430"/>
                    </a:lnTo>
                    <a:lnTo>
                      <a:pt x="459" y="429"/>
                    </a:lnTo>
                    <a:lnTo>
                      <a:pt x="460" y="489"/>
                    </a:lnTo>
                    <a:lnTo>
                      <a:pt x="481" y="489"/>
                    </a:lnTo>
                    <a:lnTo>
                      <a:pt x="480" y="428"/>
                    </a:lnTo>
                    <a:lnTo>
                      <a:pt x="499" y="428"/>
                    </a:lnTo>
                    <a:lnTo>
                      <a:pt x="500" y="481"/>
                    </a:lnTo>
                    <a:lnTo>
                      <a:pt x="521" y="481"/>
                    </a:lnTo>
                    <a:lnTo>
                      <a:pt x="519" y="428"/>
                    </a:lnTo>
                    <a:lnTo>
                      <a:pt x="776" y="425"/>
                    </a:lnTo>
                    <a:lnTo>
                      <a:pt x="363" y="4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81" name="Freeform 257"/>
              <p:cNvSpPr>
                <a:spLocks/>
              </p:cNvSpPr>
              <p:nvPr/>
            </p:nvSpPr>
            <p:spPr bwMode="auto">
              <a:xfrm>
                <a:off x="4909" y="3219"/>
                <a:ext cx="257" cy="4"/>
              </a:xfrm>
              <a:custGeom>
                <a:avLst/>
                <a:gdLst>
                  <a:gd name="T0" fmla="*/ 0 w 1030"/>
                  <a:gd name="T1" fmla="*/ 0 h 14"/>
                  <a:gd name="T2" fmla="*/ 0 w 1030"/>
                  <a:gd name="T3" fmla="*/ 0 h 14"/>
                  <a:gd name="T4" fmla="*/ 0 w 1030"/>
                  <a:gd name="T5" fmla="*/ 0 h 14"/>
                  <a:gd name="T6" fmla="*/ 0 w 1030"/>
                  <a:gd name="T7" fmla="*/ 0 h 14"/>
                  <a:gd name="T8" fmla="*/ 0 w 1030"/>
                  <a:gd name="T9" fmla="*/ 0 h 14"/>
                  <a:gd name="T10" fmla="*/ 0 60000 65536"/>
                  <a:gd name="T11" fmla="*/ 0 60000 65536"/>
                  <a:gd name="T12" fmla="*/ 0 60000 65536"/>
                  <a:gd name="T13" fmla="*/ 0 60000 65536"/>
                  <a:gd name="T14" fmla="*/ 0 60000 65536"/>
                  <a:gd name="T15" fmla="*/ 0 w 1030"/>
                  <a:gd name="T16" fmla="*/ 0 h 14"/>
                  <a:gd name="T17" fmla="*/ 1030 w 1030"/>
                  <a:gd name="T18" fmla="*/ 14 h 14"/>
                </a:gdLst>
                <a:ahLst/>
                <a:cxnLst>
                  <a:cxn ang="T10">
                    <a:pos x="T0" y="T1"/>
                  </a:cxn>
                  <a:cxn ang="T11">
                    <a:pos x="T2" y="T3"/>
                  </a:cxn>
                  <a:cxn ang="T12">
                    <a:pos x="T4" y="T5"/>
                  </a:cxn>
                  <a:cxn ang="T13">
                    <a:pos x="T6" y="T7"/>
                  </a:cxn>
                  <a:cxn ang="T14">
                    <a:pos x="T8" y="T9"/>
                  </a:cxn>
                </a:cxnLst>
                <a:rect l="T15" t="T16" r="T17" b="T18"/>
                <a:pathLst>
                  <a:path w="1030" h="14">
                    <a:moveTo>
                      <a:pt x="0" y="0"/>
                    </a:moveTo>
                    <a:lnTo>
                      <a:pt x="1030" y="0"/>
                    </a:lnTo>
                    <a:lnTo>
                      <a:pt x="1030" y="14"/>
                    </a:lnTo>
                    <a:lnTo>
                      <a:pt x="1" y="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82" name="Freeform 258"/>
              <p:cNvSpPr>
                <a:spLocks/>
              </p:cNvSpPr>
              <p:nvPr/>
            </p:nvSpPr>
            <p:spPr bwMode="auto">
              <a:xfrm>
                <a:off x="4798" y="3145"/>
                <a:ext cx="90" cy="74"/>
              </a:xfrm>
              <a:custGeom>
                <a:avLst/>
                <a:gdLst>
                  <a:gd name="T0" fmla="*/ 0 w 361"/>
                  <a:gd name="T1" fmla="*/ 0 h 294"/>
                  <a:gd name="T2" fmla="*/ 0 w 361"/>
                  <a:gd name="T3" fmla="*/ 0 h 294"/>
                  <a:gd name="T4" fmla="*/ 0 w 361"/>
                  <a:gd name="T5" fmla="*/ 0 h 294"/>
                  <a:gd name="T6" fmla="*/ 0 w 361"/>
                  <a:gd name="T7" fmla="*/ 0 h 294"/>
                  <a:gd name="T8" fmla="*/ 0 w 361"/>
                  <a:gd name="T9" fmla="*/ 0 h 294"/>
                  <a:gd name="T10" fmla="*/ 0 w 361"/>
                  <a:gd name="T11" fmla="*/ 0 h 294"/>
                  <a:gd name="T12" fmla="*/ 0 w 361"/>
                  <a:gd name="T13" fmla="*/ 0 h 294"/>
                  <a:gd name="T14" fmla="*/ 0 w 361"/>
                  <a:gd name="T15" fmla="*/ 0 h 294"/>
                  <a:gd name="T16" fmla="*/ 0 w 361"/>
                  <a:gd name="T17" fmla="*/ 0 h 294"/>
                  <a:gd name="T18" fmla="*/ 0 w 361"/>
                  <a:gd name="T19" fmla="*/ 0 h 294"/>
                  <a:gd name="T20" fmla="*/ 0 w 361"/>
                  <a:gd name="T21" fmla="*/ 0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1"/>
                  <a:gd name="T34" fmla="*/ 0 h 294"/>
                  <a:gd name="T35" fmla="*/ 361 w 361"/>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1" h="294">
                    <a:moveTo>
                      <a:pt x="361" y="264"/>
                    </a:moveTo>
                    <a:lnTo>
                      <a:pt x="179" y="264"/>
                    </a:lnTo>
                    <a:lnTo>
                      <a:pt x="175" y="0"/>
                    </a:lnTo>
                    <a:lnTo>
                      <a:pt x="0" y="0"/>
                    </a:lnTo>
                    <a:lnTo>
                      <a:pt x="3" y="241"/>
                    </a:lnTo>
                    <a:lnTo>
                      <a:pt x="24" y="241"/>
                    </a:lnTo>
                    <a:lnTo>
                      <a:pt x="21" y="28"/>
                    </a:lnTo>
                    <a:lnTo>
                      <a:pt x="154" y="28"/>
                    </a:lnTo>
                    <a:lnTo>
                      <a:pt x="158" y="294"/>
                    </a:lnTo>
                    <a:lnTo>
                      <a:pt x="361" y="291"/>
                    </a:lnTo>
                    <a:lnTo>
                      <a:pt x="361" y="2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83" name="Freeform 259"/>
              <p:cNvSpPr>
                <a:spLocks/>
              </p:cNvSpPr>
              <p:nvPr/>
            </p:nvSpPr>
            <p:spPr bwMode="auto">
              <a:xfrm>
                <a:off x="4648" y="3091"/>
                <a:ext cx="110" cy="142"/>
              </a:xfrm>
              <a:custGeom>
                <a:avLst/>
                <a:gdLst>
                  <a:gd name="T0" fmla="*/ 0 w 441"/>
                  <a:gd name="T1" fmla="*/ 0 h 565"/>
                  <a:gd name="T2" fmla="*/ 0 w 441"/>
                  <a:gd name="T3" fmla="*/ 0 h 565"/>
                  <a:gd name="T4" fmla="*/ 0 w 441"/>
                  <a:gd name="T5" fmla="*/ 0 h 565"/>
                  <a:gd name="T6" fmla="*/ 0 w 441"/>
                  <a:gd name="T7" fmla="*/ 0 h 565"/>
                  <a:gd name="T8" fmla="*/ 0 w 441"/>
                  <a:gd name="T9" fmla="*/ 0 h 565"/>
                  <a:gd name="T10" fmla="*/ 0 w 441"/>
                  <a:gd name="T11" fmla="*/ 0 h 565"/>
                  <a:gd name="T12" fmla="*/ 0 w 441"/>
                  <a:gd name="T13" fmla="*/ 0 h 565"/>
                  <a:gd name="T14" fmla="*/ 0 w 441"/>
                  <a:gd name="T15" fmla="*/ 0 h 565"/>
                  <a:gd name="T16" fmla="*/ 0 w 441"/>
                  <a:gd name="T17" fmla="*/ 0 h 565"/>
                  <a:gd name="T18" fmla="*/ 0 w 441"/>
                  <a:gd name="T19" fmla="*/ 0 h 565"/>
                  <a:gd name="T20" fmla="*/ 0 w 441"/>
                  <a:gd name="T21" fmla="*/ 0 h 565"/>
                  <a:gd name="T22" fmla="*/ 0 w 441"/>
                  <a:gd name="T23" fmla="*/ 0 h 565"/>
                  <a:gd name="T24" fmla="*/ 0 w 441"/>
                  <a:gd name="T25" fmla="*/ 0 h 565"/>
                  <a:gd name="T26" fmla="*/ 0 w 441"/>
                  <a:gd name="T27" fmla="*/ 0 h 565"/>
                  <a:gd name="T28" fmla="*/ 0 w 441"/>
                  <a:gd name="T29" fmla="*/ 0 h 5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1"/>
                  <a:gd name="T46" fmla="*/ 0 h 565"/>
                  <a:gd name="T47" fmla="*/ 441 w 441"/>
                  <a:gd name="T48" fmla="*/ 565 h 5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1" h="565">
                    <a:moveTo>
                      <a:pt x="334" y="534"/>
                    </a:moveTo>
                    <a:lnTo>
                      <a:pt x="330" y="0"/>
                    </a:lnTo>
                    <a:lnTo>
                      <a:pt x="155" y="0"/>
                    </a:lnTo>
                    <a:lnTo>
                      <a:pt x="158" y="454"/>
                    </a:lnTo>
                    <a:lnTo>
                      <a:pt x="0" y="444"/>
                    </a:lnTo>
                    <a:lnTo>
                      <a:pt x="0" y="464"/>
                    </a:lnTo>
                    <a:lnTo>
                      <a:pt x="66" y="462"/>
                    </a:lnTo>
                    <a:lnTo>
                      <a:pt x="225" y="459"/>
                    </a:lnTo>
                    <a:lnTo>
                      <a:pt x="179" y="456"/>
                    </a:lnTo>
                    <a:lnTo>
                      <a:pt x="176" y="28"/>
                    </a:lnTo>
                    <a:lnTo>
                      <a:pt x="310" y="28"/>
                    </a:lnTo>
                    <a:lnTo>
                      <a:pt x="314" y="565"/>
                    </a:lnTo>
                    <a:lnTo>
                      <a:pt x="441" y="561"/>
                    </a:lnTo>
                    <a:lnTo>
                      <a:pt x="441" y="534"/>
                    </a:lnTo>
                    <a:lnTo>
                      <a:pt x="334" y="5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84" name="Freeform 260"/>
              <p:cNvSpPr>
                <a:spLocks/>
              </p:cNvSpPr>
              <p:nvPr/>
            </p:nvSpPr>
            <p:spPr bwMode="auto">
              <a:xfrm>
                <a:off x="4964" y="2986"/>
                <a:ext cx="33" cy="113"/>
              </a:xfrm>
              <a:custGeom>
                <a:avLst/>
                <a:gdLst>
                  <a:gd name="T0" fmla="*/ 0 w 132"/>
                  <a:gd name="T1" fmla="*/ 0 h 453"/>
                  <a:gd name="T2" fmla="*/ 0 w 132"/>
                  <a:gd name="T3" fmla="*/ 0 h 453"/>
                  <a:gd name="T4" fmla="*/ 0 w 132"/>
                  <a:gd name="T5" fmla="*/ 0 h 453"/>
                  <a:gd name="T6" fmla="*/ 0 w 132"/>
                  <a:gd name="T7" fmla="*/ 0 h 453"/>
                  <a:gd name="T8" fmla="*/ 0 w 132"/>
                  <a:gd name="T9" fmla="*/ 0 h 453"/>
                  <a:gd name="T10" fmla="*/ 0 w 132"/>
                  <a:gd name="T11" fmla="*/ 0 h 453"/>
                  <a:gd name="T12" fmla="*/ 0 w 132"/>
                  <a:gd name="T13" fmla="*/ 0 h 453"/>
                  <a:gd name="T14" fmla="*/ 0 60000 65536"/>
                  <a:gd name="T15" fmla="*/ 0 60000 65536"/>
                  <a:gd name="T16" fmla="*/ 0 60000 65536"/>
                  <a:gd name="T17" fmla="*/ 0 60000 65536"/>
                  <a:gd name="T18" fmla="*/ 0 60000 65536"/>
                  <a:gd name="T19" fmla="*/ 0 60000 65536"/>
                  <a:gd name="T20" fmla="*/ 0 60000 65536"/>
                  <a:gd name="T21" fmla="*/ 0 w 132"/>
                  <a:gd name="T22" fmla="*/ 0 h 453"/>
                  <a:gd name="T23" fmla="*/ 132 w 132"/>
                  <a:gd name="T24" fmla="*/ 453 h 4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453">
                    <a:moveTo>
                      <a:pt x="0" y="0"/>
                    </a:moveTo>
                    <a:lnTo>
                      <a:pt x="1" y="17"/>
                    </a:lnTo>
                    <a:lnTo>
                      <a:pt x="79" y="17"/>
                    </a:lnTo>
                    <a:lnTo>
                      <a:pt x="119" y="453"/>
                    </a:lnTo>
                    <a:lnTo>
                      <a:pt x="132" y="453"/>
                    </a:lnTo>
                    <a:lnTo>
                      <a:pt x="9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85" name="Freeform 261"/>
              <p:cNvSpPr>
                <a:spLocks/>
              </p:cNvSpPr>
              <p:nvPr/>
            </p:nvSpPr>
            <p:spPr bwMode="auto">
              <a:xfrm>
                <a:off x="5028" y="2946"/>
                <a:ext cx="34" cy="158"/>
              </a:xfrm>
              <a:custGeom>
                <a:avLst/>
                <a:gdLst>
                  <a:gd name="T0" fmla="*/ 0 w 137"/>
                  <a:gd name="T1" fmla="*/ 0 h 632"/>
                  <a:gd name="T2" fmla="*/ 0 w 137"/>
                  <a:gd name="T3" fmla="*/ 0 h 632"/>
                  <a:gd name="T4" fmla="*/ 0 w 137"/>
                  <a:gd name="T5" fmla="*/ 0 h 632"/>
                  <a:gd name="T6" fmla="*/ 0 w 137"/>
                  <a:gd name="T7" fmla="*/ 0 h 632"/>
                  <a:gd name="T8" fmla="*/ 0 w 137"/>
                  <a:gd name="T9" fmla="*/ 0 h 632"/>
                  <a:gd name="T10" fmla="*/ 0 w 137"/>
                  <a:gd name="T11" fmla="*/ 0 h 632"/>
                  <a:gd name="T12" fmla="*/ 0 w 137"/>
                  <a:gd name="T13" fmla="*/ 0 h 632"/>
                  <a:gd name="T14" fmla="*/ 0 60000 65536"/>
                  <a:gd name="T15" fmla="*/ 0 60000 65536"/>
                  <a:gd name="T16" fmla="*/ 0 60000 65536"/>
                  <a:gd name="T17" fmla="*/ 0 60000 65536"/>
                  <a:gd name="T18" fmla="*/ 0 60000 65536"/>
                  <a:gd name="T19" fmla="*/ 0 60000 65536"/>
                  <a:gd name="T20" fmla="*/ 0 60000 65536"/>
                  <a:gd name="T21" fmla="*/ 0 w 137"/>
                  <a:gd name="T22" fmla="*/ 0 h 632"/>
                  <a:gd name="T23" fmla="*/ 137 w 137"/>
                  <a:gd name="T24" fmla="*/ 632 h 6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632">
                    <a:moveTo>
                      <a:pt x="0" y="0"/>
                    </a:moveTo>
                    <a:lnTo>
                      <a:pt x="2" y="17"/>
                    </a:lnTo>
                    <a:lnTo>
                      <a:pt x="80" y="17"/>
                    </a:lnTo>
                    <a:lnTo>
                      <a:pt x="124" y="632"/>
                    </a:lnTo>
                    <a:lnTo>
                      <a:pt x="137" y="632"/>
                    </a:lnTo>
                    <a:lnTo>
                      <a:pt x="9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86" name="Freeform 262"/>
              <p:cNvSpPr>
                <a:spLocks/>
              </p:cNvSpPr>
              <p:nvPr/>
            </p:nvSpPr>
            <p:spPr bwMode="auto">
              <a:xfrm>
                <a:off x="4743" y="3076"/>
                <a:ext cx="45" cy="130"/>
              </a:xfrm>
              <a:custGeom>
                <a:avLst/>
                <a:gdLst>
                  <a:gd name="T0" fmla="*/ 0 w 181"/>
                  <a:gd name="T1" fmla="*/ 0 h 521"/>
                  <a:gd name="T2" fmla="*/ 0 w 181"/>
                  <a:gd name="T3" fmla="*/ 0 h 521"/>
                  <a:gd name="T4" fmla="*/ 0 w 181"/>
                  <a:gd name="T5" fmla="*/ 0 h 521"/>
                  <a:gd name="T6" fmla="*/ 0 w 181"/>
                  <a:gd name="T7" fmla="*/ 0 h 521"/>
                  <a:gd name="T8" fmla="*/ 0 w 181"/>
                  <a:gd name="T9" fmla="*/ 0 h 521"/>
                  <a:gd name="T10" fmla="*/ 0 w 181"/>
                  <a:gd name="T11" fmla="*/ 0 h 521"/>
                  <a:gd name="T12" fmla="*/ 0 w 181"/>
                  <a:gd name="T13" fmla="*/ 0 h 521"/>
                  <a:gd name="T14" fmla="*/ 0 60000 65536"/>
                  <a:gd name="T15" fmla="*/ 0 60000 65536"/>
                  <a:gd name="T16" fmla="*/ 0 60000 65536"/>
                  <a:gd name="T17" fmla="*/ 0 60000 65536"/>
                  <a:gd name="T18" fmla="*/ 0 60000 65536"/>
                  <a:gd name="T19" fmla="*/ 0 60000 65536"/>
                  <a:gd name="T20" fmla="*/ 0 60000 65536"/>
                  <a:gd name="T21" fmla="*/ 0 w 181"/>
                  <a:gd name="T22" fmla="*/ 0 h 521"/>
                  <a:gd name="T23" fmla="*/ 181 w 181"/>
                  <a:gd name="T24" fmla="*/ 521 h 5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 h="521">
                    <a:moveTo>
                      <a:pt x="1" y="0"/>
                    </a:moveTo>
                    <a:lnTo>
                      <a:pt x="175" y="0"/>
                    </a:lnTo>
                    <a:lnTo>
                      <a:pt x="181" y="521"/>
                    </a:lnTo>
                    <a:lnTo>
                      <a:pt x="160" y="521"/>
                    </a:lnTo>
                    <a:lnTo>
                      <a:pt x="155" y="27"/>
                    </a:lnTo>
                    <a:lnTo>
                      <a:pt x="0" y="27"/>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87" name="Freeform 263"/>
              <p:cNvSpPr>
                <a:spLocks/>
              </p:cNvSpPr>
              <p:nvPr/>
            </p:nvSpPr>
            <p:spPr bwMode="auto">
              <a:xfrm>
                <a:off x="4718" y="2955"/>
                <a:ext cx="230" cy="15"/>
              </a:xfrm>
              <a:custGeom>
                <a:avLst/>
                <a:gdLst>
                  <a:gd name="T0" fmla="*/ 0 w 923"/>
                  <a:gd name="T1" fmla="*/ 0 h 62"/>
                  <a:gd name="T2" fmla="*/ 0 w 923"/>
                  <a:gd name="T3" fmla="*/ 0 h 62"/>
                  <a:gd name="T4" fmla="*/ 0 w 923"/>
                  <a:gd name="T5" fmla="*/ 0 h 62"/>
                  <a:gd name="T6" fmla="*/ 0 w 923"/>
                  <a:gd name="T7" fmla="*/ 0 h 62"/>
                  <a:gd name="T8" fmla="*/ 0 60000 65536"/>
                  <a:gd name="T9" fmla="*/ 0 60000 65536"/>
                  <a:gd name="T10" fmla="*/ 0 60000 65536"/>
                  <a:gd name="T11" fmla="*/ 0 60000 65536"/>
                  <a:gd name="T12" fmla="*/ 0 w 923"/>
                  <a:gd name="T13" fmla="*/ 0 h 62"/>
                  <a:gd name="T14" fmla="*/ 923 w 923"/>
                  <a:gd name="T15" fmla="*/ 62 h 62"/>
                </a:gdLst>
                <a:ahLst/>
                <a:cxnLst>
                  <a:cxn ang="T8">
                    <a:pos x="T0" y="T1"/>
                  </a:cxn>
                  <a:cxn ang="T9">
                    <a:pos x="T2" y="T3"/>
                  </a:cxn>
                  <a:cxn ang="T10">
                    <a:pos x="T4" y="T5"/>
                  </a:cxn>
                  <a:cxn ang="T11">
                    <a:pos x="T6" y="T7"/>
                  </a:cxn>
                </a:cxnLst>
                <a:rect l="T12" t="T13" r="T14" b="T15"/>
                <a:pathLst>
                  <a:path w="923" h="62">
                    <a:moveTo>
                      <a:pt x="912" y="0"/>
                    </a:moveTo>
                    <a:lnTo>
                      <a:pt x="923" y="62"/>
                    </a:lnTo>
                    <a:lnTo>
                      <a:pt x="0" y="33"/>
                    </a:lnTo>
                    <a:lnTo>
                      <a:pt x="912" y="0"/>
                    </a:lnTo>
                    <a:close/>
                  </a:path>
                </a:pathLst>
              </a:custGeom>
              <a:solidFill>
                <a:srgbClr val="A5C4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88" name="Freeform 264"/>
              <p:cNvSpPr>
                <a:spLocks/>
              </p:cNvSpPr>
              <p:nvPr/>
            </p:nvSpPr>
            <p:spPr bwMode="auto">
              <a:xfrm>
                <a:off x="4626" y="3010"/>
                <a:ext cx="266" cy="8"/>
              </a:xfrm>
              <a:custGeom>
                <a:avLst/>
                <a:gdLst>
                  <a:gd name="T0" fmla="*/ 0 w 1063"/>
                  <a:gd name="T1" fmla="*/ 0 h 33"/>
                  <a:gd name="T2" fmla="*/ 0 w 1063"/>
                  <a:gd name="T3" fmla="*/ 0 h 33"/>
                  <a:gd name="T4" fmla="*/ 0 w 1063"/>
                  <a:gd name="T5" fmla="*/ 0 h 33"/>
                  <a:gd name="T6" fmla="*/ 0 w 1063"/>
                  <a:gd name="T7" fmla="*/ 0 h 33"/>
                  <a:gd name="T8" fmla="*/ 0 60000 65536"/>
                  <a:gd name="T9" fmla="*/ 0 60000 65536"/>
                  <a:gd name="T10" fmla="*/ 0 60000 65536"/>
                  <a:gd name="T11" fmla="*/ 0 60000 65536"/>
                  <a:gd name="T12" fmla="*/ 0 w 1063"/>
                  <a:gd name="T13" fmla="*/ 0 h 33"/>
                  <a:gd name="T14" fmla="*/ 1063 w 1063"/>
                  <a:gd name="T15" fmla="*/ 33 h 33"/>
                </a:gdLst>
                <a:ahLst/>
                <a:cxnLst>
                  <a:cxn ang="T8">
                    <a:pos x="T0" y="T1"/>
                  </a:cxn>
                  <a:cxn ang="T9">
                    <a:pos x="T2" y="T3"/>
                  </a:cxn>
                  <a:cxn ang="T10">
                    <a:pos x="T4" y="T5"/>
                  </a:cxn>
                  <a:cxn ang="T11">
                    <a:pos x="T6" y="T7"/>
                  </a:cxn>
                </a:cxnLst>
                <a:rect l="T12" t="T13" r="T14" b="T15"/>
                <a:pathLst>
                  <a:path w="1063" h="33">
                    <a:moveTo>
                      <a:pt x="1063" y="0"/>
                    </a:moveTo>
                    <a:lnTo>
                      <a:pt x="1063" y="33"/>
                    </a:lnTo>
                    <a:lnTo>
                      <a:pt x="0" y="23"/>
                    </a:lnTo>
                    <a:lnTo>
                      <a:pt x="10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89" name="Freeform 265"/>
              <p:cNvSpPr>
                <a:spLocks/>
              </p:cNvSpPr>
              <p:nvPr/>
            </p:nvSpPr>
            <p:spPr bwMode="auto">
              <a:xfrm>
                <a:off x="4784" y="2922"/>
                <a:ext cx="155" cy="70"/>
              </a:xfrm>
              <a:custGeom>
                <a:avLst/>
                <a:gdLst>
                  <a:gd name="T0" fmla="*/ 0 w 1306"/>
                  <a:gd name="T1" fmla="*/ 0 h 593"/>
                  <a:gd name="T2" fmla="*/ 0 w 1306"/>
                  <a:gd name="T3" fmla="*/ 0 h 593"/>
                  <a:gd name="T4" fmla="*/ 0 w 1306"/>
                  <a:gd name="T5" fmla="*/ 0 h 593"/>
                  <a:gd name="T6" fmla="*/ 0 w 1306"/>
                  <a:gd name="T7" fmla="*/ 0 h 593"/>
                  <a:gd name="T8" fmla="*/ 0 w 1306"/>
                  <a:gd name="T9" fmla="*/ 0 h 593"/>
                  <a:gd name="T10" fmla="*/ 0 w 1306"/>
                  <a:gd name="T11" fmla="*/ 0 h 593"/>
                  <a:gd name="T12" fmla="*/ 0 w 1306"/>
                  <a:gd name="T13" fmla="*/ 0 h 593"/>
                  <a:gd name="T14" fmla="*/ 0 w 1306"/>
                  <a:gd name="T15" fmla="*/ 0 h 593"/>
                  <a:gd name="T16" fmla="*/ 0 w 1306"/>
                  <a:gd name="T17" fmla="*/ 0 h 593"/>
                  <a:gd name="T18" fmla="*/ 0 w 1306"/>
                  <a:gd name="T19" fmla="*/ 0 h 593"/>
                  <a:gd name="T20" fmla="*/ 0 w 1306"/>
                  <a:gd name="T21" fmla="*/ 0 h 593"/>
                  <a:gd name="T22" fmla="*/ 0 w 1306"/>
                  <a:gd name="T23" fmla="*/ 0 h 593"/>
                  <a:gd name="T24" fmla="*/ 0 w 1306"/>
                  <a:gd name="T25" fmla="*/ 0 h 593"/>
                  <a:gd name="T26" fmla="*/ 0 w 1306"/>
                  <a:gd name="T27" fmla="*/ 0 h 593"/>
                  <a:gd name="T28" fmla="*/ 0 w 1306"/>
                  <a:gd name="T29" fmla="*/ 0 h 593"/>
                  <a:gd name="T30" fmla="*/ 0 w 1306"/>
                  <a:gd name="T31" fmla="*/ 0 h 593"/>
                  <a:gd name="T32" fmla="*/ 0 w 1306"/>
                  <a:gd name="T33" fmla="*/ 0 h 593"/>
                  <a:gd name="T34" fmla="*/ 0 w 1306"/>
                  <a:gd name="T35" fmla="*/ 0 h 593"/>
                  <a:gd name="T36" fmla="*/ 0 w 1306"/>
                  <a:gd name="T37" fmla="*/ 0 h 593"/>
                  <a:gd name="T38" fmla="*/ 0 w 1306"/>
                  <a:gd name="T39" fmla="*/ 0 h 593"/>
                  <a:gd name="T40" fmla="*/ 0 w 1306"/>
                  <a:gd name="T41" fmla="*/ 0 h 593"/>
                  <a:gd name="T42" fmla="*/ 0 w 1306"/>
                  <a:gd name="T43" fmla="*/ 0 h 593"/>
                  <a:gd name="T44" fmla="*/ 0 w 1306"/>
                  <a:gd name="T45" fmla="*/ 0 h 593"/>
                  <a:gd name="T46" fmla="*/ 0 w 1306"/>
                  <a:gd name="T47" fmla="*/ 0 h 593"/>
                  <a:gd name="T48" fmla="*/ 0 w 1306"/>
                  <a:gd name="T49" fmla="*/ 0 h 593"/>
                  <a:gd name="T50" fmla="*/ 0 w 1306"/>
                  <a:gd name="T51" fmla="*/ 0 h 593"/>
                  <a:gd name="T52" fmla="*/ 0 w 1306"/>
                  <a:gd name="T53" fmla="*/ 0 h 593"/>
                  <a:gd name="T54" fmla="*/ 0 w 1306"/>
                  <a:gd name="T55" fmla="*/ 0 h 593"/>
                  <a:gd name="T56" fmla="*/ 0 w 1306"/>
                  <a:gd name="T57" fmla="*/ 0 h 593"/>
                  <a:gd name="T58" fmla="*/ 0 w 1306"/>
                  <a:gd name="T59" fmla="*/ 0 h 593"/>
                  <a:gd name="T60" fmla="*/ 0 w 1306"/>
                  <a:gd name="T61" fmla="*/ 0 h 593"/>
                  <a:gd name="T62" fmla="*/ 0 w 1306"/>
                  <a:gd name="T63" fmla="*/ 0 h 593"/>
                  <a:gd name="T64" fmla="*/ 0 w 1306"/>
                  <a:gd name="T65" fmla="*/ 0 h 593"/>
                  <a:gd name="T66" fmla="*/ 0 w 1306"/>
                  <a:gd name="T67" fmla="*/ 0 h 593"/>
                  <a:gd name="T68" fmla="*/ 0 w 1306"/>
                  <a:gd name="T69" fmla="*/ 0 h 593"/>
                  <a:gd name="T70" fmla="*/ 0 w 1306"/>
                  <a:gd name="T71" fmla="*/ 0 h 593"/>
                  <a:gd name="T72" fmla="*/ 0 w 1306"/>
                  <a:gd name="T73" fmla="*/ 0 h 593"/>
                  <a:gd name="T74" fmla="*/ 0 w 1306"/>
                  <a:gd name="T75" fmla="*/ 0 h 593"/>
                  <a:gd name="T76" fmla="*/ 0 w 1306"/>
                  <a:gd name="T77" fmla="*/ 0 h 593"/>
                  <a:gd name="T78" fmla="*/ 0 w 1306"/>
                  <a:gd name="T79" fmla="*/ 0 h 593"/>
                  <a:gd name="T80" fmla="*/ 0 w 1306"/>
                  <a:gd name="T81" fmla="*/ 0 h 593"/>
                  <a:gd name="T82" fmla="*/ 0 w 1306"/>
                  <a:gd name="T83" fmla="*/ 0 h 593"/>
                  <a:gd name="T84" fmla="*/ 0 w 1306"/>
                  <a:gd name="T85" fmla="*/ 0 h 593"/>
                  <a:gd name="T86" fmla="*/ 0 w 1306"/>
                  <a:gd name="T87" fmla="*/ 0 h 593"/>
                  <a:gd name="T88" fmla="*/ 0 w 1306"/>
                  <a:gd name="T89" fmla="*/ 0 h 5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6"/>
                  <a:gd name="T136" fmla="*/ 0 h 593"/>
                  <a:gd name="T137" fmla="*/ 1306 w 1306"/>
                  <a:gd name="T138" fmla="*/ 593 h 5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6" h="593">
                    <a:moveTo>
                      <a:pt x="588" y="591"/>
                    </a:moveTo>
                    <a:lnTo>
                      <a:pt x="588" y="592"/>
                    </a:lnTo>
                    <a:lnTo>
                      <a:pt x="588" y="593"/>
                    </a:lnTo>
                    <a:lnTo>
                      <a:pt x="590" y="593"/>
                    </a:lnTo>
                    <a:lnTo>
                      <a:pt x="1306" y="593"/>
                    </a:lnTo>
                    <a:lnTo>
                      <a:pt x="1299" y="566"/>
                    </a:lnTo>
                    <a:lnTo>
                      <a:pt x="1286" y="541"/>
                    </a:lnTo>
                    <a:lnTo>
                      <a:pt x="1270" y="520"/>
                    </a:lnTo>
                    <a:lnTo>
                      <a:pt x="1250" y="501"/>
                    </a:lnTo>
                    <a:lnTo>
                      <a:pt x="1227" y="485"/>
                    </a:lnTo>
                    <a:lnTo>
                      <a:pt x="1199" y="473"/>
                    </a:lnTo>
                    <a:lnTo>
                      <a:pt x="1170" y="466"/>
                    </a:lnTo>
                    <a:lnTo>
                      <a:pt x="1138" y="464"/>
                    </a:lnTo>
                    <a:lnTo>
                      <a:pt x="1131" y="464"/>
                    </a:lnTo>
                    <a:lnTo>
                      <a:pt x="1125" y="464"/>
                    </a:lnTo>
                    <a:lnTo>
                      <a:pt x="1118" y="465"/>
                    </a:lnTo>
                    <a:lnTo>
                      <a:pt x="1112" y="465"/>
                    </a:lnTo>
                    <a:lnTo>
                      <a:pt x="1105" y="466"/>
                    </a:lnTo>
                    <a:lnTo>
                      <a:pt x="1098" y="468"/>
                    </a:lnTo>
                    <a:lnTo>
                      <a:pt x="1092" y="469"/>
                    </a:lnTo>
                    <a:lnTo>
                      <a:pt x="1084" y="470"/>
                    </a:lnTo>
                    <a:lnTo>
                      <a:pt x="1083" y="450"/>
                    </a:lnTo>
                    <a:lnTo>
                      <a:pt x="1080" y="431"/>
                    </a:lnTo>
                    <a:lnTo>
                      <a:pt x="1074" y="412"/>
                    </a:lnTo>
                    <a:lnTo>
                      <a:pt x="1068" y="395"/>
                    </a:lnTo>
                    <a:lnTo>
                      <a:pt x="1060" y="379"/>
                    </a:lnTo>
                    <a:lnTo>
                      <a:pt x="1049" y="362"/>
                    </a:lnTo>
                    <a:lnTo>
                      <a:pt x="1038" y="348"/>
                    </a:lnTo>
                    <a:lnTo>
                      <a:pt x="1025" y="335"/>
                    </a:lnTo>
                    <a:lnTo>
                      <a:pt x="1011" y="323"/>
                    </a:lnTo>
                    <a:lnTo>
                      <a:pt x="996" y="313"/>
                    </a:lnTo>
                    <a:lnTo>
                      <a:pt x="979" y="303"/>
                    </a:lnTo>
                    <a:lnTo>
                      <a:pt x="961" y="295"/>
                    </a:lnTo>
                    <a:lnTo>
                      <a:pt x="942" y="289"/>
                    </a:lnTo>
                    <a:lnTo>
                      <a:pt x="923" y="284"/>
                    </a:lnTo>
                    <a:lnTo>
                      <a:pt x="902" y="282"/>
                    </a:lnTo>
                    <a:lnTo>
                      <a:pt x="881" y="281"/>
                    </a:lnTo>
                    <a:lnTo>
                      <a:pt x="864" y="281"/>
                    </a:lnTo>
                    <a:lnTo>
                      <a:pt x="848" y="283"/>
                    </a:lnTo>
                    <a:lnTo>
                      <a:pt x="832" y="285"/>
                    </a:lnTo>
                    <a:lnTo>
                      <a:pt x="816" y="289"/>
                    </a:lnTo>
                    <a:lnTo>
                      <a:pt x="800" y="294"/>
                    </a:lnTo>
                    <a:lnTo>
                      <a:pt x="784" y="300"/>
                    </a:lnTo>
                    <a:lnTo>
                      <a:pt x="770" y="306"/>
                    </a:lnTo>
                    <a:lnTo>
                      <a:pt x="754" y="313"/>
                    </a:lnTo>
                    <a:lnTo>
                      <a:pt x="755" y="281"/>
                    </a:lnTo>
                    <a:lnTo>
                      <a:pt x="753" y="249"/>
                    </a:lnTo>
                    <a:lnTo>
                      <a:pt x="748" y="219"/>
                    </a:lnTo>
                    <a:lnTo>
                      <a:pt x="739" y="190"/>
                    </a:lnTo>
                    <a:lnTo>
                      <a:pt x="728" y="162"/>
                    </a:lnTo>
                    <a:lnTo>
                      <a:pt x="713" y="136"/>
                    </a:lnTo>
                    <a:lnTo>
                      <a:pt x="696" y="113"/>
                    </a:lnTo>
                    <a:lnTo>
                      <a:pt x="676" y="90"/>
                    </a:lnTo>
                    <a:lnTo>
                      <a:pt x="655" y="71"/>
                    </a:lnTo>
                    <a:lnTo>
                      <a:pt x="630" y="54"/>
                    </a:lnTo>
                    <a:lnTo>
                      <a:pt x="604" y="37"/>
                    </a:lnTo>
                    <a:lnTo>
                      <a:pt x="574" y="24"/>
                    </a:lnTo>
                    <a:lnTo>
                      <a:pt x="543" y="15"/>
                    </a:lnTo>
                    <a:lnTo>
                      <a:pt x="511" y="6"/>
                    </a:lnTo>
                    <a:lnTo>
                      <a:pt x="477" y="2"/>
                    </a:lnTo>
                    <a:lnTo>
                      <a:pt x="442" y="0"/>
                    </a:lnTo>
                    <a:lnTo>
                      <a:pt x="404" y="2"/>
                    </a:lnTo>
                    <a:lnTo>
                      <a:pt x="365" y="7"/>
                    </a:lnTo>
                    <a:lnTo>
                      <a:pt x="328" y="16"/>
                    </a:lnTo>
                    <a:lnTo>
                      <a:pt x="291" y="28"/>
                    </a:lnTo>
                    <a:lnTo>
                      <a:pt x="256" y="42"/>
                    </a:lnTo>
                    <a:lnTo>
                      <a:pt x="223" y="59"/>
                    </a:lnTo>
                    <a:lnTo>
                      <a:pt x="189" y="78"/>
                    </a:lnTo>
                    <a:lnTo>
                      <a:pt x="160" y="101"/>
                    </a:lnTo>
                    <a:lnTo>
                      <a:pt x="131" y="126"/>
                    </a:lnTo>
                    <a:lnTo>
                      <a:pt x="104" y="152"/>
                    </a:lnTo>
                    <a:lnTo>
                      <a:pt x="81" y="180"/>
                    </a:lnTo>
                    <a:lnTo>
                      <a:pt x="59" y="210"/>
                    </a:lnTo>
                    <a:lnTo>
                      <a:pt x="41" y="242"/>
                    </a:lnTo>
                    <a:lnTo>
                      <a:pt x="26" y="275"/>
                    </a:lnTo>
                    <a:lnTo>
                      <a:pt x="14" y="308"/>
                    </a:lnTo>
                    <a:lnTo>
                      <a:pt x="6" y="343"/>
                    </a:lnTo>
                    <a:lnTo>
                      <a:pt x="1" y="380"/>
                    </a:lnTo>
                    <a:lnTo>
                      <a:pt x="0" y="416"/>
                    </a:lnTo>
                    <a:lnTo>
                      <a:pt x="4" y="450"/>
                    </a:lnTo>
                    <a:lnTo>
                      <a:pt x="12" y="482"/>
                    </a:lnTo>
                    <a:lnTo>
                      <a:pt x="23" y="513"/>
                    </a:lnTo>
                    <a:lnTo>
                      <a:pt x="37" y="542"/>
                    </a:lnTo>
                    <a:lnTo>
                      <a:pt x="56" y="568"/>
                    </a:lnTo>
                    <a:lnTo>
                      <a:pt x="77" y="593"/>
                    </a:lnTo>
                    <a:lnTo>
                      <a:pt x="584" y="593"/>
                    </a:lnTo>
                    <a:lnTo>
                      <a:pt x="585" y="593"/>
                    </a:lnTo>
                    <a:lnTo>
                      <a:pt x="586" y="592"/>
                    </a:lnTo>
                    <a:lnTo>
                      <a:pt x="587" y="592"/>
                    </a:lnTo>
                    <a:lnTo>
                      <a:pt x="588" y="591"/>
                    </a:lnTo>
                    <a:close/>
                  </a:path>
                </a:pathLst>
              </a:custGeom>
              <a:solidFill>
                <a:srgbClr val="607F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0" name="Freeform 266"/>
              <p:cNvSpPr>
                <a:spLocks/>
              </p:cNvSpPr>
              <p:nvPr/>
            </p:nvSpPr>
            <p:spPr bwMode="auto">
              <a:xfrm>
                <a:off x="4686" y="2986"/>
                <a:ext cx="265" cy="8"/>
              </a:xfrm>
              <a:custGeom>
                <a:avLst/>
                <a:gdLst>
                  <a:gd name="T0" fmla="*/ 0 w 1061"/>
                  <a:gd name="T1" fmla="*/ 0 h 33"/>
                  <a:gd name="T2" fmla="*/ 0 w 1061"/>
                  <a:gd name="T3" fmla="*/ 0 h 33"/>
                  <a:gd name="T4" fmla="*/ 0 w 1061"/>
                  <a:gd name="T5" fmla="*/ 0 h 33"/>
                  <a:gd name="T6" fmla="*/ 0 w 1061"/>
                  <a:gd name="T7" fmla="*/ 0 h 33"/>
                  <a:gd name="T8" fmla="*/ 0 60000 65536"/>
                  <a:gd name="T9" fmla="*/ 0 60000 65536"/>
                  <a:gd name="T10" fmla="*/ 0 60000 65536"/>
                  <a:gd name="T11" fmla="*/ 0 60000 65536"/>
                  <a:gd name="T12" fmla="*/ 0 w 1061"/>
                  <a:gd name="T13" fmla="*/ 0 h 33"/>
                  <a:gd name="T14" fmla="*/ 1061 w 1061"/>
                  <a:gd name="T15" fmla="*/ 33 h 33"/>
                </a:gdLst>
                <a:ahLst/>
                <a:cxnLst>
                  <a:cxn ang="T8">
                    <a:pos x="T0" y="T1"/>
                  </a:cxn>
                  <a:cxn ang="T9">
                    <a:pos x="T2" y="T3"/>
                  </a:cxn>
                  <a:cxn ang="T10">
                    <a:pos x="T4" y="T5"/>
                  </a:cxn>
                  <a:cxn ang="T11">
                    <a:pos x="T6" y="T7"/>
                  </a:cxn>
                </a:cxnLst>
                <a:rect l="T12" t="T13" r="T14" b="T15"/>
                <a:pathLst>
                  <a:path w="1061" h="33">
                    <a:moveTo>
                      <a:pt x="1061" y="0"/>
                    </a:moveTo>
                    <a:lnTo>
                      <a:pt x="1061" y="33"/>
                    </a:lnTo>
                    <a:lnTo>
                      <a:pt x="0" y="24"/>
                    </a:lnTo>
                    <a:lnTo>
                      <a:pt x="10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4863" name="Text Box 63"/>
            <p:cNvSpPr txBox="1">
              <a:spLocks noChangeArrowheads="1"/>
            </p:cNvSpPr>
            <p:nvPr/>
          </p:nvSpPr>
          <p:spPr bwMode="auto">
            <a:xfrm>
              <a:off x="4236" y="3327"/>
              <a:ext cx="19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en-US" sz="1800"/>
                <a:t>WASTES &amp; </a:t>
              </a:r>
              <a:br>
                <a:rPr lang="en-GB" altLang="en-US" sz="1800"/>
              </a:br>
              <a:r>
                <a:rPr lang="en-GB" altLang="en-US" sz="1800"/>
                <a:t>EMISSIONS</a:t>
              </a:r>
            </a:p>
          </p:txBody>
        </p:sp>
        <p:sp>
          <p:nvSpPr>
            <p:cNvPr id="34864" name="AutoShape 273"/>
            <p:cNvSpPr>
              <a:spLocks noChangeAspect="1" noChangeArrowheads="1" noTextEdit="1"/>
            </p:cNvSpPr>
            <p:nvPr/>
          </p:nvSpPr>
          <p:spPr bwMode="auto">
            <a:xfrm>
              <a:off x="4161" y="3127"/>
              <a:ext cx="622"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65" name="Freeform 275"/>
            <p:cNvSpPr>
              <a:spLocks/>
            </p:cNvSpPr>
            <p:nvPr/>
          </p:nvSpPr>
          <p:spPr bwMode="auto">
            <a:xfrm>
              <a:off x="4161" y="3127"/>
              <a:ext cx="615" cy="619"/>
            </a:xfrm>
            <a:custGeom>
              <a:avLst/>
              <a:gdLst>
                <a:gd name="T0" fmla="*/ 0 w 2462"/>
                <a:gd name="T1" fmla="*/ 0 h 2476"/>
                <a:gd name="T2" fmla="*/ 0 w 2462"/>
                <a:gd name="T3" fmla="*/ 0 h 2476"/>
                <a:gd name="T4" fmla="*/ 0 w 2462"/>
                <a:gd name="T5" fmla="*/ 0 h 2476"/>
                <a:gd name="T6" fmla="*/ 0 w 2462"/>
                <a:gd name="T7" fmla="*/ 0 h 2476"/>
                <a:gd name="T8" fmla="*/ 0 w 2462"/>
                <a:gd name="T9" fmla="*/ 0 h 2476"/>
                <a:gd name="T10" fmla="*/ 0 60000 65536"/>
                <a:gd name="T11" fmla="*/ 0 60000 65536"/>
                <a:gd name="T12" fmla="*/ 0 60000 65536"/>
                <a:gd name="T13" fmla="*/ 0 60000 65536"/>
                <a:gd name="T14" fmla="*/ 0 60000 65536"/>
                <a:gd name="T15" fmla="*/ 0 w 2462"/>
                <a:gd name="T16" fmla="*/ 0 h 2476"/>
                <a:gd name="T17" fmla="*/ 2462 w 2462"/>
                <a:gd name="T18" fmla="*/ 2476 h 2476"/>
              </a:gdLst>
              <a:ahLst/>
              <a:cxnLst>
                <a:cxn ang="T10">
                  <a:pos x="T0" y="T1"/>
                </a:cxn>
                <a:cxn ang="T11">
                  <a:pos x="T2" y="T3"/>
                </a:cxn>
                <a:cxn ang="T12">
                  <a:pos x="T4" y="T5"/>
                </a:cxn>
                <a:cxn ang="T13">
                  <a:pos x="T6" y="T7"/>
                </a:cxn>
                <a:cxn ang="T14">
                  <a:pos x="T8" y="T9"/>
                </a:cxn>
              </a:cxnLst>
              <a:rect l="T15" t="T16" r="T17" b="T18"/>
              <a:pathLst>
                <a:path w="2462" h="2476">
                  <a:moveTo>
                    <a:pt x="2462" y="533"/>
                  </a:moveTo>
                  <a:lnTo>
                    <a:pt x="2235" y="2261"/>
                  </a:lnTo>
                  <a:lnTo>
                    <a:pt x="309" y="2476"/>
                  </a:lnTo>
                  <a:lnTo>
                    <a:pt x="0" y="0"/>
                  </a:lnTo>
                  <a:lnTo>
                    <a:pt x="2462" y="533"/>
                  </a:lnTo>
                  <a:close/>
                </a:path>
              </a:pathLst>
            </a:custGeom>
            <a:solidFill>
              <a:srgbClr val="63E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6" name="Freeform 282"/>
            <p:cNvSpPr>
              <a:spLocks/>
            </p:cNvSpPr>
            <p:nvPr/>
          </p:nvSpPr>
          <p:spPr bwMode="auto">
            <a:xfrm>
              <a:off x="4350" y="3322"/>
              <a:ext cx="184" cy="53"/>
            </a:xfrm>
            <a:custGeom>
              <a:avLst/>
              <a:gdLst>
                <a:gd name="T0" fmla="*/ 0 w 735"/>
                <a:gd name="T1" fmla="*/ 0 h 212"/>
                <a:gd name="T2" fmla="*/ 0 w 735"/>
                <a:gd name="T3" fmla="*/ 0 h 212"/>
                <a:gd name="T4" fmla="*/ 0 w 735"/>
                <a:gd name="T5" fmla="*/ 0 h 212"/>
                <a:gd name="T6" fmla="*/ 0 w 735"/>
                <a:gd name="T7" fmla="*/ 0 h 212"/>
                <a:gd name="T8" fmla="*/ 0 w 735"/>
                <a:gd name="T9" fmla="*/ 0 h 212"/>
                <a:gd name="T10" fmla="*/ 0 w 735"/>
                <a:gd name="T11" fmla="*/ 0 h 212"/>
                <a:gd name="T12" fmla="*/ 0 w 735"/>
                <a:gd name="T13" fmla="*/ 0 h 212"/>
                <a:gd name="T14" fmla="*/ 0 w 735"/>
                <a:gd name="T15" fmla="*/ 0 h 212"/>
                <a:gd name="T16" fmla="*/ 0 w 735"/>
                <a:gd name="T17" fmla="*/ 0 h 212"/>
                <a:gd name="T18" fmla="*/ 0 w 735"/>
                <a:gd name="T19" fmla="*/ 0 h 212"/>
                <a:gd name="T20" fmla="*/ 0 w 735"/>
                <a:gd name="T21" fmla="*/ 0 h 212"/>
                <a:gd name="T22" fmla="*/ 0 w 735"/>
                <a:gd name="T23" fmla="*/ 0 h 212"/>
                <a:gd name="T24" fmla="*/ 0 w 735"/>
                <a:gd name="T25" fmla="*/ 0 h 212"/>
                <a:gd name="T26" fmla="*/ 0 w 735"/>
                <a:gd name="T27" fmla="*/ 0 h 212"/>
                <a:gd name="T28" fmla="*/ 0 w 735"/>
                <a:gd name="T29" fmla="*/ 0 h 212"/>
                <a:gd name="T30" fmla="*/ 0 w 735"/>
                <a:gd name="T31" fmla="*/ 0 h 212"/>
                <a:gd name="T32" fmla="*/ 0 w 735"/>
                <a:gd name="T33" fmla="*/ 0 h 212"/>
                <a:gd name="T34" fmla="*/ 0 w 735"/>
                <a:gd name="T35" fmla="*/ 0 h 212"/>
                <a:gd name="T36" fmla="*/ 0 w 735"/>
                <a:gd name="T37" fmla="*/ 0 h 212"/>
                <a:gd name="T38" fmla="*/ 0 w 735"/>
                <a:gd name="T39" fmla="*/ 0 h 212"/>
                <a:gd name="T40" fmla="*/ 0 w 735"/>
                <a:gd name="T41" fmla="*/ 0 h 212"/>
                <a:gd name="T42" fmla="*/ 0 w 735"/>
                <a:gd name="T43" fmla="*/ 0 h 212"/>
                <a:gd name="T44" fmla="*/ 0 w 735"/>
                <a:gd name="T45" fmla="*/ 0 h 212"/>
                <a:gd name="T46" fmla="*/ 0 w 735"/>
                <a:gd name="T47" fmla="*/ 0 h 212"/>
                <a:gd name="T48" fmla="*/ 0 w 735"/>
                <a:gd name="T49" fmla="*/ 0 h 212"/>
                <a:gd name="T50" fmla="*/ 0 w 735"/>
                <a:gd name="T51" fmla="*/ 0 h 212"/>
                <a:gd name="T52" fmla="*/ 0 w 735"/>
                <a:gd name="T53" fmla="*/ 0 h 212"/>
                <a:gd name="T54" fmla="*/ 0 w 735"/>
                <a:gd name="T55" fmla="*/ 0 h 212"/>
                <a:gd name="T56" fmla="*/ 0 w 735"/>
                <a:gd name="T57" fmla="*/ 0 h 212"/>
                <a:gd name="T58" fmla="*/ 0 w 735"/>
                <a:gd name="T59" fmla="*/ 0 h 212"/>
                <a:gd name="T60" fmla="*/ 0 w 735"/>
                <a:gd name="T61" fmla="*/ 0 h 212"/>
                <a:gd name="T62" fmla="*/ 0 w 735"/>
                <a:gd name="T63" fmla="*/ 0 h 212"/>
                <a:gd name="T64" fmla="*/ 0 w 735"/>
                <a:gd name="T65" fmla="*/ 0 h 212"/>
                <a:gd name="T66" fmla="*/ 0 w 735"/>
                <a:gd name="T67" fmla="*/ 0 h 212"/>
                <a:gd name="T68" fmla="*/ 0 w 735"/>
                <a:gd name="T69" fmla="*/ 0 h 212"/>
                <a:gd name="T70" fmla="*/ 0 w 735"/>
                <a:gd name="T71" fmla="*/ 0 h 212"/>
                <a:gd name="T72" fmla="*/ 0 w 735"/>
                <a:gd name="T73" fmla="*/ 0 h 212"/>
                <a:gd name="T74" fmla="*/ 0 w 735"/>
                <a:gd name="T75" fmla="*/ 0 h 212"/>
                <a:gd name="T76" fmla="*/ 0 w 735"/>
                <a:gd name="T77" fmla="*/ 0 h 212"/>
                <a:gd name="T78" fmla="*/ 0 w 735"/>
                <a:gd name="T79" fmla="*/ 0 h 212"/>
                <a:gd name="T80" fmla="*/ 0 w 735"/>
                <a:gd name="T81" fmla="*/ 0 h 212"/>
                <a:gd name="T82" fmla="*/ 0 w 735"/>
                <a:gd name="T83" fmla="*/ 0 h 212"/>
                <a:gd name="T84" fmla="*/ 0 w 735"/>
                <a:gd name="T85" fmla="*/ 0 h 2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5"/>
                <a:gd name="T130" fmla="*/ 0 h 212"/>
                <a:gd name="T131" fmla="*/ 735 w 735"/>
                <a:gd name="T132" fmla="*/ 212 h 2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5" h="212">
                  <a:moveTo>
                    <a:pt x="693" y="0"/>
                  </a:moveTo>
                  <a:lnTo>
                    <a:pt x="691" y="28"/>
                  </a:lnTo>
                  <a:lnTo>
                    <a:pt x="692" y="33"/>
                  </a:lnTo>
                  <a:lnTo>
                    <a:pt x="695" y="37"/>
                  </a:lnTo>
                  <a:lnTo>
                    <a:pt x="696" y="42"/>
                  </a:lnTo>
                  <a:lnTo>
                    <a:pt x="696" y="47"/>
                  </a:lnTo>
                  <a:lnTo>
                    <a:pt x="695" y="61"/>
                  </a:lnTo>
                  <a:lnTo>
                    <a:pt x="690" y="73"/>
                  </a:lnTo>
                  <a:lnTo>
                    <a:pt x="681" y="87"/>
                  </a:lnTo>
                  <a:lnTo>
                    <a:pt x="670" y="98"/>
                  </a:lnTo>
                  <a:lnTo>
                    <a:pt x="655" y="111"/>
                  </a:lnTo>
                  <a:lnTo>
                    <a:pt x="638" y="121"/>
                  </a:lnTo>
                  <a:lnTo>
                    <a:pt x="618" y="132"/>
                  </a:lnTo>
                  <a:lnTo>
                    <a:pt x="597" y="141"/>
                  </a:lnTo>
                  <a:lnTo>
                    <a:pt x="573" y="149"/>
                  </a:lnTo>
                  <a:lnTo>
                    <a:pt x="547" y="157"/>
                  </a:lnTo>
                  <a:lnTo>
                    <a:pt x="520" y="163"/>
                  </a:lnTo>
                  <a:lnTo>
                    <a:pt x="490" y="169"/>
                  </a:lnTo>
                  <a:lnTo>
                    <a:pt x="459" y="173"/>
                  </a:lnTo>
                  <a:lnTo>
                    <a:pt x="427" y="177"/>
                  </a:lnTo>
                  <a:lnTo>
                    <a:pt x="393" y="178"/>
                  </a:lnTo>
                  <a:lnTo>
                    <a:pt x="359" y="179"/>
                  </a:lnTo>
                  <a:lnTo>
                    <a:pt x="324" y="178"/>
                  </a:lnTo>
                  <a:lnTo>
                    <a:pt x="292" y="177"/>
                  </a:lnTo>
                  <a:lnTo>
                    <a:pt x="259" y="173"/>
                  </a:lnTo>
                  <a:lnTo>
                    <a:pt x="228" y="169"/>
                  </a:lnTo>
                  <a:lnTo>
                    <a:pt x="198" y="163"/>
                  </a:lnTo>
                  <a:lnTo>
                    <a:pt x="170" y="157"/>
                  </a:lnTo>
                  <a:lnTo>
                    <a:pt x="144" y="149"/>
                  </a:lnTo>
                  <a:lnTo>
                    <a:pt x="120" y="141"/>
                  </a:lnTo>
                  <a:lnTo>
                    <a:pt x="99" y="132"/>
                  </a:lnTo>
                  <a:lnTo>
                    <a:pt x="79" y="121"/>
                  </a:lnTo>
                  <a:lnTo>
                    <a:pt x="63" y="111"/>
                  </a:lnTo>
                  <a:lnTo>
                    <a:pt x="48" y="98"/>
                  </a:lnTo>
                  <a:lnTo>
                    <a:pt x="36" y="87"/>
                  </a:lnTo>
                  <a:lnTo>
                    <a:pt x="28" y="73"/>
                  </a:lnTo>
                  <a:lnTo>
                    <a:pt x="23" y="61"/>
                  </a:lnTo>
                  <a:lnTo>
                    <a:pt x="21" y="47"/>
                  </a:lnTo>
                  <a:lnTo>
                    <a:pt x="23" y="38"/>
                  </a:lnTo>
                  <a:lnTo>
                    <a:pt x="24" y="30"/>
                  </a:lnTo>
                  <a:lnTo>
                    <a:pt x="28" y="23"/>
                  </a:lnTo>
                  <a:lnTo>
                    <a:pt x="31" y="15"/>
                  </a:lnTo>
                  <a:lnTo>
                    <a:pt x="31" y="9"/>
                  </a:lnTo>
                  <a:lnTo>
                    <a:pt x="18" y="23"/>
                  </a:lnTo>
                  <a:lnTo>
                    <a:pt x="9" y="37"/>
                  </a:lnTo>
                  <a:lnTo>
                    <a:pt x="3" y="52"/>
                  </a:lnTo>
                  <a:lnTo>
                    <a:pt x="0" y="67"/>
                  </a:lnTo>
                  <a:lnTo>
                    <a:pt x="3" y="82"/>
                  </a:lnTo>
                  <a:lnTo>
                    <a:pt x="8" y="96"/>
                  </a:lnTo>
                  <a:lnTo>
                    <a:pt x="16" y="109"/>
                  </a:lnTo>
                  <a:lnTo>
                    <a:pt x="29" y="123"/>
                  </a:lnTo>
                  <a:lnTo>
                    <a:pt x="44" y="136"/>
                  </a:lnTo>
                  <a:lnTo>
                    <a:pt x="63" y="148"/>
                  </a:lnTo>
                  <a:lnTo>
                    <a:pt x="84" y="159"/>
                  </a:lnTo>
                  <a:lnTo>
                    <a:pt x="108" y="169"/>
                  </a:lnTo>
                  <a:lnTo>
                    <a:pt x="134" y="178"/>
                  </a:lnTo>
                  <a:lnTo>
                    <a:pt x="162" y="187"/>
                  </a:lnTo>
                  <a:lnTo>
                    <a:pt x="193" y="194"/>
                  </a:lnTo>
                  <a:lnTo>
                    <a:pt x="224" y="201"/>
                  </a:lnTo>
                  <a:lnTo>
                    <a:pt x="258" y="206"/>
                  </a:lnTo>
                  <a:lnTo>
                    <a:pt x="294" y="209"/>
                  </a:lnTo>
                  <a:lnTo>
                    <a:pt x="331" y="211"/>
                  </a:lnTo>
                  <a:lnTo>
                    <a:pt x="368" y="212"/>
                  </a:lnTo>
                  <a:lnTo>
                    <a:pt x="406" y="211"/>
                  </a:lnTo>
                  <a:lnTo>
                    <a:pt x="442" y="209"/>
                  </a:lnTo>
                  <a:lnTo>
                    <a:pt x="477" y="206"/>
                  </a:lnTo>
                  <a:lnTo>
                    <a:pt x="511" y="201"/>
                  </a:lnTo>
                  <a:lnTo>
                    <a:pt x="542" y="194"/>
                  </a:lnTo>
                  <a:lnTo>
                    <a:pt x="572" y="187"/>
                  </a:lnTo>
                  <a:lnTo>
                    <a:pt x="601" y="178"/>
                  </a:lnTo>
                  <a:lnTo>
                    <a:pt x="627" y="169"/>
                  </a:lnTo>
                  <a:lnTo>
                    <a:pt x="651" y="159"/>
                  </a:lnTo>
                  <a:lnTo>
                    <a:pt x="672" y="148"/>
                  </a:lnTo>
                  <a:lnTo>
                    <a:pt x="690" y="136"/>
                  </a:lnTo>
                  <a:lnTo>
                    <a:pt x="706" y="123"/>
                  </a:lnTo>
                  <a:lnTo>
                    <a:pt x="719" y="109"/>
                  </a:lnTo>
                  <a:lnTo>
                    <a:pt x="727" y="96"/>
                  </a:lnTo>
                  <a:lnTo>
                    <a:pt x="732" y="82"/>
                  </a:lnTo>
                  <a:lnTo>
                    <a:pt x="735" y="67"/>
                  </a:lnTo>
                  <a:lnTo>
                    <a:pt x="734" y="58"/>
                  </a:lnTo>
                  <a:lnTo>
                    <a:pt x="732" y="49"/>
                  </a:lnTo>
                  <a:lnTo>
                    <a:pt x="729" y="40"/>
                  </a:lnTo>
                  <a:lnTo>
                    <a:pt x="724" y="32"/>
                  </a:lnTo>
                  <a:lnTo>
                    <a:pt x="719" y="24"/>
                  </a:lnTo>
                  <a:lnTo>
                    <a:pt x="711" y="15"/>
                  </a:lnTo>
                  <a:lnTo>
                    <a:pt x="702" y="8"/>
                  </a:lnTo>
                  <a:lnTo>
                    <a:pt x="6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7" name="Freeform 284"/>
            <p:cNvSpPr>
              <a:spLocks/>
            </p:cNvSpPr>
            <p:nvPr/>
          </p:nvSpPr>
          <p:spPr bwMode="auto">
            <a:xfrm>
              <a:off x="4521" y="3219"/>
              <a:ext cx="6" cy="111"/>
            </a:xfrm>
            <a:custGeom>
              <a:avLst/>
              <a:gdLst>
                <a:gd name="T0" fmla="*/ 0 w 24"/>
                <a:gd name="T1" fmla="*/ 0 h 444"/>
                <a:gd name="T2" fmla="*/ 0 w 24"/>
                <a:gd name="T3" fmla="*/ 0 h 444"/>
                <a:gd name="T4" fmla="*/ 0 w 24"/>
                <a:gd name="T5" fmla="*/ 0 h 444"/>
                <a:gd name="T6" fmla="*/ 0 w 24"/>
                <a:gd name="T7" fmla="*/ 0 h 444"/>
                <a:gd name="T8" fmla="*/ 0 w 24"/>
                <a:gd name="T9" fmla="*/ 0 h 444"/>
                <a:gd name="T10" fmla="*/ 0 w 24"/>
                <a:gd name="T11" fmla="*/ 0 h 444"/>
                <a:gd name="T12" fmla="*/ 0 w 24"/>
                <a:gd name="T13" fmla="*/ 0 h 444"/>
                <a:gd name="T14" fmla="*/ 0 w 24"/>
                <a:gd name="T15" fmla="*/ 0 h 444"/>
                <a:gd name="T16" fmla="*/ 0 w 24"/>
                <a:gd name="T17" fmla="*/ 0 h 4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444"/>
                <a:gd name="T29" fmla="*/ 24 w 24"/>
                <a:gd name="T30" fmla="*/ 444 h 4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444">
                  <a:moveTo>
                    <a:pt x="24" y="0"/>
                  </a:moveTo>
                  <a:lnTo>
                    <a:pt x="7" y="12"/>
                  </a:lnTo>
                  <a:lnTo>
                    <a:pt x="2" y="382"/>
                  </a:lnTo>
                  <a:lnTo>
                    <a:pt x="0" y="435"/>
                  </a:lnTo>
                  <a:lnTo>
                    <a:pt x="3" y="437"/>
                  </a:lnTo>
                  <a:lnTo>
                    <a:pt x="5" y="439"/>
                  </a:lnTo>
                  <a:lnTo>
                    <a:pt x="8" y="441"/>
                  </a:lnTo>
                  <a:lnTo>
                    <a:pt x="10" y="444"/>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8" name="Freeform 285"/>
            <p:cNvSpPr>
              <a:spLocks/>
            </p:cNvSpPr>
            <p:nvPr/>
          </p:nvSpPr>
          <p:spPr bwMode="auto">
            <a:xfrm>
              <a:off x="4350" y="3387"/>
              <a:ext cx="184" cy="62"/>
            </a:xfrm>
            <a:custGeom>
              <a:avLst/>
              <a:gdLst>
                <a:gd name="T0" fmla="*/ 0 w 735"/>
                <a:gd name="T1" fmla="*/ 0 h 246"/>
                <a:gd name="T2" fmla="*/ 0 w 735"/>
                <a:gd name="T3" fmla="*/ 0 h 246"/>
                <a:gd name="T4" fmla="*/ 0 w 735"/>
                <a:gd name="T5" fmla="*/ 0 h 246"/>
                <a:gd name="T6" fmla="*/ 0 w 735"/>
                <a:gd name="T7" fmla="*/ 0 h 246"/>
                <a:gd name="T8" fmla="*/ 0 w 735"/>
                <a:gd name="T9" fmla="*/ 0 h 246"/>
                <a:gd name="T10" fmla="*/ 0 w 735"/>
                <a:gd name="T11" fmla="*/ 0 h 246"/>
                <a:gd name="T12" fmla="*/ 0 w 735"/>
                <a:gd name="T13" fmla="*/ 0 h 246"/>
                <a:gd name="T14" fmla="*/ 0 w 735"/>
                <a:gd name="T15" fmla="*/ 0 h 246"/>
                <a:gd name="T16" fmla="*/ 0 w 735"/>
                <a:gd name="T17" fmla="*/ 0 h 246"/>
                <a:gd name="T18" fmla="*/ 0 w 735"/>
                <a:gd name="T19" fmla="*/ 0 h 246"/>
                <a:gd name="T20" fmla="*/ 0 w 735"/>
                <a:gd name="T21" fmla="*/ 0 h 246"/>
                <a:gd name="T22" fmla="*/ 0 w 735"/>
                <a:gd name="T23" fmla="*/ 0 h 246"/>
                <a:gd name="T24" fmla="*/ 0 w 735"/>
                <a:gd name="T25" fmla="*/ 0 h 246"/>
                <a:gd name="T26" fmla="*/ 0 w 735"/>
                <a:gd name="T27" fmla="*/ 0 h 246"/>
                <a:gd name="T28" fmla="*/ 0 w 735"/>
                <a:gd name="T29" fmla="*/ 0 h 246"/>
                <a:gd name="T30" fmla="*/ 0 w 735"/>
                <a:gd name="T31" fmla="*/ 0 h 246"/>
                <a:gd name="T32" fmla="*/ 0 w 735"/>
                <a:gd name="T33" fmla="*/ 0 h 246"/>
                <a:gd name="T34" fmla="*/ 0 w 735"/>
                <a:gd name="T35" fmla="*/ 0 h 246"/>
                <a:gd name="T36" fmla="*/ 0 w 735"/>
                <a:gd name="T37" fmla="*/ 0 h 246"/>
                <a:gd name="T38" fmla="*/ 0 w 735"/>
                <a:gd name="T39" fmla="*/ 0 h 246"/>
                <a:gd name="T40" fmla="*/ 0 w 735"/>
                <a:gd name="T41" fmla="*/ 0 h 246"/>
                <a:gd name="T42" fmla="*/ 0 w 735"/>
                <a:gd name="T43" fmla="*/ 0 h 246"/>
                <a:gd name="T44" fmla="*/ 0 w 735"/>
                <a:gd name="T45" fmla="*/ 0 h 246"/>
                <a:gd name="T46" fmla="*/ 0 w 735"/>
                <a:gd name="T47" fmla="*/ 0 h 246"/>
                <a:gd name="T48" fmla="*/ 0 w 735"/>
                <a:gd name="T49" fmla="*/ 0 h 246"/>
                <a:gd name="T50" fmla="*/ 0 w 735"/>
                <a:gd name="T51" fmla="*/ 0 h 246"/>
                <a:gd name="T52" fmla="*/ 0 w 735"/>
                <a:gd name="T53" fmla="*/ 0 h 246"/>
                <a:gd name="T54" fmla="*/ 0 w 735"/>
                <a:gd name="T55" fmla="*/ 0 h 246"/>
                <a:gd name="T56" fmla="*/ 0 w 735"/>
                <a:gd name="T57" fmla="*/ 0 h 246"/>
                <a:gd name="T58" fmla="*/ 0 w 735"/>
                <a:gd name="T59" fmla="*/ 0 h 246"/>
                <a:gd name="T60" fmla="*/ 0 w 735"/>
                <a:gd name="T61" fmla="*/ 0 h 246"/>
                <a:gd name="T62" fmla="*/ 0 w 735"/>
                <a:gd name="T63" fmla="*/ 0 h 246"/>
                <a:gd name="T64" fmla="*/ 0 w 735"/>
                <a:gd name="T65" fmla="*/ 0 h 246"/>
                <a:gd name="T66" fmla="*/ 0 w 735"/>
                <a:gd name="T67" fmla="*/ 0 h 246"/>
                <a:gd name="T68" fmla="*/ 0 w 735"/>
                <a:gd name="T69" fmla="*/ 0 h 246"/>
                <a:gd name="T70" fmla="*/ 0 w 735"/>
                <a:gd name="T71" fmla="*/ 0 h 246"/>
                <a:gd name="T72" fmla="*/ 0 w 735"/>
                <a:gd name="T73" fmla="*/ 0 h 246"/>
                <a:gd name="T74" fmla="*/ 0 w 735"/>
                <a:gd name="T75" fmla="*/ 0 h 246"/>
                <a:gd name="T76" fmla="*/ 0 w 735"/>
                <a:gd name="T77" fmla="*/ 0 h 246"/>
                <a:gd name="T78" fmla="*/ 0 w 735"/>
                <a:gd name="T79" fmla="*/ 0 h 246"/>
                <a:gd name="T80" fmla="*/ 0 w 735"/>
                <a:gd name="T81" fmla="*/ 0 h 246"/>
                <a:gd name="T82" fmla="*/ 0 w 735"/>
                <a:gd name="T83" fmla="*/ 0 h 246"/>
                <a:gd name="T84" fmla="*/ 0 w 735"/>
                <a:gd name="T85" fmla="*/ 0 h 2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5"/>
                <a:gd name="T130" fmla="*/ 0 h 246"/>
                <a:gd name="T131" fmla="*/ 735 w 735"/>
                <a:gd name="T132" fmla="*/ 246 h 2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5" h="246">
                  <a:moveTo>
                    <a:pt x="693" y="0"/>
                  </a:moveTo>
                  <a:lnTo>
                    <a:pt x="691" y="31"/>
                  </a:lnTo>
                  <a:lnTo>
                    <a:pt x="692" y="37"/>
                  </a:lnTo>
                  <a:lnTo>
                    <a:pt x="695" y="42"/>
                  </a:lnTo>
                  <a:lnTo>
                    <a:pt x="696" y="49"/>
                  </a:lnTo>
                  <a:lnTo>
                    <a:pt x="696" y="55"/>
                  </a:lnTo>
                  <a:lnTo>
                    <a:pt x="695" y="71"/>
                  </a:lnTo>
                  <a:lnTo>
                    <a:pt x="690" y="86"/>
                  </a:lnTo>
                  <a:lnTo>
                    <a:pt x="681" y="101"/>
                  </a:lnTo>
                  <a:lnTo>
                    <a:pt x="670" y="115"/>
                  </a:lnTo>
                  <a:lnTo>
                    <a:pt x="655" y="129"/>
                  </a:lnTo>
                  <a:lnTo>
                    <a:pt x="638" y="141"/>
                  </a:lnTo>
                  <a:lnTo>
                    <a:pt x="618" y="153"/>
                  </a:lnTo>
                  <a:lnTo>
                    <a:pt x="597" y="164"/>
                  </a:lnTo>
                  <a:lnTo>
                    <a:pt x="573" y="174"/>
                  </a:lnTo>
                  <a:lnTo>
                    <a:pt x="547" y="183"/>
                  </a:lnTo>
                  <a:lnTo>
                    <a:pt x="520" y="190"/>
                  </a:lnTo>
                  <a:lnTo>
                    <a:pt x="490" y="196"/>
                  </a:lnTo>
                  <a:lnTo>
                    <a:pt x="459" y="201"/>
                  </a:lnTo>
                  <a:lnTo>
                    <a:pt x="427" y="206"/>
                  </a:lnTo>
                  <a:lnTo>
                    <a:pt x="393" y="208"/>
                  </a:lnTo>
                  <a:lnTo>
                    <a:pt x="359" y="209"/>
                  </a:lnTo>
                  <a:lnTo>
                    <a:pt x="324" y="208"/>
                  </a:lnTo>
                  <a:lnTo>
                    <a:pt x="292" y="206"/>
                  </a:lnTo>
                  <a:lnTo>
                    <a:pt x="259" y="201"/>
                  </a:lnTo>
                  <a:lnTo>
                    <a:pt x="228" y="196"/>
                  </a:lnTo>
                  <a:lnTo>
                    <a:pt x="198" y="190"/>
                  </a:lnTo>
                  <a:lnTo>
                    <a:pt x="170" y="183"/>
                  </a:lnTo>
                  <a:lnTo>
                    <a:pt x="144" y="174"/>
                  </a:lnTo>
                  <a:lnTo>
                    <a:pt x="120" y="164"/>
                  </a:lnTo>
                  <a:lnTo>
                    <a:pt x="99" y="153"/>
                  </a:lnTo>
                  <a:lnTo>
                    <a:pt x="79" y="141"/>
                  </a:lnTo>
                  <a:lnTo>
                    <a:pt x="63" y="129"/>
                  </a:lnTo>
                  <a:lnTo>
                    <a:pt x="48" y="115"/>
                  </a:lnTo>
                  <a:lnTo>
                    <a:pt x="36" y="101"/>
                  </a:lnTo>
                  <a:lnTo>
                    <a:pt x="28" y="86"/>
                  </a:lnTo>
                  <a:lnTo>
                    <a:pt x="23" y="71"/>
                  </a:lnTo>
                  <a:lnTo>
                    <a:pt x="21" y="55"/>
                  </a:lnTo>
                  <a:lnTo>
                    <a:pt x="23" y="45"/>
                  </a:lnTo>
                  <a:lnTo>
                    <a:pt x="24" y="35"/>
                  </a:lnTo>
                  <a:lnTo>
                    <a:pt x="28" y="26"/>
                  </a:lnTo>
                  <a:lnTo>
                    <a:pt x="31" y="17"/>
                  </a:lnTo>
                  <a:lnTo>
                    <a:pt x="31" y="10"/>
                  </a:lnTo>
                  <a:lnTo>
                    <a:pt x="18" y="26"/>
                  </a:lnTo>
                  <a:lnTo>
                    <a:pt x="9" y="42"/>
                  </a:lnTo>
                  <a:lnTo>
                    <a:pt x="3" y="60"/>
                  </a:lnTo>
                  <a:lnTo>
                    <a:pt x="0" y="79"/>
                  </a:lnTo>
                  <a:lnTo>
                    <a:pt x="3" y="96"/>
                  </a:lnTo>
                  <a:lnTo>
                    <a:pt x="8" y="113"/>
                  </a:lnTo>
                  <a:lnTo>
                    <a:pt x="16" y="129"/>
                  </a:lnTo>
                  <a:lnTo>
                    <a:pt x="29" y="144"/>
                  </a:lnTo>
                  <a:lnTo>
                    <a:pt x="44" y="159"/>
                  </a:lnTo>
                  <a:lnTo>
                    <a:pt x="63" y="173"/>
                  </a:lnTo>
                  <a:lnTo>
                    <a:pt x="84" y="185"/>
                  </a:lnTo>
                  <a:lnTo>
                    <a:pt x="108" y="198"/>
                  </a:lnTo>
                  <a:lnTo>
                    <a:pt x="134" y="208"/>
                  </a:lnTo>
                  <a:lnTo>
                    <a:pt x="162" y="218"/>
                  </a:lnTo>
                  <a:lnTo>
                    <a:pt x="193" y="226"/>
                  </a:lnTo>
                  <a:lnTo>
                    <a:pt x="224" y="233"/>
                  </a:lnTo>
                  <a:lnTo>
                    <a:pt x="258" y="239"/>
                  </a:lnTo>
                  <a:lnTo>
                    <a:pt x="294" y="243"/>
                  </a:lnTo>
                  <a:lnTo>
                    <a:pt x="331" y="245"/>
                  </a:lnTo>
                  <a:lnTo>
                    <a:pt x="368" y="246"/>
                  </a:lnTo>
                  <a:lnTo>
                    <a:pt x="406" y="245"/>
                  </a:lnTo>
                  <a:lnTo>
                    <a:pt x="442" y="243"/>
                  </a:lnTo>
                  <a:lnTo>
                    <a:pt x="477" y="239"/>
                  </a:lnTo>
                  <a:lnTo>
                    <a:pt x="511" y="233"/>
                  </a:lnTo>
                  <a:lnTo>
                    <a:pt x="542" y="226"/>
                  </a:lnTo>
                  <a:lnTo>
                    <a:pt x="572" y="218"/>
                  </a:lnTo>
                  <a:lnTo>
                    <a:pt x="601" y="208"/>
                  </a:lnTo>
                  <a:lnTo>
                    <a:pt x="627" y="198"/>
                  </a:lnTo>
                  <a:lnTo>
                    <a:pt x="651" y="185"/>
                  </a:lnTo>
                  <a:lnTo>
                    <a:pt x="672" y="173"/>
                  </a:lnTo>
                  <a:lnTo>
                    <a:pt x="690" y="159"/>
                  </a:lnTo>
                  <a:lnTo>
                    <a:pt x="706" y="144"/>
                  </a:lnTo>
                  <a:lnTo>
                    <a:pt x="719" y="129"/>
                  </a:lnTo>
                  <a:lnTo>
                    <a:pt x="727" y="113"/>
                  </a:lnTo>
                  <a:lnTo>
                    <a:pt x="732" y="96"/>
                  </a:lnTo>
                  <a:lnTo>
                    <a:pt x="735" y="79"/>
                  </a:lnTo>
                  <a:lnTo>
                    <a:pt x="734" y="68"/>
                  </a:lnTo>
                  <a:lnTo>
                    <a:pt x="732" y="57"/>
                  </a:lnTo>
                  <a:lnTo>
                    <a:pt x="729" y="47"/>
                  </a:lnTo>
                  <a:lnTo>
                    <a:pt x="724" y="37"/>
                  </a:lnTo>
                  <a:lnTo>
                    <a:pt x="719" y="27"/>
                  </a:lnTo>
                  <a:lnTo>
                    <a:pt x="711" y="19"/>
                  </a:lnTo>
                  <a:lnTo>
                    <a:pt x="702" y="9"/>
                  </a:lnTo>
                  <a:lnTo>
                    <a:pt x="6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9" name="Freeform 286"/>
            <p:cNvSpPr>
              <a:spLocks/>
            </p:cNvSpPr>
            <p:nvPr/>
          </p:nvSpPr>
          <p:spPr bwMode="auto">
            <a:xfrm>
              <a:off x="4356" y="3343"/>
              <a:ext cx="4" cy="49"/>
            </a:xfrm>
            <a:custGeom>
              <a:avLst/>
              <a:gdLst>
                <a:gd name="T0" fmla="*/ 0 w 17"/>
                <a:gd name="T1" fmla="*/ 0 h 199"/>
                <a:gd name="T2" fmla="*/ 0 w 17"/>
                <a:gd name="T3" fmla="*/ 0 h 199"/>
                <a:gd name="T4" fmla="*/ 0 w 17"/>
                <a:gd name="T5" fmla="*/ 0 h 199"/>
                <a:gd name="T6" fmla="*/ 0 w 17"/>
                <a:gd name="T7" fmla="*/ 0 h 199"/>
                <a:gd name="T8" fmla="*/ 0 w 17"/>
                <a:gd name="T9" fmla="*/ 0 h 199"/>
                <a:gd name="T10" fmla="*/ 0 w 17"/>
                <a:gd name="T11" fmla="*/ 0 h 199"/>
                <a:gd name="T12" fmla="*/ 0 w 17"/>
                <a:gd name="T13" fmla="*/ 0 h 199"/>
                <a:gd name="T14" fmla="*/ 0 w 17"/>
                <a:gd name="T15" fmla="*/ 0 h 199"/>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99"/>
                <a:gd name="T26" fmla="*/ 17 w 17"/>
                <a:gd name="T27" fmla="*/ 199 h 1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99">
                  <a:moveTo>
                    <a:pt x="17" y="10"/>
                  </a:moveTo>
                  <a:lnTo>
                    <a:pt x="0" y="0"/>
                  </a:lnTo>
                  <a:lnTo>
                    <a:pt x="8" y="199"/>
                  </a:lnTo>
                  <a:lnTo>
                    <a:pt x="11" y="196"/>
                  </a:lnTo>
                  <a:lnTo>
                    <a:pt x="13" y="195"/>
                  </a:lnTo>
                  <a:lnTo>
                    <a:pt x="15" y="193"/>
                  </a:lnTo>
                  <a:lnTo>
                    <a:pt x="17" y="190"/>
                  </a:lnTo>
                  <a:lnTo>
                    <a:pt x="1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0" name="Freeform 287"/>
            <p:cNvSpPr>
              <a:spLocks/>
            </p:cNvSpPr>
            <p:nvPr/>
          </p:nvSpPr>
          <p:spPr bwMode="auto">
            <a:xfrm>
              <a:off x="4520" y="3344"/>
              <a:ext cx="6" cy="50"/>
            </a:xfrm>
            <a:custGeom>
              <a:avLst/>
              <a:gdLst>
                <a:gd name="T0" fmla="*/ 0 w 23"/>
                <a:gd name="T1" fmla="*/ 0 h 198"/>
                <a:gd name="T2" fmla="*/ 0 w 23"/>
                <a:gd name="T3" fmla="*/ 0 h 198"/>
                <a:gd name="T4" fmla="*/ 0 w 23"/>
                <a:gd name="T5" fmla="*/ 0 h 198"/>
                <a:gd name="T6" fmla="*/ 0 w 23"/>
                <a:gd name="T7" fmla="*/ 0 h 198"/>
                <a:gd name="T8" fmla="*/ 0 w 23"/>
                <a:gd name="T9" fmla="*/ 0 h 198"/>
                <a:gd name="T10" fmla="*/ 0 w 23"/>
                <a:gd name="T11" fmla="*/ 0 h 198"/>
                <a:gd name="T12" fmla="*/ 0 w 23"/>
                <a:gd name="T13" fmla="*/ 0 h 198"/>
                <a:gd name="T14" fmla="*/ 0 w 23"/>
                <a:gd name="T15" fmla="*/ 0 h 198"/>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98"/>
                <a:gd name="T26" fmla="*/ 23 w 23"/>
                <a:gd name="T27" fmla="*/ 198 h 1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98">
                  <a:moveTo>
                    <a:pt x="23" y="0"/>
                  </a:moveTo>
                  <a:lnTo>
                    <a:pt x="4" y="10"/>
                  </a:lnTo>
                  <a:lnTo>
                    <a:pt x="0" y="191"/>
                  </a:lnTo>
                  <a:lnTo>
                    <a:pt x="2" y="192"/>
                  </a:lnTo>
                  <a:lnTo>
                    <a:pt x="5" y="195"/>
                  </a:lnTo>
                  <a:lnTo>
                    <a:pt x="7" y="196"/>
                  </a:lnTo>
                  <a:lnTo>
                    <a:pt x="10" y="198"/>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1" name="Freeform 299"/>
            <p:cNvSpPr>
              <a:spLocks/>
            </p:cNvSpPr>
            <p:nvPr/>
          </p:nvSpPr>
          <p:spPr bwMode="auto">
            <a:xfrm>
              <a:off x="4418" y="3304"/>
              <a:ext cx="6" cy="128"/>
            </a:xfrm>
            <a:custGeom>
              <a:avLst/>
              <a:gdLst>
                <a:gd name="T0" fmla="*/ 0 w 27"/>
                <a:gd name="T1" fmla="*/ 0 h 512"/>
                <a:gd name="T2" fmla="*/ 0 w 27"/>
                <a:gd name="T3" fmla="*/ 0 h 512"/>
                <a:gd name="T4" fmla="*/ 0 w 27"/>
                <a:gd name="T5" fmla="*/ 0 h 512"/>
                <a:gd name="T6" fmla="*/ 0 w 27"/>
                <a:gd name="T7" fmla="*/ 0 h 512"/>
                <a:gd name="T8" fmla="*/ 0 w 27"/>
                <a:gd name="T9" fmla="*/ 0 h 512"/>
                <a:gd name="T10" fmla="*/ 0 w 27"/>
                <a:gd name="T11" fmla="*/ 0 h 512"/>
                <a:gd name="T12" fmla="*/ 0 w 27"/>
                <a:gd name="T13" fmla="*/ 0 h 512"/>
                <a:gd name="T14" fmla="*/ 0 w 27"/>
                <a:gd name="T15" fmla="*/ 0 h 512"/>
                <a:gd name="T16" fmla="*/ 0 w 27"/>
                <a:gd name="T17" fmla="*/ 0 h 5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512"/>
                <a:gd name="T29" fmla="*/ 27 w 27"/>
                <a:gd name="T30" fmla="*/ 512 h 5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512">
                  <a:moveTo>
                    <a:pt x="27" y="0"/>
                  </a:moveTo>
                  <a:lnTo>
                    <a:pt x="6" y="14"/>
                  </a:lnTo>
                  <a:lnTo>
                    <a:pt x="0" y="441"/>
                  </a:lnTo>
                  <a:lnTo>
                    <a:pt x="0" y="501"/>
                  </a:lnTo>
                  <a:lnTo>
                    <a:pt x="3" y="503"/>
                  </a:lnTo>
                  <a:lnTo>
                    <a:pt x="5" y="506"/>
                  </a:lnTo>
                  <a:lnTo>
                    <a:pt x="8" y="510"/>
                  </a:lnTo>
                  <a:lnTo>
                    <a:pt x="10" y="512"/>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2" name="Freeform 302"/>
            <p:cNvSpPr>
              <a:spLocks/>
            </p:cNvSpPr>
            <p:nvPr/>
          </p:nvSpPr>
          <p:spPr bwMode="auto">
            <a:xfrm>
              <a:off x="4417" y="3449"/>
              <a:ext cx="6" cy="57"/>
            </a:xfrm>
            <a:custGeom>
              <a:avLst/>
              <a:gdLst>
                <a:gd name="T0" fmla="*/ 0 w 26"/>
                <a:gd name="T1" fmla="*/ 0 h 229"/>
                <a:gd name="T2" fmla="*/ 0 w 26"/>
                <a:gd name="T3" fmla="*/ 0 h 229"/>
                <a:gd name="T4" fmla="*/ 0 w 26"/>
                <a:gd name="T5" fmla="*/ 0 h 229"/>
                <a:gd name="T6" fmla="*/ 0 w 26"/>
                <a:gd name="T7" fmla="*/ 0 h 229"/>
                <a:gd name="T8" fmla="*/ 0 w 26"/>
                <a:gd name="T9" fmla="*/ 0 h 229"/>
                <a:gd name="T10" fmla="*/ 0 w 26"/>
                <a:gd name="T11" fmla="*/ 0 h 229"/>
                <a:gd name="T12" fmla="*/ 0 w 26"/>
                <a:gd name="T13" fmla="*/ 0 h 229"/>
                <a:gd name="T14" fmla="*/ 0 w 26"/>
                <a:gd name="T15" fmla="*/ 0 h 229"/>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29"/>
                <a:gd name="T26" fmla="*/ 26 w 26"/>
                <a:gd name="T27" fmla="*/ 229 h 2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29">
                  <a:moveTo>
                    <a:pt x="26" y="0"/>
                  </a:moveTo>
                  <a:lnTo>
                    <a:pt x="5" y="11"/>
                  </a:lnTo>
                  <a:lnTo>
                    <a:pt x="0" y="220"/>
                  </a:lnTo>
                  <a:lnTo>
                    <a:pt x="3" y="222"/>
                  </a:lnTo>
                  <a:lnTo>
                    <a:pt x="7" y="224"/>
                  </a:lnTo>
                  <a:lnTo>
                    <a:pt x="9" y="226"/>
                  </a:lnTo>
                  <a:lnTo>
                    <a:pt x="12" y="229"/>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3" name="Freeform 311"/>
            <p:cNvSpPr>
              <a:spLocks/>
            </p:cNvSpPr>
            <p:nvPr/>
          </p:nvSpPr>
          <p:spPr bwMode="auto">
            <a:xfrm>
              <a:off x="4363" y="3351"/>
              <a:ext cx="29" cy="33"/>
            </a:xfrm>
            <a:custGeom>
              <a:avLst/>
              <a:gdLst>
                <a:gd name="T0" fmla="*/ 0 w 117"/>
                <a:gd name="T1" fmla="*/ 0 h 134"/>
                <a:gd name="T2" fmla="*/ 0 w 117"/>
                <a:gd name="T3" fmla="*/ 0 h 134"/>
                <a:gd name="T4" fmla="*/ 0 w 117"/>
                <a:gd name="T5" fmla="*/ 0 h 134"/>
                <a:gd name="T6" fmla="*/ 0 w 117"/>
                <a:gd name="T7" fmla="*/ 0 h 134"/>
                <a:gd name="T8" fmla="*/ 0 w 117"/>
                <a:gd name="T9" fmla="*/ 0 h 134"/>
                <a:gd name="T10" fmla="*/ 0 w 117"/>
                <a:gd name="T11" fmla="*/ 0 h 134"/>
                <a:gd name="T12" fmla="*/ 0 w 117"/>
                <a:gd name="T13" fmla="*/ 0 h 134"/>
                <a:gd name="T14" fmla="*/ 0 w 117"/>
                <a:gd name="T15" fmla="*/ 0 h 134"/>
                <a:gd name="T16" fmla="*/ 0 w 117"/>
                <a:gd name="T17" fmla="*/ 0 h 134"/>
                <a:gd name="T18" fmla="*/ 0 w 117"/>
                <a:gd name="T19" fmla="*/ 0 h 134"/>
                <a:gd name="T20" fmla="*/ 0 w 117"/>
                <a:gd name="T21" fmla="*/ 0 h 134"/>
                <a:gd name="T22" fmla="*/ 0 w 117"/>
                <a:gd name="T23" fmla="*/ 0 h 134"/>
                <a:gd name="T24" fmla="*/ 0 w 117"/>
                <a:gd name="T25" fmla="*/ 0 h 134"/>
                <a:gd name="T26" fmla="*/ 0 w 117"/>
                <a:gd name="T27" fmla="*/ 0 h 134"/>
                <a:gd name="T28" fmla="*/ 0 w 117"/>
                <a:gd name="T29" fmla="*/ 0 h 134"/>
                <a:gd name="T30" fmla="*/ 0 w 117"/>
                <a:gd name="T31" fmla="*/ 0 h 134"/>
                <a:gd name="T32" fmla="*/ 0 w 117"/>
                <a:gd name="T33" fmla="*/ 0 h 134"/>
                <a:gd name="T34" fmla="*/ 0 w 117"/>
                <a:gd name="T35" fmla="*/ 0 h 134"/>
                <a:gd name="T36" fmla="*/ 0 w 117"/>
                <a:gd name="T37" fmla="*/ 0 h 134"/>
                <a:gd name="T38" fmla="*/ 0 w 117"/>
                <a:gd name="T39" fmla="*/ 0 h 134"/>
                <a:gd name="T40" fmla="*/ 0 w 117"/>
                <a:gd name="T41" fmla="*/ 0 h 134"/>
                <a:gd name="T42" fmla="*/ 0 w 117"/>
                <a:gd name="T43" fmla="*/ 0 h 134"/>
                <a:gd name="T44" fmla="*/ 0 w 117"/>
                <a:gd name="T45" fmla="*/ 0 h 134"/>
                <a:gd name="T46" fmla="*/ 0 w 117"/>
                <a:gd name="T47" fmla="*/ 0 h 134"/>
                <a:gd name="T48" fmla="*/ 0 w 117"/>
                <a:gd name="T49" fmla="*/ 0 h 134"/>
                <a:gd name="T50" fmla="*/ 0 w 117"/>
                <a:gd name="T51" fmla="*/ 0 h 134"/>
                <a:gd name="T52" fmla="*/ 0 w 117"/>
                <a:gd name="T53" fmla="*/ 0 h 134"/>
                <a:gd name="T54" fmla="*/ 0 w 117"/>
                <a:gd name="T55" fmla="*/ 0 h 134"/>
                <a:gd name="T56" fmla="*/ 0 w 117"/>
                <a:gd name="T57" fmla="*/ 0 h 134"/>
                <a:gd name="T58" fmla="*/ 0 w 117"/>
                <a:gd name="T59" fmla="*/ 0 h 134"/>
                <a:gd name="T60" fmla="*/ 0 w 117"/>
                <a:gd name="T61" fmla="*/ 0 h 134"/>
                <a:gd name="T62" fmla="*/ 0 w 117"/>
                <a:gd name="T63" fmla="*/ 0 h 134"/>
                <a:gd name="T64" fmla="*/ 0 w 117"/>
                <a:gd name="T65" fmla="*/ 0 h 134"/>
                <a:gd name="T66" fmla="*/ 0 w 117"/>
                <a:gd name="T67" fmla="*/ 0 h 134"/>
                <a:gd name="T68" fmla="*/ 0 w 117"/>
                <a:gd name="T69" fmla="*/ 0 h 134"/>
                <a:gd name="T70" fmla="*/ 0 w 117"/>
                <a:gd name="T71" fmla="*/ 0 h 134"/>
                <a:gd name="T72" fmla="*/ 0 w 117"/>
                <a:gd name="T73" fmla="*/ 0 h 134"/>
                <a:gd name="T74" fmla="*/ 0 w 117"/>
                <a:gd name="T75" fmla="*/ 0 h 134"/>
                <a:gd name="T76" fmla="*/ 0 w 117"/>
                <a:gd name="T77" fmla="*/ 0 h 134"/>
                <a:gd name="T78" fmla="*/ 0 w 117"/>
                <a:gd name="T79" fmla="*/ 0 h 134"/>
                <a:gd name="T80" fmla="*/ 0 w 117"/>
                <a:gd name="T81" fmla="*/ 0 h 134"/>
                <a:gd name="T82" fmla="*/ 0 w 117"/>
                <a:gd name="T83" fmla="*/ 0 h 134"/>
                <a:gd name="T84" fmla="*/ 0 w 117"/>
                <a:gd name="T85" fmla="*/ 0 h 134"/>
                <a:gd name="T86" fmla="*/ 0 w 117"/>
                <a:gd name="T87" fmla="*/ 0 h 134"/>
                <a:gd name="T88" fmla="*/ 0 w 117"/>
                <a:gd name="T89" fmla="*/ 0 h 134"/>
                <a:gd name="T90" fmla="*/ 0 w 117"/>
                <a:gd name="T91" fmla="*/ 0 h 134"/>
                <a:gd name="T92" fmla="*/ 0 w 117"/>
                <a:gd name="T93" fmla="*/ 0 h 134"/>
                <a:gd name="T94" fmla="*/ 0 w 117"/>
                <a:gd name="T95" fmla="*/ 0 h 134"/>
                <a:gd name="T96" fmla="*/ 0 w 117"/>
                <a:gd name="T97" fmla="*/ 0 h 134"/>
                <a:gd name="T98" fmla="*/ 0 w 117"/>
                <a:gd name="T99" fmla="*/ 0 h 134"/>
                <a:gd name="T100" fmla="*/ 0 w 117"/>
                <a:gd name="T101" fmla="*/ 0 h 134"/>
                <a:gd name="T102" fmla="*/ 0 w 117"/>
                <a:gd name="T103" fmla="*/ 0 h 134"/>
                <a:gd name="T104" fmla="*/ 0 w 117"/>
                <a:gd name="T105" fmla="*/ 0 h 1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
                <a:gd name="T160" fmla="*/ 0 h 134"/>
                <a:gd name="T161" fmla="*/ 117 w 117"/>
                <a:gd name="T162" fmla="*/ 134 h 1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 h="134">
                  <a:moveTo>
                    <a:pt x="49" y="15"/>
                  </a:moveTo>
                  <a:lnTo>
                    <a:pt x="43" y="25"/>
                  </a:lnTo>
                  <a:lnTo>
                    <a:pt x="39" y="35"/>
                  </a:lnTo>
                  <a:lnTo>
                    <a:pt x="39" y="45"/>
                  </a:lnTo>
                  <a:lnTo>
                    <a:pt x="44" y="52"/>
                  </a:lnTo>
                  <a:lnTo>
                    <a:pt x="45" y="52"/>
                  </a:lnTo>
                  <a:lnTo>
                    <a:pt x="40" y="60"/>
                  </a:lnTo>
                  <a:lnTo>
                    <a:pt x="34" y="66"/>
                  </a:lnTo>
                  <a:lnTo>
                    <a:pt x="29" y="72"/>
                  </a:lnTo>
                  <a:lnTo>
                    <a:pt x="24" y="79"/>
                  </a:lnTo>
                  <a:lnTo>
                    <a:pt x="18" y="85"/>
                  </a:lnTo>
                  <a:lnTo>
                    <a:pt x="13" y="91"/>
                  </a:lnTo>
                  <a:lnTo>
                    <a:pt x="6" y="97"/>
                  </a:lnTo>
                  <a:lnTo>
                    <a:pt x="1" y="104"/>
                  </a:lnTo>
                  <a:lnTo>
                    <a:pt x="1" y="111"/>
                  </a:lnTo>
                  <a:lnTo>
                    <a:pt x="1" y="119"/>
                  </a:lnTo>
                  <a:lnTo>
                    <a:pt x="1" y="126"/>
                  </a:lnTo>
                  <a:lnTo>
                    <a:pt x="0" y="134"/>
                  </a:lnTo>
                  <a:lnTo>
                    <a:pt x="9" y="126"/>
                  </a:lnTo>
                  <a:lnTo>
                    <a:pt x="18" y="120"/>
                  </a:lnTo>
                  <a:lnTo>
                    <a:pt x="27" y="112"/>
                  </a:lnTo>
                  <a:lnTo>
                    <a:pt x="35" y="105"/>
                  </a:lnTo>
                  <a:lnTo>
                    <a:pt x="44" y="96"/>
                  </a:lnTo>
                  <a:lnTo>
                    <a:pt x="53" y="89"/>
                  </a:lnTo>
                  <a:lnTo>
                    <a:pt x="62" y="81"/>
                  </a:lnTo>
                  <a:lnTo>
                    <a:pt x="70" y="72"/>
                  </a:lnTo>
                  <a:lnTo>
                    <a:pt x="70" y="74"/>
                  </a:lnTo>
                  <a:lnTo>
                    <a:pt x="79" y="77"/>
                  </a:lnTo>
                  <a:lnTo>
                    <a:pt x="88" y="76"/>
                  </a:lnTo>
                  <a:lnTo>
                    <a:pt x="98" y="71"/>
                  </a:lnTo>
                  <a:lnTo>
                    <a:pt x="107" y="62"/>
                  </a:lnTo>
                  <a:lnTo>
                    <a:pt x="113" y="51"/>
                  </a:lnTo>
                  <a:lnTo>
                    <a:pt x="117" y="40"/>
                  </a:lnTo>
                  <a:lnTo>
                    <a:pt x="117" y="31"/>
                  </a:lnTo>
                  <a:lnTo>
                    <a:pt x="112" y="24"/>
                  </a:lnTo>
                  <a:lnTo>
                    <a:pt x="107" y="21"/>
                  </a:lnTo>
                  <a:lnTo>
                    <a:pt x="102" y="21"/>
                  </a:lnTo>
                  <a:lnTo>
                    <a:pt x="95" y="22"/>
                  </a:lnTo>
                  <a:lnTo>
                    <a:pt x="89" y="25"/>
                  </a:lnTo>
                  <a:lnTo>
                    <a:pt x="90" y="17"/>
                  </a:lnTo>
                  <a:lnTo>
                    <a:pt x="90" y="11"/>
                  </a:lnTo>
                  <a:lnTo>
                    <a:pt x="88" y="6"/>
                  </a:lnTo>
                  <a:lnTo>
                    <a:pt x="84" y="2"/>
                  </a:lnTo>
                  <a:lnTo>
                    <a:pt x="77" y="0"/>
                  </a:lnTo>
                  <a:lnTo>
                    <a:pt x="68" y="1"/>
                  </a:lnTo>
                  <a:lnTo>
                    <a:pt x="58" y="6"/>
                  </a:lnTo>
                  <a:lnTo>
                    <a:pt x="4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4" name="Freeform 312"/>
            <p:cNvSpPr>
              <a:spLocks/>
            </p:cNvSpPr>
            <p:nvPr/>
          </p:nvSpPr>
          <p:spPr bwMode="auto">
            <a:xfrm>
              <a:off x="4347" y="3421"/>
              <a:ext cx="33" cy="27"/>
            </a:xfrm>
            <a:custGeom>
              <a:avLst/>
              <a:gdLst>
                <a:gd name="T0" fmla="*/ 0 w 130"/>
                <a:gd name="T1" fmla="*/ 0 h 106"/>
                <a:gd name="T2" fmla="*/ 0 w 130"/>
                <a:gd name="T3" fmla="*/ 0 h 106"/>
                <a:gd name="T4" fmla="*/ 0 w 130"/>
                <a:gd name="T5" fmla="*/ 0 h 106"/>
                <a:gd name="T6" fmla="*/ 0 w 130"/>
                <a:gd name="T7" fmla="*/ 0 h 106"/>
                <a:gd name="T8" fmla="*/ 0 w 130"/>
                <a:gd name="T9" fmla="*/ 0 h 106"/>
                <a:gd name="T10" fmla="*/ 0 w 130"/>
                <a:gd name="T11" fmla="*/ 0 h 106"/>
                <a:gd name="T12" fmla="*/ 0 w 130"/>
                <a:gd name="T13" fmla="*/ 0 h 106"/>
                <a:gd name="T14" fmla="*/ 0 w 130"/>
                <a:gd name="T15" fmla="*/ 0 h 106"/>
                <a:gd name="T16" fmla="*/ 0 w 130"/>
                <a:gd name="T17" fmla="*/ 0 h 106"/>
                <a:gd name="T18" fmla="*/ 0 w 130"/>
                <a:gd name="T19" fmla="*/ 0 h 106"/>
                <a:gd name="T20" fmla="*/ 0 w 130"/>
                <a:gd name="T21" fmla="*/ 0 h 106"/>
                <a:gd name="T22" fmla="*/ 0 w 130"/>
                <a:gd name="T23" fmla="*/ 0 h 106"/>
                <a:gd name="T24" fmla="*/ 0 w 130"/>
                <a:gd name="T25" fmla="*/ 0 h 106"/>
                <a:gd name="T26" fmla="*/ 0 w 130"/>
                <a:gd name="T27" fmla="*/ 0 h 106"/>
                <a:gd name="T28" fmla="*/ 0 w 130"/>
                <a:gd name="T29" fmla="*/ 0 h 106"/>
                <a:gd name="T30" fmla="*/ 0 w 130"/>
                <a:gd name="T31" fmla="*/ 0 h 106"/>
                <a:gd name="T32" fmla="*/ 0 w 130"/>
                <a:gd name="T33" fmla="*/ 0 h 106"/>
                <a:gd name="T34" fmla="*/ 0 w 130"/>
                <a:gd name="T35" fmla="*/ 0 h 106"/>
                <a:gd name="T36" fmla="*/ 0 w 130"/>
                <a:gd name="T37" fmla="*/ 0 h 106"/>
                <a:gd name="T38" fmla="*/ 0 w 130"/>
                <a:gd name="T39" fmla="*/ 0 h 106"/>
                <a:gd name="T40" fmla="*/ 0 w 130"/>
                <a:gd name="T41" fmla="*/ 0 h 106"/>
                <a:gd name="T42" fmla="*/ 0 w 130"/>
                <a:gd name="T43" fmla="*/ 0 h 106"/>
                <a:gd name="T44" fmla="*/ 0 w 130"/>
                <a:gd name="T45" fmla="*/ 0 h 106"/>
                <a:gd name="T46" fmla="*/ 0 w 130"/>
                <a:gd name="T47" fmla="*/ 0 h 106"/>
                <a:gd name="T48" fmla="*/ 0 w 130"/>
                <a:gd name="T49" fmla="*/ 0 h 106"/>
                <a:gd name="T50" fmla="*/ 0 w 130"/>
                <a:gd name="T51" fmla="*/ 0 h 106"/>
                <a:gd name="T52" fmla="*/ 0 w 130"/>
                <a:gd name="T53" fmla="*/ 0 h 106"/>
                <a:gd name="T54" fmla="*/ 0 w 130"/>
                <a:gd name="T55" fmla="*/ 0 h 106"/>
                <a:gd name="T56" fmla="*/ 0 w 130"/>
                <a:gd name="T57" fmla="*/ 0 h 106"/>
                <a:gd name="T58" fmla="*/ 0 w 130"/>
                <a:gd name="T59" fmla="*/ 0 h 106"/>
                <a:gd name="T60" fmla="*/ 0 w 130"/>
                <a:gd name="T61" fmla="*/ 0 h 106"/>
                <a:gd name="T62" fmla="*/ 0 w 130"/>
                <a:gd name="T63" fmla="*/ 0 h 106"/>
                <a:gd name="T64" fmla="*/ 0 w 130"/>
                <a:gd name="T65" fmla="*/ 0 h 106"/>
                <a:gd name="T66" fmla="*/ 0 w 130"/>
                <a:gd name="T67" fmla="*/ 0 h 106"/>
                <a:gd name="T68" fmla="*/ 0 w 130"/>
                <a:gd name="T69" fmla="*/ 0 h 106"/>
                <a:gd name="T70" fmla="*/ 0 w 130"/>
                <a:gd name="T71" fmla="*/ 0 h 106"/>
                <a:gd name="T72" fmla="*/ 0 w 130"/>
                <a:gd name="T73" fmla="*/ 0 h 106"/>
                <a:gd name="T74" fmla="*/ 0 w 130"/>
                <a:gd name="T75" fmla="*/ 0 h 106"/>
                <a:gd name="T76" fmla="*/ 0 w 130"/>
                <a:gd name="T77" fmla="*/ 0 h 106"/>
                <a:gd name="T78" fmla="*/ 0 w 130"/>
                <a:gd name="T79" fmla="*/ 0 h 106"/>
                <a:gd name="T80" fmla="*/ 0 w 130"/>
                <a:gd name="T81" fmla="*/ 0 h 106"/>
                <a:gd name="T82" fmla="*/ 0 w 130"/>
                <a:gd name="T83" fmla="*/ 0 h 106"/>
                <a:gd name="T84" fmla="*/ 0 w 130"/>
                <a:gd name="T85" fmla="*/ 0 h 106"/>
                <a:gd name="T86" fmla="*/ 0 w 130"/>
                <a:gd name="T87" fmla="*/ 0 h 106"/>
                <a:gd name="T88" fmla="*/ 0 w 130"/>
                <a:gd name="T89" fmla="*/ 0 h 106"/>
                <a:gd name="T90" fmla="*/ 0 w 130"/>
                <a:gd name="T91" fmla="*/ 0 h 106"/>
                <a:gd name="T92" fmla="*/ 0 w 130"/>
                <a:gd name="T93" fmla="*/ 0 h 106"/>
                <a:gd name="T94" fmla="*/ 0 w 130"/>
                <a:gd name="T95" fmla="*/ 0 h 106"/>
                <a:gd name="T96" fmla="*/ 0 w 130"/>
                <a:gd name="T97" fmla="*/ 0 h 106"/>
                <a:gd name="T98" fmla="*/ 0 w 130"/>
                <a:gd name="T99" fmla="*/ 0 h 106"/>
                <a:gd name="T100" fmla="*/ 0 w 130"/>
                <a:gd name="T101" fmla="*/ 0 h 106"/>
                <a:gd name="T102" fmla="*/ 0 w 130"/>
                <a:gd name="T103" fmla="*/ 0 h 106"/>
                <a:gd name="T104" fmla="*/ 0 w 130"/>
                <a:gd name="T105" fmla="*/ 0 h 1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0"/>
                <a:gd name="T160" fmla="*/ 0 h 106"/>
                <a:gd name="T161" fmla="*/ 130 w 130"/>
                <a:gd name="T162" fmla="*/ 106 h 1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0" h="106">
                  <a:moveTo>
                    <a:pt x="98" y="85"/>
                  </a:moveTo>
                  <a:lnTo>
                    <a:pt x="100" y="76"/>
                  </a:lnTo>
                  <a:lnTo>
                    <a:pt x="103" y="69"/>
                  </a:lnTo>
                  <a:lnTo>
                    <a:pt x="103" y="63"/>
                  </a:lnTo>
                  <a:lnTo>
                    <a:pt x="101" y="56"/>
                  </a:lnTo>
                  <a:lnTo>
                    <a:pt x="108" y="54"/>
                  </a:lnTo>
                  <a:lnTo>
                    <a:pt x="114" y="49"/>
                  </a:lnTo>
                  <a:lnTo>
                    <a:pt x="119" y="43"/>
                  </a:lnTo>
                  <a:lnTo>
                    <a:pt x="124" y="35"/>
                  </a:lnTo>
                  <a:lnTo>
                    <a:pt x="129" y="24"/>
                  </a:lnTo>
                  <a:lnTo>
                    <a:pt x="130" y="14"/>
                  </a:lnTo>
                  <a:lnTo>
                    <a:pt x="126" y="5"/>
                  </a:lnTo>
                  <a:lnTo>
                    <a:pt x="120" y="0"/>
                  </a:lnTo>
                  <a:lnTo>
                    <a:pt x="110" y="0"/>
                  </a:lnTo>
                  <a:lnTo>
                    <a:pt x="100" y="3"/>
                  </a:lnTo>
                  <a:lnTo>
                    <a:pt x="91" y="10"/>
                  </a:lnTo>
                  <a:lnTo>
                    <a:pt x="84" y="20"/>
                  </a:lnTo>
                  <a:lnTo>
                    <a:pt x="82" y="21"/>
                  </a:lnTo>
                  <a:lnTo>
                    <a:pt x="82" y="23"/>
                  </a:lnTo>
                  <a:lnTo>
                    <a:pt x="74" y="20"/>
                  </a:lnTo>
                  <a:lnTo>
                    <a:pt x="65" y="19"/>
                  </a:lnTo>
                  <a:lnTo>
                    <a:pt x="56" y="16"/>
                  </a:lnTo>
                  <a:lnTo>
                    <a:pt x="47" y="14"/>
                  </a:lnTo>
                  <a:lnTo>
                    <a:pt x="39" y="11"/>
                  </a:lnTo>
                  <a:lnTo>
                    <a:pt x="30" y="9"/>
                  </a:lnTo>
                  <a:lnTo>
                    <a:pt x="21" y="6"/>
                  </a:lnTo>
                  <a:lnTo>
                    <a:pt x="12" y="3"/>
                  </a:lnTo>
                  <a:lnTo>
                    <a:pt x="10" y="9"/>
                  </a:lnTo>
                  <a:lnTo>
                    <a:pt x="6" y="16"/>
                  </a:lnTo>
                  <a:lnTo>
                    <a:pt x="4" y="23"/>
                  </a:lnTo>
                  <a:lnTo>
                    <a:pt x="0" y="30"/>
                  </a:lnTo>
                  <a:lnTo>
                    <a:pt x="7" y="35"/>
                  </a:lnTo>
                  <a:lnTo>
                    <a:pt x="15" y="39"/>
                  </a:lnTo>
                  <a:lnTo>
                    <a:pt x="22" y="44"/>
                  </a:lnTo>
                  <a:lnTo>
                    <a:pt x="29" y="48"/>
                  </a:lnTo>
                  <a:lnTo>
                    <a:pt x="36" y="53"/>
                  </a:lnTo>
                  <a:lnTo>
                    <a:pt x="44" y="56"/>
                  </a:lnTo>
                  <a:lnTo>
                    <a:pt x="50" y="61"/>
                  </a:lnTo>
                  <a:lnTo>
                    <a:pt x="57" y="65"/>
                  </a:lnTo>
                  <a:lnTo>
                    <a:pt x="56" y="66"/>
                  </a:lnTo>
                  <a:lnTo>
                    <a:pt x="51" y="79"/>
                  </a:lnTo>
                  <a:lnTo>
                    <a:pt x="51" y="89"/>
                  </a:lnTo>
                  <a:lnTo>
                    <a:pt x="55" y="99"/>
                  </a:lnTo>
                  <a:lnTo>
                    <a:pt x="61" y="105"/>
                  </a:lnTo>
                  <a:lnTo>
                    <a:pt x="70" y="106"/>
                  </a:lnTo>
                  <a:lnTo>
                    <a:pt x="80" y="103"/>
                  </a:lnTo>
                  <a:lnTo>
                    <a:pt x="89" y="96"/>
                  </a:lnTo>
                  <a:lnTo>
                    <a:pt x="98"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5" name="Freeform 316"/>
            <p:cNvSpPr>
              <a:spLocks/>
            </p:cNvSpPr>
            <p:nvPr/>
          </p:nvSpPr>
          <p:spPr bwMode="auto">
            <a:xfrm>
              <a:off x="4198" y="3686"/>
              <a:ext cx="246" cy="10"/>
            </a:xfrm>
            <a:custGeom>
              <a:avLst/>
              <a:gdLst>
                <a:gd name="T0" fmla="*/ 0 w 985"/>
                <a:gd name="T1" fmla="*/ 0 h 42"/>
                <a:gd name="T2" fmla="*/ 0 w 985"/>
                <a:gd name="T3" fmla="*/ 0 h 42"/>
                <a:gd name="T4" fmla="*/ 0 w 985"/>
                <a:gd name="T5" fmla="*/ 0 h 42"/>
                <a:gd name="T6" fmla="*/ 0 w 985"/>
                <a:gd name="T7" fmla="*/ 0 h 42"/>
                <a:gd name="T8" fmla="*/ 0 60000 65536"/>
                <a:gd name="T9" fmla="*/ 0 60000 65536"/>
                <a:gd name="T10" fmla="*/ 0 60000 65536"/>
                <a:gd name="T11" fmla="*/ 0 60000 65536"/>
                <a:gd name="T12" fmla="*/ 0 w 985"/>
                <a:gd name="T13" fmla="*/ 0 h 42"/>
                <a:gd name="T14" fmla="*/ 985 w 985"/>
                <a:gd name="T15" fmla="*/ 42 h 42"/>
              </a:gdLst>
              <a:ahLst/>
              <a:cxnLst>
                <a:cxn ang="T8">
                  <a:pos x="T0" y="T1"/>
                </a:cxn>
                <a:cxn ang="T9">
                  <a:pos x="T2" y="T3"/>
                </a:cxn>
                <a:cxn ang="T10">
                  <a:pos x="T4" y="T5"/>
                </a:cxn>
                <a:cxn ang="T11">
                  <a:pos x="T6" y="T7"/>
                </a:cxn>
              </a:cxnLst>
              <a:rect l="T12" t="T13" r="T14" b="T15"/>
              <a:pathLst>
                <a:path w="985" h="42">
                  <a:moveTo>
                    <a:pt x="897" y="0"/>
                  </a:moveTo>
                  <a:lnTo>
                    <a:pt x="985" y="42"/>
                  </a:lnTo>
                  <a:lnTo>
                    <a:pt x="0" y="0"/>
                  </a:lnTo>
                  <a:lnTo>
                    <a:pt x="8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6" name="Freeform 317"/>
            <p:cNvSpPr>
              <a:spLocks/>
            </p:cNvSpPr>
            <p:nvPr/>
          </p:nvSpPr>
          <p:spPr bwMode="auto">
            <a:xfrm>
              <a:off x="4495" y="3222"/>
              <a:ext cx="216" cy="353"/>
            </a:xfrm>
            <a:custGeom>
              <a:avLst/>
              <a:gdLst>
                <a:gd name="T0" fmla="*/ 0 w 866"/>
                <a:gd name="T1" fmla="*/ 0 h 1408"/>
                <a:gd name="T2" fmla="*/ 0 w 866"/>
                <a:gd name="T3" fmla="*/ 0 h 1408"/>
                <a:gd name="T4" fmla="*/ 0 w 866"/>
                <a:gd name="T5" fmla="*/ 0 h 1408"/>
                <a:gd name="T6" fmla="*/ 0 w 866"/>
                <a:gd name="T7" fmla="*/ 0 h 1408"/>
                <a:gd name="T8" fmla="*/ 0 w 866"/>
                <a:gd name="T9" fmla="*/ 0 h 1408"/>
                <a:gd name="T10" fmla="*/ 0 w 866"/>
                <a:gd name="T11" fmla="*/ 0 h 1408"/>
                <a:gd name="T12" fmla="*/ 0 w 866"/>
                <a:gd name="T13" fmla="*/ 0 h 1408"/>
                <a:gd name="T14" fmla="*/ 0 w 866"/>
                <a:gd name="T15" fmla="*/ 0 h 1408"/>
                <a:gd name="T16" fmla="*/ 0 w 866"/>
                <a:gd name="T17" fmla="*/ 0 h 1408"/>
                <a:gd name="T18" fmla="*/ 0 w 866"/>
                <a:gd name="T19" fmla="*/ 0 h 1408"/>
                <a:gd name="T20" fmla="*/ 0 w 866"/>
                <a:gd name="T21" fmla="*/ 0 h 1408"/>
                <a:gd name="T22" fmla="*/ 0 w 866"/>
                <a:gd name="T23" fmla="*/ 0 h 1408"/>
                <a:gd name="T24" fmla="*/ 0 w 866"/>
                <a:gd name="T25" fmla="*/ 0 h 1408"/>
                <a:gd name="T26" fmla="*/ 0 w 866"/>
                <a:gd name="T27" fmla="*/ 0 h 1408"/>
                <a:gd name="T28" fmla="*/ 0 w 866"/>
                <a:gd name="T29" fmla="*/ 0 h 1408"/>
                <a:gd name="T30" fmla="*/ 0 w 866"/>
                <a:gd name="T31" fmla="*/ 0 h 1408"/>
                <a:gd name="T32" fmla="*/ 0 w 866"/>
                <a:gd name="T33" fmla="*/ 0 h 1408"/>
                <a:gd name="T34" fmla="*/ 0 w 866"/>
                <a:gd name="T35" fmla="*/ 0 h 1408"/>
                <a:gd name="T36" fmla="*/ 0 w 866"/>
                <a:gd name="T37" fmla="*/ 0 h 1408"/>
                <a:gd name="T38" fmla="*/ 0 w 866"/>
                <a:gd name="T39" fmla="*/ 0 h 1408"/>
                <a:gd name="T40" fmla="*/ 0 w 866"/>
                <a:gd name="T41" fmla="*/ 0 h 1408"/>
                <a:gd name="T42" fmla="*/ 0 w 866"/>
                <a:gd name="T43" fmla="*/ 0 h 1408"/>
                <a:gd name="T44" fmla="*/ 0 w 866"/>
                <a:gd name="T45" fmla="*/ 0 h 1408"/>
                <a:gd name="T46" fmla="*/ 0 w 866"/>
                <a:gd name="T47" fmla="*/ 0 h 1408"/>
                <a:gd name="T48" fmla="*/ 0 w 866"/>
                <a:gd name="T49" fmla="*/ 0 h 1408"/>
                <a:gd name="T50" fmla="*/ 0 w 866"/>
                <a:gd name="T51" fmla="*/ 0 h 1408"/>
                <a:gd name="T52" fmla="*/ 0 w 866"/>
                <a:gd name="T53" fmla="*/ 0 h 1408"/>
                <a:gd name="T54" fmla="*/ 0 w 866"/>
                <a:gd name="T55" fmla="*/ 0 h 1408"/>
                <a:gd name="T56" fmla="*/ 0 w 866"/>
                <a:gd name="T57" fmla="*/ 0 h 1408"/>
                <a:gd name="T58" fmla="*/ 0 w 866"/>
                <a:gd name="T59" fmla="*/ 0 h 1408"/>
                <a:gd name="T60" fmla="*/ 0 w 866"/>
                <a:gd name="T61" fmla="*/ 0 h 1408"/>
                <a:gd name="T62" fmla="*/ 0 w 866"/>
                <a:gd name="T63" fmla="*/ 0 h 1408"/>
                <a:gd name="T64" fmla="*/ 0 w 866"/>
                <a:gd name="T65" fmla="*/ 0 h 1408"/>
                <a:gd name="T66" fmla="*/ 0 w 866"/>
                <a:gd name="T67" fmla="*/ 0 h 1408"/>
                <a:gd name="T68" fmla="*/ 0 w 866"/>
                <a:gd name="T69" fmla="*/ 0 h 1408"/>
                <a:gd name="T70" fmla="*/ 0 w 866"/>
                <a:gd name="T71" fmla="*/ 0 h 1408"/>
                <a:gd name="T72" fmla="*/ 0 w 866"/>
                <a:gd name="T73" fmla="*/ 0 h 1408"/>
                <a:gd name="T74" fmla="*/ 0 w 866"/>
                <a:gd name="T75" fmla="*/ 0 h 1408"/>
                <a:gd name="T76" fmla="*/ 0 w 866"/>
                <a:gd name="T77" fmla="*/ 0 h 1408"/>
                <a:gd name="T78" fmla="*/ 0 w 866"/>
                <a:gd name="T79" fmla="*/ 0 h 1408"/>
                <a:gd name="T80" fmla="*/ 0 w 866"/>
                <a:gd name="T81" fmla="*/ 0 h 1408"/>
                <a:gd name="T82" fmla="*/ 0 w 866"/>
                <a:gd name="T83" fmla="*/ 0 h 1408"/>
                <a:gd name="T84" fmla="*/ 0 w 866"/>
                <a:gd name="T85" fmla="*/ 0 h 1408"/>
                <a:gd name="T86" fmla="*/ 0 w 866"/>
                <a:gd name="T87" fmla="*/ 0 h 1408"/>
                <a:gd name="T88" fmla="*/ 0 w 866"/>
                <a:gd name="T89" fmla="*/ 0 h 1408"/>
                <a:gd name="T90" fmla="*/ 0 w 866"/>
                <a:gd name="T91" fmla="*/ 0 h 1408"/>
                <a:gd name="T92" fmla="*/ 0 w 866"/>
                <a:gd name="T93" fmla="*/ 0 h 1408"/>
                <a:gd name="T94" fmla="*/ 0 w 866"/>
                <a:gd name="T95" fmla="*/ 0 h 1408"/>
                <a:gd name="T96" fmla="*/ 0 w 866"/>
                <a:gd name="T97" fmla="*/ 0 h 1408"/>
                <a:gd name="T98" fmla="*/ 0 w 866"/>
                <a:gd name="T99" fmla="*/ 0 h 1408"/>
                <a:gd name="T100" fmla="*/ 0 w 866"/>
                <a:gd name="T101" fmla="*/ 0 h 1408"/>
                <a:gd name="T102" fmla="*/ 0 w 866"/>
                <a:gd name="T103" fmla="*/ 0 h 1408"/>
                <a:gd name="T104" fmla="*/ 0 w 866"/>
                <a:gd name="T105" fmla="*/ 0 h 1408"/>
                <a:gd name="T106" fmla="*/ 0 w 866"/>
                <a:gd name="T107" fmla="*/ 0 h 14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6"/>
                <a:gd name="T163" fmla="*/ 0 h 1408"/>
                <a:gd name="T164" fmla="*/ 866 w 866"/>
                <a:gd name="T165" fmla="*/ 1408 h 14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6" h="1408">
                  <a:moveTo>
                    <a:pt x="827" y="1167"/>
                  </a:moveTo>
                  <a:lnTo>
                    <a:pt x="835" y="932"/>
                  </a:lnTo>
                  <a:lnTo>
                    <a:pt x="866" y="889"/>
                  </a:lnTo>
                  <a:lnTo>
                    <a:pt x="836" y="829"/>
                  </a:lnTo>
                  <a:lnTo>
                    <a:pt x="859" y="0"/>
                  </a:lnTo>
                  <a:lnTo>
                    <a:pt x="648" y="85"/>
                  </a:lnTo>
                  <a:lnTo>
                    <a:pt x="473" y="111"/>
                  </a:lnTo>
                  <a:lnTo>
                    <a:pt x="248" y="88"/>
                  </a:lnTo>
                  <a:lnTo>
                    <a:pt x="40" y="37"/>
                  </a:lnTo>
                  <a:lnTo>
                    <a:pt x="24" y="8"/>
                  </a:lnTo>
                  <a:lnTo>
                    <a:pt x="33" y="825"/>
                  </a:lnTo>
                  <a:lnTo>
                    <a:pt x="6" y="907"/>
                  </a:lnTo>
                  <a:lnTo>
                    <a:pt x="33" y="929"/>
                  </a:lnTo>
                  <a:lnTo>
                    <a:pt x="35" y="1167"/>
                  </a:lnTo>
                  <a:lnTo>
                    <a:pt x="20" y="1183"/>
                  </a:lnTo>
                  <a:lnTo>
                    <a:pt x="9" y="1201"/>
                  </a:lnTo>
                  <a:lnTo>
                    <a:pt x="3" y="1218"/>
                  </a:lnTo>
                  <a:lnTo>
                    <a:pt x="0" y="1236"/>
                  </a:lnTo>
                  <a:lnTo>
                    <a:pt x="3" y="1253"/>
                  </a:lnTo>
                  <a:lnTo>
                    <a:pt x="9" y="1271"/>
                  </a:lnTo>
                  <a:lnTo>
                    <a:pt x="20" y="1287"/>
                  </a:lnTo>
                  <a:lnTo>
                    <a:pt x="34" y="1303"/>
                  </a:lnTo>
                  <a:lnTo>
                    <a:pt x="53" y="1318"/>
                  </a:lnTo>
                  <a:lnTo>
                    <a:pt x="74" y="1332"/>
                  </a:lnTo>
                  <a:lnTo>
                    <a:pt x="99" y="1346"/>
                  </a:lnTo>
                  <a:lnTo>
                    <a:pt x="127" y="1357"/>
                  </a:lnTo>
                  <a:lnTo>
                    <a:pt x="158" y="1368"/>
                  </a:lnTo>
                  <a:lnTo>
                    <a:pt x="190" y="1378"/>
                  </a:lnTo>
                  <a:lnTo>
                    <a:pt x="227" y="1387"/>
                  </a:lnTo>
                  <a:lnTo>
                    <a:pt x="264" y="1395"/>
                  </a:lnTo>
                  <a:lnTo>
                    <a:pt x="304" y="1401"/>
                  </a:lnTo>
                  <a:lnTo>
                    <a:pt x="346" y="1405"/>
                  </a:lnTo>
                  <a:lnTo>
                    <a:pt x="388" y="1407"/>
                  </a:lnTo>
                  <a:lnTo>
                    <a:pt x="432" y="1408"/>
                  </a:lnTo>
                  <a:lnTo>
                    <a:pt x="476" y="1407"/>
                  </a:lnTo>
                  <a:lnTo>
                    <a:pt x="518" y="1405"/>
                  </a:lnTo>
                  <a:lnTo>
                    <a:pt x="560" y="1401"/>
                  </a:lnTo>
                  <a:lnTo>
                    <a:pt x="600" y="1395"/>
                  </a:lnTo>
                  <a:lnTo>
                    <a:pt x="637" y="1387"/>
                  </a:lnTo>
                  <a:lnTo>
                    <a:pt x="672" y="1378"/>
                  </a:lnTo>
                  <a:lnTo>
                    <a:pt x="706" y="1368"/>
                  </a:lnTo>
                  <a:lnTo>
                    <a:pt x="736" y="1357"/>
                  </a:lnTo>
                  <a:lnTo>
                    <a:pt x="764" y="1346"/>
                  </a:lnTo>
                  <a:lnTo>
                    <a:pt x="789" y="1332"/>
                  </a:lnTo>
                  <a:lnTo>
                    <a:pt x="810" y="1318"/>
                  </a:lnTo>
                  <a:lnTo>
                    <a:pt x="829" y="1303"/>
                  </a:lnTo>
                  <a:lnTo>
                    <a:pt x="844" y="1287"/>
                  </a:lnTo>
                  <a:lnTo>
                    <a:pt x="854" y="1271"/>
                  </a:lnTo>
                  <a:lnTo>
                    <a:pt x="860" y="1253"/>
                  </a:lnTo>
                  <a:lnTo>
                    <a:pt x="862" y="1236"/>
                  </a:lnTo>
                  <a:lnTo>
                    <a:pt x="860" y="1217"/>
                  </a:lnTo>
                  <a:lnTo>
                    <a:pt x="854" y="1199"/>
                  </a:lnTo>
                  <a:lnTo>
                    <a:pt x="842" y="1183"/>
                  </a:lnTo>
                  <a:lnTo>
                    <a:pt x="827" y="1167"/>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7" name="Freeform 318"/>
            <p:cNvSpPr>
              <a:spLocks/>
            </p:cNvSpPr>
            <p:nvPr/>
          </p:nvSpPr>
          <p:spPr bwMode="auto">
            <a:xfrm>
              <a:off x="4499" y="3194"/>
              <a:ext cx="207" cy="52"/>
            </a:xfrm>
            <a:custGeom>
              <a:avLst/>
              <a:gdLst>
                <a:gd name="T0" fmla="*/ 0 w 831"/>
                <a:gd name="T1" fmla="*/ 0 h 206"/>
                <a:gd name="T2" fmla="*/ 0 w 831"/>
                <a:gd name="T3" fmla="*/ 0 h 206"/>
                <a:gd name="T4" fmla="*/ 0 w 831"/>
                <a:gd name="T5" fmla="*/ 0 h 206"/>
                <a:gd name="T6" fmla="*/ 0 w 831"/>
                <a:gd name="T7" fmla="*/ 0 h 206"/>
                <a:gd name="T8" fmla="*/ 0 w 831"/>
                <a:gd name="T9" fmla="*/ 0 h 206"/>
                <a:gd name="T10" fmla="*/ 0 w 831"/>
                <a:gd name="T11" fmla="*/ 0 h 206"/>
                <a:gd name="T12" fmla="*/ 0 w 831"/>
                <a:gd name="T13" fmla="*/ 0 h 206"/>
                <a:gd name="T14" fmla="*/ 0 w 831"/>
                <a:gd name="T15" fmla="*/ 0 h 206"/>
                <a:gd name="T16" fmla="*/ 0 w 831"/>
                <a:gd name="T17" fmla="*/ 0 h 206"/>
                <a:gd name="T18" fmla="*/ 0 w 831"/>
                <a:gd name="T19" fmla="*/ 0 h 206"/>
                <a:gd name="T20" fmla="*/ 0 w 831"/>
                <a:gd name="T21" fmla="*/ 0 h 206"/>
                <a:gd name="T22" fmla="*/ 0 w 831"/>
                <a:gd name="T23" fmla="*/ 0 h 206"/>
                <a:gd name="T24" fmla="*/ 0 w 831"/>
                <a:gd name="T25" fmla="*/ 0 h 206"/>
                <a:gd name="T26" fmla="*/ 0 w 831"/>
                <a:gd name="T27" fmla="*/ 0 h 206"/>
                <a:gd name="T28" fmla="*/ 0 w 831"/>
                <a:gd name="T29" fmla="*/ 0 h 206"/>
                <a:gd name="T30" fmla="*/ 0 w 831"/>
                <a:gd name="T31" fmla="*/ 0 h 206"/>
                <a:gd name="T32" fmla="*/ 0 w 831"/>
                <a:gd name="T33" fmla="*/ 0 h 206"/>
                <a:gd name="T34" fmla="*/ 0 w 831"/>
                <a:gd name="T35" fmla="*/ 0 h 206"/>
                <a:gd name="T36" fmla="*/ 0 w 831"/>
                <a:gd name="T37" fmla="*/ 0 h 206"/>
                <a:gd name="T38" fmla="*/ 0 w 831"/>
                <a:gd name="T39" fmla="*/ 0 h 206"/>
                <a:gd name="T40" fmla="*/ 0 w 831"/>
                <a:gd name="T41" fmla="*/ 0 h 206"/>
                <a:gd name="T42" fmla="*/ 0 w 831"/>
                <a:gd name="T43" fmla="*/ 0 h 206"/>
                <a:gd name="T44" fmla="*/ 0 w 831"/>
                <a:gd name="T45" fmla="*/ 0 h 206"/>
                <a:gd name="T46" fmla="*/ 0 w 831"/>
                <a:gd name="T47" fmla="*/ 0 h 206"/>
                <a:gd name="T48" fmla="*/ 0 w 831"/>
                <a:gd name="T49" fmla="*/ 0 h 206"/>
                <a:gd name="T50" fmla="*/ 0 w 831"/>
                <a:gd name="T51" fmla="*/ 0 h 206"/>
                <a:gd name="T52" fmla="*/ 0 w 831"/>
                <a:gd name="T53" fmla="*/ 0 h 206"/>
                <a:gd name="T54" fmla="*/ 0 w 831"/>
                <a:gd name="T55" fmla="*/ 0 h 206"/>
                <a:gd name="T56" fmla="*/ 0 w 831"/>
                <a:gd name="T57" fmla="*/ 0 h 206"/>
                <a:gd name="T58" fmla="*/ 0 w 831"/>
                <a:gd name="T59" fmla="*/ 0 h 206"/>
                <a:gd name="T60" fmla="*/ 0 w 831"/>
                <a:gd name="T61" fmla="*/ 0 h 206"/>
                <a:gd name="T62" fmla="*/ 0 w 831"/>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1"/>
                <a:gd name="T97" fmla="*/ 0 h 206"/>
                <a:gd name="T98" fmla="*/ 831 w 831"/>
                <a:gd name="T99" fmla="*/ 206 h 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1" h="206">
                  <a:moveTo>
                    <a:pt x="416" y="206"/>
                  </a:moveTo>
                  <a:lnTo>
                    <a:pt x="458" y="206"/>
                  </a:lnTo>
                  <a:lnTo>
                    <a:pt x="500" y="204"/>
                  </a:lnTo>
                  <a:lnTo>
                    <a:pt x="540" y="201"/>
                  </a:lnTo>
                  <a:lnTo>
                    <a:pt x="577" y="199"/>
                  </a:lnTo>
                  <a:lnTo>
                    <a:pt x="614" y="194"/>
                  </a:lnTo>
                  <a:lnTo>
                    <a:pt x="647" y="189"/>
                  </a:lnTo>
                  <a:lnTo>
                    <a:pt x="680" y="182"/>
                  </a:lnTo>
                  <a:lnTo>
                    <a:pt x="710" y="176"/>
                  </a:lnTo>
                  <a:lnTo>
                    <a:pt x="736" y="169"/>
                  </a:lnTo>
                  <a:lnTo>
                    <a:pt x="760" y="161"/>
                  </a:lnTo>
                  <a:lnTo>
                    <a:pt x="781" y="152"/>
                  </a:lnTo>
                  <a:lnTo>
                    <a:pt x="799" y="144"/>
                  </a:lnTo>
                  <a:lnTo>
                    <a:pt x="813" y="134"/>
                  </a:lnTo>
                  <a:lnTo>
                    <a:pt x="823" y="124"/>
                  </a:lnTo>
                  <a:lnTo>
                    <a:pt x="829" y="114"/>
                  </a:lnTo>
                  <a:lnTo>
                    <a:pt x="831" y="104"/>
                  </a:lnTo>
                  <a:lnTo>
                    <a:pt x="829" y="92"/>
                  </a:lnTo>
                  <a:lnTo>
                    <a:pt x="823" y="82"/>
                  </a:lnTo>
                  <a:lnTo>
                    <a:pt x="813" y="72"/>
                  </a:lnTo>
                  <a:lnTo>
                    <a:pt x="799" y="64"/>
                  </a:lnTo>
                  <a:lnTo>
                    <a:pt x="781" y="54"/>
                  </a:lnTo>
                  <a:lnTo>
                    <a:pt x="760" y="46"/>
                  </a:lnTo>
                  <a:lnTo>
                    <a:pt x="736" y="37"/>
                  </a:lnTo>
                  <a:lnTo>
                    <a:pt x="710" y="30"/>
                  </a:lnTo>
                  <a:lnTo>
                    <a:pt x="680" y="24"/>
                  </a:lnTo>
                  <a:lnTo>
                    <a:pt x="647" y="17"/>
                  </a:lnTo>
                  <a:lnTo>
                    <a:pt x="614" y="12"/>
                  </a:lnTo>
                  <a:lnTo>
                    <a:pt x="577" y="7"/>
                  </a:lnTo>
                  <a:lnTo>
                    <a:pt x="540" y="5"/>
                  </a:lnTo>
                  <a:lnTo>
                    <a:pt x="500" y="2"/>
                  </a:lnTo>
                  <a:lnTo>
                    <a:pt x="458" y="0"/>
                  </a:lnTo>
                  <a:lnTo>
                    <a:pt x="416" y="0"/>
                  </a:lnTo>
                  <a:lnTo>
                    <a:pt x="373" y="0"/>
                  </a:lnTo>
                  <a:lnTo>
                    <a:pt x="332" y="2"/>
                  </a:lnTo>
                  <a:lnTo>
                    <a:pt x="292" y="5"/>
                  </a:lnTo>
                  <a:lnTo>
                    <a:pt x="254" y="7"/>
                  </a:lnTo>
                  <a:lnTo>
                    <a:pt x="218" y="12"/>
                  </a:lnTo>
                  <a:lnTo>
                    <a:pt x="184" y="17"/>
                  </a:lnTo>
                  <a:lnTo>
                    <a:pt x="152" y="24"/>
                  </a:lnTo>
                  <a:lnTo>
                    <a:pt x="122" y="30"/>
                  </a:lnTo>
                  <a:lnTo>
                    <a:pt x="95" y="37"/>
                  </a:lnTo>
                  <a:lnTo>
                    <a:pt x="72" y="46"/>
                  </a:lnTo>
                  <a:lnTo>
                    <a:pt x="50" y="54"/>
                  </a:lnTo>
                  <a:lnTo>
                    <a:pt x="33" y="64"/>
                  </a:lnTo>
                  <a:lnTo>
                    <a:pt x="19" y="72"/>
                  </a:lnTo>
                  <a:lnTo>
                    <a:pt x="9" y="82"/>
                  </a:lnTo>
                  <a:lnTo>
                    <a:pt x="3" y="92"/>
                  </a:lnTo>
                  <a:lnTo>
                    <a:pt x="0" y="104"/>
                  </a:lnTo>
                  <a:lnTo>
                    <a:pt x="3" y="114"/>
                  </a:lnTo>
                  <a:lnTo>
                    <a:pt x="9" y="124"/>
                  </a:lnTo>
                  <a:lnTo>
                    <a:pt x="19" y="134"/>
                  </a:lnTo>
                  <a:lnTo>
                    <a:pt x="33" y="144"/>
                  </a:lnTo>
                  <a:lnTo>
                    <a:pt x="50" y="152"/>
                  </a:lnTo>
                  <a:lnTo>
                    <a:pt x="72" y="161"/>
                  </a:lnTo>
                  <a:lnTo>
                    <a:pt x="95" y="169"/>
                  </a:lnTo>
                  <a:lnTo>
                    <a:pt x="122" y="176"/>
                  </a:lnTo>
                  <a:lnTo>
                    <a:pt x="152" y="182"/>
                  </a:lnTo>
                  <a:lnTo>
                    <a:pt x="184" y="189"/>
                  </a:lnTo>
                  <a:lnTo>
                    <a:pt x="218" y="194"/>
                  </a:lnTo>
                  <a:lnTo>
                    <a:pt x="254" y="199"/>
                  </a:lnTo>
                  <a:lnTo>
                    <a:pt x="292" y="201"/>
                  </a:lnTo>
                  <a:lnTo>
                    <a:pt x="332" y="204"/>
                  </a:lnTo>
                  <a:lnTo>
                    <a:pt x="373" y="206"/>
                  </a:lnTo>
                  <a:lnTo>
                    <a:pt x="416" y="206"/>
                  </a:lnTo>
                  <a:close/>
                </a:path>
              </a:pathLst>
            </a:custGeom>
            <a:solidFill>
              <a:srgbClr val="63E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8" name="Freeform 319"/>
            <p:cNvSpPr>
              <a:spLocks/>
            </p:cNvSpPr>
            <p:nvPr/>
          </p:nvSpPr>
          <p:spPr bwMode="auto">
            <a:xfrm>
              <a:off x="4494" y="3194"/>
              <a:ext cx="225" cy="59"/>
            </a:xfrm>
            <a:custGeom>
              <a:avLst/>
              <a:gdLst>
                <a:gd name="T0" fmla="*/ 0 w 903"/>
                <a:gd name="T1" fmla="*/ 0 h 238"/>
                <a:gd name="T2" fmla="*/ 0 w 903"/>
                <a:gd name="T3" fmla="*/ 0 h 238"/>
                <a:gd name="T4" fmla="*/ 0 w 903"/>
                <a:gd name="T5" fmla="*/ 0 h 238"/>
                <a:gd name="T6" fmla="*/ 0 w 903"/>
                <a:gd name="T7" fmla="*/ 0 h 238"/>
                <a:gd name="T8" fmla="*/ 0 w 903"/>
                <a:gd name="T9" fmla="*/ 0 h 238"/>
                <a:gd name="T10" fmla="*/ 0 w 903"/>
                <a:gd name="T11" fmla="*/ 0 h 238"/>
                <a:gd name="T12" fmla="*/ 0 w 903"/>
                <a:gd name="T13" fmla="*/ 0 h 238"/>
                <a:gd name="T14" fmla="*/ 0 w 903"/>
                <a:gd name="T15" fmla="*/ 0 h 238"/>
                <a:gd name="T16" fmla="*/ 0 w 903"/>
                <a:gd name="T17" fmla="*/ 0 h 238"/>
                <a:gd name="T18" fmla="*/ 0 w 903"/>
                <a:gd name="T19" fmla="*/ 0 h 238"/>
                <a:gd name="T20" fmla="*/ 0 w 903"/>
                <a:gd name="T21" fmla="*/ 0 h 238"/>
                <a:gd name="T22" fmla="*/ 0 w 903"/>
                <a:gd name="T23" fmla="*/ 0 h 238"/>
                <a:gd name="T24" fmla="*/ 0 w 903"/>
                <a:gd name="T25" fmla="*/ 0 h 238"/>
                <a:gd name="T26" fmla="*/ 0 w 903"/>
                <a:gd name="T27" fmla="*/ 0 h 238"/>
                <a:gd name="T28" fmla="*/ 0 w 903"/>
                <a:gd name="T29" fmla="*/ 0 h 238"/>
                <a:gd name="T30" fmla="*/ 0 w 903"/>
                <a:gd name="T31" fmla="*/ 0 h 238"/>
                <a:gd name="T32" fmla="*/ 0 w 903"/>
                <a:gd name="T33" fmla="*/ 0 h 238"/>
                <a:gd name="T34" fmla="*/ 0 w 903"/>
                <a:gd name="T35" fmla="*/ 0 h 238"/>
                <a:gd name="T36" fmla="*/ 0 w 903"/>
                <a:gd name="T37" fmla="*/ 0 h 238"/>
                <a:gd name="T38" fmla="*/ 0 w 903"/>
                <a:gd name="T39" fmla="*/ 0 h 238"/>
                <a:gd name="T40" fmla="*/ 0 w 903"/>
                <a:gd name="T41" fmla="*/ 0 h 238"/>
                <a:gd name="T42" fmla="*/ 0 w 903"/>
                <a:gd name="T43" fmla="*/ 0 h 238"/>
                <a:gd name="T44" fmla="*/ 0 w 903"/>
                <a:gd name="T45" fmla="*/ 0 h 238"/>
                <a:gd name="T46" fmla="*/ 0 w 903"/>
                <a:gd name="T47" fmla="*/ 0 h 238"/>
                <a:gd name="T48" fmla="*/ 0 w 903"/>
                <a:gd name="T49" fmla="*/ 0 h 238"/>
                <a:gd name="T50" fmla="*/ 0 w 903"/>
                <a:gd name="T51" fmla="*/ 0 h 238"/>
                <a:gd name="T52" fmla="*/ 0 w 903"/>
                <a:gd name="T53" fmla="*/ 0 h 238"/>
                <a:gd name="T54" fmla="*/ 0 w 903"/>
                <a:gd name="T55" fmla="*/ 0 h 238"/>
                <a:gd name="T56" fmla="*/ 0 w 903"/>
                <a:gd name="T57" fmla="*/ 0 h 238"/>
                <a:gd name="T58" fmla="*/ 0 w 903"/>
                <a:gd name="T59" fmla="*/ 0 h 238"/>
                <a:gd name="T60" fmla="*/ 0 w 903"/>
                <a:gd name="T61" fmla="*/ 0 h 238"/>
                <a:gd name="T62" fmla="*/ 0 w 903"/>
                <a:gd name="T63" fmla="*/ 0 h 238"/>
                <a:gd name="T64" fmla="*/ 0 w 903"/>
                <a:gd name="T65" fmla="*/ 0 h 238"/>
                <a:gd name="T66" fmla="*/ 0 w 903"/>
                <a:gd name="T67" fmla="*/ 0 h 238"/>
                <a:gd name="T68" fmla="*/ 0 w 903"/>
                <a:gd name="T69" fmla="*/ 0 h 238"/>
                <a:gd name="T70" fmla="*/ 0 w 903"/>
                <a:gd name="T71" fmla="*/ 0 h 238"/>
                <a:gd name="T72" fmla="*/ 0 w 903"/>
                <a:gd name="T73" fmla="*/ 0 h 238"/>
                <a:gd name="T74" fmla="*/ 0 w 903"/>
                <a:gd name="T75" fmla="*/ 0 h 238"/>
                <a:gd name="T76" fmla="*/ 0 w 903"/>
                <a:gd name="T77" fmla="*/ 0 h 238"/>
                <a:gd name="T78" fmla="*/ 0 w 903"/>
                <a:gd name="T79" fmla="*/ 0 h 238"/>
                <a:gd name="T80" fmla="*/ 0 w 903"/>
                <a:gd name="T81" fmla="*/ 0 h 238"/>
                <a:gd name="T82" fmla="*/ 0 w 903"/>
                <a:gd name="T83" fmla="*/ 0 h 238"/>
                <a:gd name="T84" fmla="*/ 0 w 903"/>
                <a:gd name="T85" fmla="*/ 0 h 238"/>
                <a:gd name="T86" fmla="*/ 0 w 903"/>
                <a:gd name="T87" fmla="*/ 0 h 238"/>
                <a:gd name="T88" fmla="*/ 0 w 903"/>
                <a:gd name="T89" fmla="*/ 0 h 238"/>
                <a:gd name="T90" fmla="*/ 0 w 903"/>
                <a:gd name="T91" fmla="*/ 0 h 238"/>
                <a:gd name="T92" fmla="*/ 0 w 903"/>
                <a:gd name="T93" fmla="*/ 0 h 238"/>
                <a:gd name="T94" fmla="*/ 0 w 903"/>
                <a:gd name="T95" fmla="*/ 0 h 238"/>
                <a:gd name="T96" fmla="*/ 0 w 903"/>
                <a:gd name="T97" fmla="*/ 0 h 238"/>
                <a:gd name="T98" fmla="*/ 0 w 903"/>
                <a:gd name="T99" fmla="*/ 0 h 238"/>
                <a:gd name="T100" fmla="*/ 0 w 903"/>
                <a:gd name="T101" fmla="*/ 0 h 238"/>
                <a:gd name="T102" fmla="*/ 0 w 903"/>
                <a:gd name="T103" fmla="*/ 0 h 2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3"/>
                <a:gd name="T157" fmla="*/ 0 h 238"/>
                <a:gd name="T158" fmla="*/ 903 w 903"/>
                <a:gd name="T159" fmla="*/ 238 h 2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3" h="238">
                  <a:moveTo>
                    <a:pt x="523" y="0"/>
                  </a:moveTo>
                  <a:lnTo>
                    <a:pt x="554" y="3"/>
                  </a:lnTo>
                  <a:lnTo>
                    <a:pt x="584" y="7"/>
                  </a:lnTo>
                  <a:lnTo>
                    <a:pt x="611" y="11"/>
                  </a:lnTo>
                  <a:lnTo>
                    <a:pt x="639" y="16"/>
                  </a:lnTo>
                  <a:lnTo>
                    <a:pt x="664" y="21"/>
                  </a:lnTo>
                  <a:lnTo>
                    <a:pt x="686" y="26"/>
                  </a:lnTo>
                  <a:lnTo>
                    <a:pt x="709" y="32"/>
                  </a:lnTo>
                  <a:lnTo>
                    <a:pt x="727" y="39"/>
                  </a:lnTo>
                  <a:lnTo>
                    <a:pt x="746" y="47"/>
                  </a:lnTo>
                  <a:lnTo>
                    <a:pt x="761" y="54"/>
                  </a:lnTo>
                  <a:lnTo>
                    <a:pt x="775" y="62"/>
                  </a:lnTo>
                  <a:lnTo>
                    <a:pt x="786" y="69"/>
                  </a:lnTo>
                  <a:lnTo>
                    <a:pt x="795" y="78"/>
                  </a:lnTo>
                  <a:lnTo>
                    <a:pt x="803" y="87"/>
                  </a:lnTo>
                  <a:lnTo>
                    <a:pt x="806" y="94"/>
                  </a:lnTo>
                  <a:lnTo>
                    <a:pt x="808" y="103"/>
                  </a:lnTo>
                  <a:lnTo>
                    <a:pt x="805" y="113"/>
                  </a:lnTo>
                  <a:lnTo>
                    <a:pt x="800" y="123"/>
                  </a:lnTo>
                  <a:lnTo>
                    <a:pt x="790" y="132"/>
                  </a:lnTo>
                  <a:lnTo>
                    <a:pt x="776" y="141"/>
                  </a:lnTo>
                  <a:lnTo>
                    <a:pt x="760" y="149"/>
                  </a:lnTo>
                  <a:lnTo>
                    <a:pt x="740" y="158"/>
                  </a:lnTo>
                  <a:lnTo>
                    <a:pt x="717" y="166"/>
                  </a:lnTo>
                  <a:lnTo>
                    <a:pt x="692" y="172"/>
                  </a:lnTo>
                  <a:lnTo>
                    <a:pt x="664" y="178"/>
                  </a:lnTo>
                  <a:lnTo>
                    <a:pt x="634" y="184"/>
                  </a:lnTo>
                  <a:lnTo>
                    <a:pt x="601" y="189"/>
                  </a:lnTo>
                  <a:lnTo>
                    <a:pt x="567" y="193"/>
                  </a:lnTo>
                  <a:lnTo>
                    <a:pt x="531" y="196"/>
                  </a:lnTo>
                  <a:lnTo>
                    <a:pt x="492" y="198"/>
                  </a:lnTo>
                  <a:lnTo>
                    <a:pt x="453" y="201"/>
                  </a:lnTo>
                  <a:lnTo>
                    <a:pt x="413" y="201"/>
                  </a:lnTo>
                  <a:lnTo>
                    <a:pt x="373" y="201"/>
                  </a:lnTo>
                  <a:lnTo>
                    <a:pt x="333" y="198"/>
                  </a:lnTo>
                  <a:lnTo>
                    <a:pt x="296" y="196"/>
                  </a:lnTo>
                  <a:lnTo>
                    <a:pt x="259" y="193"/>
                  </a:lnTo>
                  <a:lnTo>
                    <a:pt x="224" y="189"/>
                  </a:lnTo>
                  <a:lnTo>
                    <a:pt x="192" y="184"/>
                  </a:lnTo>
                  <a:lnTo>
                    <a:pt x="162" y="178"/>
                  </a:lnTo>
                  <a:lnTo>
                    <a:pt x="133" y="172"/>
                  </a:lnTo>
                  <a:lnTo>
                    <a:pt x="108" y="166"/>
                  </a:lnTo>
                  <a:lnTo>
                    <a:pt x="85" y="158"/>
                  </a:lnTo>
                  <a:lnTo>
                    <a:pt x="65" y="149"/>
                  </a:lnTo>
                  <a:lnTo>
                    <a:pt x="49" y="141"/>
                  </a:lnTo>
                  <a:lnTo>
                    <a:pt x="35" y="132"/>
                  </a:lnTo>
                  <a:lnTo>
                    <a:pt x="25" y="123"/>
                  </a:lnTo>
                  <a:lnTo>
                    <a:pt x="20" y="113"/>
                  </a:lnTo>
                  <a:lnTo>
                    <a:pt x="18" y="103"/>
                  </a:lnTo>
                  <a:lnTo>
                    <a:pt x="18" y="98"/>
                  </a:lnTo>
                  <a:lnTo>
                    <a:pt x="19" y="94"/>
                  </a:lnTo>
                  <a:lnTo>
                    <a:pt x="22" y="89"/>
                  </a:lnTo>
                  <a:lnTo>
                    <a:pt x="24" y="86"/>
                  </a:lnTo>
                  <a:lnTo>
                    <a:pt x="14" y="94"/>
                  </a:lnTo>
                  <a:lnTo>
                    <a:pt x="7" y="103"/>
                  </a:lnTo>
                  <a:lnTo>
                    <a:pt x="2" y="113"/>
                  </a:lnTo>
                  <a:lnTo>
                    <a:pt x="0" y="122"/>
                  </a:lnTo>
                  <a:lnTo>
                    <a:pt x="3" y="133"/>
                  </a:lnTo>
                  <a:lnTo>
                    <a:pt x="9" y="146"/>
                  </a:lnTo>
                  <a:lnTo>
                    <a:pt x="20" y="157"/>
                  </a:lnTo>
                  <a:lnTo>
                    <a:pt x="35" y="167"/>
                  </a:lnTo>
                  <a:lnTo>
                    <a:pt x="55" y="177"/>
                  </a:lnTo>
                  <a:lnTo>
                    <a:pt x="78" y="187"/>
                  </a:lnTo>
                  <a:lnTo>
                    <a:pt x="104" y="196"/>
                  </a:lnTo>
                  <a:lnTo>
                    <a:pt x="133" y="204"/>
                  </a:lnTo>
                  <a:lnTo>
                    <a:pt x="166" y="212"/>
                  </a:lnTo>
                  <a:lnTo>
                    <a:pt x="199" y="218"/>
                  </a:lnTo>
                  <a:lnTo>
                    <a:pt x="237" y="224"/>
                  </a:lnTo>
                  <a:lnTo>
                    <a:pt x="277" y="229"/>
                  </a:lnTo>
                  <a:lnTo>
                    <a:pt x="318" y="233"/>
                  </a:lnTo>
                  <a:lnTo>
                    <a:pt x="361" y="236"/>
                  </a:lnTo>
                  <a:lnTo>
                    <a:pt x="406" y="238"/>
                  </a:lnTo>
                  <a:lnTo>
                    <a:pt x="452" y="238"/>
                  </a:lnTo>
                  <a:lnTo>
                    <a:pt x="498" y="238"/>
                  </a:lnTo>
                  <a:lnTo>
                    <a:pt x="544" y="236"/>
                  </a:lnTo>
                  <a:lnTo>
                    <a:pt x="586" y="233"/>
                  </a:lnTo>
                  <a:lnTo>
                    <a:pt x="627" y="229"/>
                  </a:lnTo>
                  <a:lnTo>
                    <a:pt x="667" y="224"/>
                  </a:lnTo>
                  <a:lnTo>
                    <a:pt x="704" y="218"/>
                  </a:lnTo>
                  <a:lnTo>
                    <a:pt x="739" y="212"/>
                  </a:lnTo>
                  <a:lnTo>
                    <a:pt x="771" y="204"/>
                  </a:lnTo>
                  <a:lnTo>
                    <a:pt x="800" y="196"/>
                  </a:lnTo>
                  <a:lnTo>
                    <a:pt x="826" y="187"/>
                  </a:lnTo>
                  <a:lnTo>
                    <a:pt x="849" y="177"/>
                  </a:lnTo>
                  <a:lnTo>
                    <a:pt x="868" y="167"/>
                  </a:lnTo>
                  <a:lnTo>
                    <a:pt x="883" y="157"/>
                  </a:lnTo>
                  <a:lnTo>
                    <a:pt x="894" y="146"/>
                  </a:lnTo>
                  <a:lnTo>
                    <a:pt x="900" y="133"/>
                  </a:lnTo>
                  <a:lnTo>
                    <a:pt x="903" y="122"/>
                  </a:lnTo>
                  <a:lnTo>
                    <a:pt x="901" y="111"/>
                  </a:lnTo>
                  <a:lnTo>
                    <a:pt x="895" y="101"/>
                  </a:lnTo>
                  <a:lnTo>
                    <a:pt x="886" y="91"/>
                  </a:lnTo>
                  <a:lnTo>
                    <a:pt x="874" y="79"/>
                  </a:lnTo>
                  <a:lnTo>
                    <a:pt x="859" y="71"/>
                  </a:lnTo>
                  <a:lnTo>
                    <a:pt x="840" y="61"/>
                  </a:lnTo>
                  <a:lnTo>
                    <a:pt x="819" y="52"/>
                  </a:lnTo>
                  <a:lnTo>
                    <a:pt x="795" y="43"/>
                  </a:lnTo>
                  <a:lnTo>
                    <a:pt x="769" y="36"/>
                  </a:lnTo>
                  <a:lnTo>
                    <a:pt x="739" y="28"/>
                  </a:lnTo>
                  <a:lnTo>
                    <a:pt x="707" y="21"/>
                  </a:lnTo>
                  <a:lnTo>
                    <a:pt x="675" y="16"/>
                  </a:lnTo>
                  <a:lnTo>
                    <a:pt x="640" y="11"/>
                  </a:lnTo>
                  <a:lnTo>
                    <a:pt x="602" y="5"/>
                  </a:lnTo>
                  <a:lnTo>
                    <a:pt x="564" y="3"/>
                  </a:lnTo>
                  <a:lnTo>
                    <a:pt x="5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9" name="Freeform 320"/>
            <p:cNvSpPr>
              <a:spLocks/>
            </p:cNvSpPr>
            <p:nvPr/>
          </p:nvSpPr>
          <p:spPr bwMode="auto">
            <a:xfrm>
              <a:off x="4494" y="3278"/>
              <a:ext cx="224" cy="51"/>
            </a:xfrm>
            <a:custGeom>
              <a:avLst/>
              <a:gdLst>
                <a:gd name="T0" fmla="*/ 0 w 896"/>
                <a:gd name="T1" fmla="*/ 0 h 202"/>
                <a:gd name="T2" fmla="*/ 0 w 896"/>
                <a:gd name="T3" fmla="*/ 0 h 202"/>
                <a:gd name="T4" fmla="*/ 0 w 896"/>
                <a:gd name="T5" fmla="*/ 0 h 202"/>
                <a:gd name="T6" fmla="*/ 0 w 896"/>
                <a:gd name="T7" fmla="*/ 0 h 202"/>
                <a:gd name="T8" fmla="*/ 0 w 896"/>
                <a:gd name="T9" fmla="*/ 0 h 202"/>
                <a:gd name="T10" fmla="*/ 0 w 896"/>
                <a:gd name="T11" fmla="*/ 0 h 202"/>
                <a:gd name="T12" fmla="*/ 0 w 896"/>
                <a:gd name="T13" fmla="*/ 0 h 202"/>
                <a:gd name="T14" fmla="*/ 0 w 896"/>
                <a:gd name="T15" fmla="*/ 0 h 202"/>
                <a:gd name="T16" fmla="*/ 0 w 896"/>
                <a:gd name="T17" fmla="*/ 0 h 202"/>
                <a:gd name="T18" fmla="*/ 0 w 896"/>
                <a:gd name="T19" fmla="*/ 0 h 202"/>
                <a:gd name="T20" fmla="*/ 0 w 896"/>
                <a:gd name="T21" fmla="*/ 0 h 202"/>
                <a:gd name="T22" fmla="*/ 0 w 896"/>
                <a:gd name="T23" fmla="*/ 0 h 202"/>
                <a:gd name="T24" fmla="*/ 0 w 896"/>
                <a:gd name="T25" fmla="*/ 0 h 202"/>
                <a:gd name="T26" fmla="*/ 0 w 896"/>
                <a:gd name="T27" fmla="*/ 0 h 202"/>
                <a:gd name="T28" fmla="*/ 0 w 896"/>
                <a:gd name="T29" fmla="*/ 0 h 202"/>
                <a:gd name="T30" fmla="*/ 0 w 896"/>
                <a:gd name="T31" fmla="*/ 0 h 202"/>
                <a:gd name="T32" fmla="*/ 0 w 896"/>
                <a:gd name="T33" fmla="*/ 0 h 202"/>
                <a:gd name="T34" fmla="*/ 0 w 896"/>
                <a:gd name="T35" fmla="*/ 0 h 202"/>
                <a:gd name="T36" fmla="*/ 0 w 896"/>
                <a:gd name="T37" fmla="*/ 0 h 202"/>
                <a:gd name="T38" fmla="*/ 0 w 896"/>
                <a:gd name="T39" fmla="*/ 0 h 202"/>
                <a:gd name="T40" fmla="*/ 0 w 896"/>
                <a:gd name="T41" fmla="*/ 0 h 202"/>
                <a:gd name="T42" fmla="*/ 0 w 896"/>
                <a:gd name="T43" fmla="*/ 0 h 202"/>
                <a:gd name="T44" fmla="*/ 0 w 896"/>
                <a:gd name="T45" fmla="*/ 0 h 202"/>
                <a:gd name="T46" fmla="*/ 0 w 896"/>
                <a:gd name="T47" fmla="*/ 0 h 202"/>
                <a:gd name="T48" fmla="*/ 0 w 896"/>
                <a:gd name="T49" fmla="*/ 0 h 202"/>
                <a:gd name="T50" fmla="*/ 0 w 896"/>
                <a:gd name="T51" fmla="*/ 0 h 202"/>
                <a:gd name="T52" fmla="*/ 0 w 896"/>
                <a:gd name="T53" fmla="*/ 0 h 202"/>
                <a:gd name="T54" fmla="*/ 0 w 896"/>
                <a:gd name="T55" fmla="*/ 0 h 202"/>
                <a:gd name="T56" fmla="*/ 0 w 896"/>
                <a:gd name="T57" fmla="*/ 0 h 202"/>
                <a:gd name="T58" fmla="*/ 0 w 896"/>
                <a:gd name="T59" fmla="*/ 0 h 202"/>
                <a:gd name="T60" fmla="*/ 0 w 896"/>
                <a:gd name="T61" fmla="*/ 0 h 202"/>
                <a:gd name="T62" fmla="*/ 0 w 896"/>
                <a:gd name="T63" fmla="*/ 0 h 202"/>
                <a:gd name="T64" fmla="*/ 0 w 896"/>
                <a:gd name="T65" fmla="*/ 0 h 202"/>
                <a:gd name="T66" fmla="*/ 0 w 896"/>
                <a:gd name="T67" fmla="*/ 0 h 202"/>
                <a:gd name="T68" fmla="*/ 0 w 896"/>
                <a:gd name="T69" fmla="*/ 0 h 202"/>
                <a:gd name="T70" fmla="*/ 0 w 896"/>
                <a:gd name="T71" fmla="*/ 0 h 202"/>
                <a:gd name="T72" fmla="*/ 0 w 896"/>
                <a:gd name="T73" fmla="*/ 0 h 202"/>
                <a:gd name="T74" fmla="*/ 0 w 896"/>
                <a:gd name="T75" fmla="*/ 0 h 202"/>
                <a:gd name="T76" fmla="*/ 0 w 896"/>
                <a:gd name="T77" fmla="*/ 0 h 202"/>
                <a:gd name="T78" fmla="*/ 0 w 896"/>
                <a:gd name="T79" fmla="*/ 0 h 202"/>
                <a:gd name="T80" fmla="*/ 0 w 896"/>
                <a:gd name="T81" fmla="*/ 0 h 202"/>
                <a:gd name="T82" fmla="*/ 0 w 896"/>
                <a:gd name="T83" fmla="*/ 0 h 202"/>
                <a:gd name="T84" fmla="*/ 0 w 896"/>
                <a:gd name="T85" fmla="*/ 0 h 202"/>
                <a:gd name="T86" fmla="*/ 0 w 896"/>
                <a:gd name="T87" fmla="*/ 0 h 202"/>
                <a:gd name="T88" fmla="*/ 0 w 896"/>
                <a:gd name="T89" fmla="*/ 0 h 2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6"/>
                <a:gd name="T136" fmla="*/ 0 h 202"/>
                <a:gd name="T137" fmla="*/ 896 w 896"/>
                <a:gd name="T138" fmla="*/ 202 h 2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6" h="202">
                  <a:moveTo>
                    <a:pt x="846" y="0"/>
                  </a:moveTo>
                  <a:lnTo>
                    <a:pt x="844" y="26"/>
                  </a:lnTo>
                  <a:lnTo>
                    <a:pt x="845" y="31"/>
                  </a:lnTo>
                  <a:lnTo>
                    <a:pt x="848" y="35"/>
                  </a:lnTo>
                  <a:lnTo>
                    <a:pt x="849" y="40"/>
                  </a:lnTo>
                  <a:lnTo>
                    <a:pt x="849" y="45"/>
                  </a:lnTo>
                  <a:lnTo>
                    <a:pt x="846" y="57"/>
                  </a:lnTo>
                  <a:lnTo>
                    <a:pt x="840" y="70"/>
                  </a:lnTo>
                  <a:lnTo>
                    <a:pt x="830" y="82"/>
                  </a:lnTo>
                  <a:lnTo>
                    <a:pt x="816" y="93"/>
                  </a:lnTo>
                  <a:lnTo>
                    <a:pt x="799" y="105"/>
                  </a:lnTo>
                  <a:lnTo>
                    <a:pt x="779" y="116"/>
                  </a:lnTo>
                  <a:lnTo>
                    <a:pt x="755" y="125"/>
                  </a:lnTo>
                  <a:lnTo>
                    <a:pt x="729" y="133"/>
                  </a:lnTo>
                  <a:lnTo>
                    <a:pt x="700" y="142"/>
                  </a:lnTo>
                  <a:lnTo>
                    <a:pt x="667" y="150"/>
                  </a:lnTo>
                  <a:lnTo>
                    <a:pt x="634" y="156"/>
                  </a:lnTo>
                  <a:lnTo>
                    <a:pt x="599" y="161"/>
                  </a:lnTo>
                  <a:lnTo>
                    <a:pt x="560" y="165"/>
                  </a:lnTo>
                  <a:lnTo>
                    <a:pt x="521" y="168"/>
                  </a:lnTo>
                  <a:lnTo>
                    <a:pt x="481" y="170"/>
                  </a:lnTo>
                  <a:lnTo>
                    <a:pt x="438" y="171"/>
                  </a:lnTo>
                  <a:lnTo>
                    <a:pt x="396" y="170"/>
                  </a:lnTo>
                  <a:lnTo>
                    <a:pt x="356" y="168"/>
                  </a:lnTo>
                  <a:lnTo>
                    <a:pt x="317" y="165"/>
                  </a:lnTo>
                  <a:lnTo>
                    <a:pt x="278" y="161"/>
                  </a:lnTo>
                  <a:lnTo>
                    <a:pt x="243" y="156"/>
                  </a:lnTo>
                  <a:lnTo>
                    <a:pt x="209" y="150"/>
                  </a:lnTo>
                  <a:lnTo>
                    <a:pt x="177" y="142"/>
                  </a:lnTo>
                  <a:lnTo>
                    <a:pt x="148" y="133"/>
                  </a:lnTo>
                  <a:lnTo>
                    <a:pt x="122" y="125"/>
                  </a:lnTo>
                  <a:lnTo>
                    <a:pt x="98" y="116"/>
                  </a:lnTo>
                  <a:lnTo>
                    <a:pt x="78" y="105"/>
                  </a:lnTo>
                  <a:lnTo>
                    <a:pt x="60" y="93"/>
                  </a:lnTo>
                  <a:lnTo>
                    <a:pt x="47" y="82"/>
                  </a:lnTo>
                  <a:lnTo>
                    <a:pt x="37" y="70"/>
                  </a:lnTo>
                  <a:lnTo>
                    <a:pt x="30" y="57"/>
                  </a:lnTo>
                  <a:lnTo>
                    <a:pt x="28" y="45"/>
                  </a:lnTo>
                  <a:lnTo>
                    <a:pt x="29" y="37"/>
                  </a:lnTo>
                  <a:lnTo>
                    <a:pt x="30" y="28"/>
                  </a:lnTo>
                  <a:lnTo>
                    <a:pt x="34" y="21"/>
                  </a:lnTo>
                  <a:lnTo>
                    <a:pt x="40" y="13"/>
                  </a:lnTo>
                  <a:lnTo>
                    <a:pt x="39" y="8"/>
                  </a:lnTo>
                  <a:lnTo>
                    <a:pt x="30" y="15"/>
                  </a:lnTo>
                  <a:lnTo>
                    <a:pt x="23" y="21"/>
                  </a:lnTo>
                  <a:lnTo>
                    <a:pt x="17" y="28"/>
                  </a:lnTo>
                  <a:lnTo>
                    <a:pt x="10" y="35"/>
                  </a:lnTo>
                  <a:lnTo>
                    <a:pt x="7" y="42"/>
                  </a:lnTo>
                  <a:lnTo>
                    <a:pt x="3" y="50"/>
                  </a:lnTo>
                  <a:lnTo>
                    <a:pt x="2" y="57"/>
                  </a:lnTo>
                  <a:lnTo>
                    <a:pt x="0" y="65"/>
                  </a:lnTo>
                  <a:lnTo>
                    <a:pt x="3" y="78"/>
                  </a:lnTo>
                  <a:lnTo>
                    <a:pt x="9" y="92"/>
                  </a:lnTo>
                  <a:lnTo>
                    <a:pt x="20" y="106"/>
                  </a:lnTo>
                  <a:lnTo>
                    <a:pt x="35" y="118"/>
                  </a:lnTo>
                  <a:lnTo>
                    <a:pt x="54" y="131"/>
                  </a:lnTo>
                  <a:lnTo>
                    <a:pt x="77" y="142"/>
                  </a:lnTo>
                  <a:lnTo>
                    <a:pt x="103" y="152"/>
                  </a:lnTo>
                  <a:lnTo>
                    <a:pt x="132" y="162"/>
                  </a:lnTo>
                  <a:lnTo>
                    <a:pt x="164" y="171"/>
                  </a:lnTo>
                  <a:lnTo>
                    <a:pt x="198" y="178"/>
                  </a:lnTo>
                  <a:lnTo>
                    <a:pt x="236" y="186"/>
                  </a:lnTo>
                  <a:lnTo>
                    <a:pt x="274" y="191"/>
                  </a:lnTo>
                  <a:lnTo>
                    <a:pt x="316" y="196"/>
                  </a:lnTo>
                  <a:lnTo>
                    <a:pt x="358" y="200"/>
                  </a:lnTo>
                  <a:lnTo>
                    <a:pt x="403" y="201"/>
                  </a:lnTo>
                  <a:lnTo>
                    <a:pt x="448" y="202"/>
                  </a:lnTo>
                  <a:lnTo>
                    <a:pt x="495" y="201"/>
                  </a:lnTo>
                  <a:lnTo>
                    <a:pt x="539" y="200"/>
                  </a:lnTo>
                  <a:lnTo>
                    <a:pt x="582" y="196"/>
                  </a:lnTo>
                  <a:lnTo>
                    <a:pt x="622" y="191"/>
                  </a:lnTo>
                  <a:lnTo>
                    <a:pt x="662" y="186"/>
                  </a:lnTo>
                  <a:lnTo>
                    <a:pt x="699" y="178"/>
                  </a:lnTo>
                  <a:lnTo>
                    <a:pt x="734" y="171"/>
                  </a:lnTo>
                  <a:lnTo>
                    <a:pt x="765" y="162"/>
                  </a:lnTo>
                  <a:lnTo>
                    <a:pt x="794" y="152"/>
                  </a:lnTo>
                  <a:lnTo>
                    <a:pt x="820" y="142"/>
                  </a:lnTo>
                  <a:lnTo>
                    <a:pt x="843" y="131"/>
                  </a:lnTo>
                  <a:lnTo>
                    <a:pt x="861" y="118"/>
                  </a:lnTo>
                  <a:lnTo>
                    <a:pt x="876" y="106"/>
                  </a:lnTo>
                  <a:lnTo>
                    <a:pt x="888" y="92"/>
                  </a:lnTo>
                  <a:lnTo>
                    <a:pt x="894" y="78"/>
                  </a:lnTo>
                  <a:lnTo>
                    <a:pt x="896" y="65"/>
                  </a:lnTo>
                  <a:lnTo>
                    <a:pt x="895" y="56"/>
                  </a:lnTo>
                  <a:lnTo>
                    <a:pt x="893" y="47"/>
                  </a:lnTo>
                  <a:lnTo>
                    <a:pt x="889" y="38"/>
                  </a:lnTo>
                  <a:lnTo>
                    <a:pt x="884" y="31"/>
                  </a:lnTo>
                  <a:lnTo>
                    <a:pt x="876" y="22"/>
                  </a:lnTo>
                  <a:lnTo>
                    <a:pt x="868" y="15"/>
                  </a:lnTo>
                  <a:lnTo>
                    <a:pt x="858" y="7"/>
                  </a:lnTo>
                  <a:lnTo>
                    <a:pt x="8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0" name="Freeform 321"/>
            <p:cNvSpPr>
              <a:spLocks/>
            </p:cNvSpPr>
            <p:nvPr/>
          </p:nvSpPr>
          <p:spPr bwMode="auto">
            <a:xfrm>
              <a:off x="4500" y="3233"/>
              <a:ext cx="5" cy="53"/>
            </a:xfrm>
            <a:custGeom>
              <a:avLst/>
              <a:gdLst>
                <a:gd name="T0" fmla="*/ 0 w 21"/>
                <a:gd name="T1" fmla="*/ 0 h 214"/>
                <a:gd name="T2" fmla="*/ 0 w 21"/>
                <a:gd name="T3" fmla="*/ 0 h 214"/>
                <a:gd name="T4" fmla="*/ 0 w 21"/>
                <a:gd name="T5" fmla="*/ 0 h 214"/>
                <a:gd name="T6" fmla="*/ 0 w 21"/>
                <a:gd name="T7" fmla="*/ 0 h 214"/>
                <a:gd name="T8" fmla="*/ 0 w 21"/>
                <a:gd name="T9" fmla="*/ 0 h 214"/>
                <a:gd name="T10" fmla="*/ 0 w 21"/>
                <a:gd name="T11" fmla="*/ 0 h 214"/>
                <a:gd name="T12" fmla="*/ 0 w 21"/>
                <a:gd name="T13" fmla="*/ 0 h 214"/>
                <a:gd name="T14" fmla="*/ 0 w 21"/>
                <a:gd name="T15" fmla="*/ 0 h 214"/>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14"/>
                <a:gd name="T26" fmla="*/ 21 w 21"/>
                <a:gd name="T27" fmla="*/ 214 h 2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14">
                  <a:moveTo>
                    <a:pt x="21" y="9"/>
                  </a:moveTo>
                  <a:lnTo>
                    <a:pt x="0" y="0"/>
                  </a:lnTo>
                  <a:lnTo>
                    <a:pt x="6" y="214"/>
                  </a:lnTo>
                  <a:lnTo>
                    <a:pt x="8" y="211"/>
                  </a:lnTo>
                  <a:lnTo>
                    <a:pt x="11" y="209"/>
                  </a:lnTo>
                  <a:lnTo>
                    <a:pt x="13" y="208"/>
                  </a:lnTo>
                  <a:lnTo>
                    <a:pt x="16" y="205"/>
                  </a:ln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1" name="Freeform 322"/>
            <p:cNvSpPr>
              <a:spLocks/>
            </p:cNvSpPr>
            <p:nvPr/>
          </p:nvSpPr>
          <p:spPr bwMode="auto">
            <a:xfrm>
              <a:off x="4704" y="3231"/>
              <a:ext cx="7" cy="58"/>
            </a:xfrm>
            <a:custGeom>
              <a:avLst/>
              <a:gdLst>
                <a:gd name="T0" fmla="*/ 0 w 26"/>
                <a:gd name="T1" fmla="*/ 0 h 235"/>
                <a:gd name="T2" fmla="*/ 0 w 26"/>
                <a:gd name="T3" fmla="*/ 0 h 235"/>
                <a:gd name="T4" fmla="*/ 0 w 26"/>
                <a:gd name="T5" fmla="*/ 0 h 235"/>
                <a:gd name="T6" fmla="*/ 0 w 26"/>
                <a:gd name="T7" fmla="*/ 0 h 235"/>
                <a:gd name="T8" fmla="*/ 0 w 26"/>
                <a:gd name="T9" fmla="*/ 0 h 235"/>
                <a:gd name="T10" fmla="*/ 0 w 26"/>
                <a:gd name="T11" fmla="*/ 0 h 235"/>
                <a:gd name="T12" fmla="*/ 0 w 26"/>
                <a:gd name="T13" fmla="*/ 0 h 235"/>
                <a:gd name="T14" fmla="*/ 0 w 26"/>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5"/>
                <a:gd name="T26" fmla="*/ 26 w 26"/>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5">
                  <a:moveTo>
                    <a:pt x="26" y="0"/>
                  </a:moveTo>
                  <a:lnTo>
                    <a:pt x="3" y="9"/>
                  </a:lnTo>
                  <a:lnTo>
                    <a:pt x="0" y="228"/>
                  </a:lnTo>
                  <a:lnTo>
                    <a:pt x="2" y="229"/>
                  </a:lnTo>
                  <a:lnTo>
                    <a:pt x="6" y="232"/>
                  </a:lnTo>
                  <a:lnTo>
                    <a:pt x="8" y="233"/>
                  </a:lnTo>
                  <a:lnTo>
                    <a:pt x="11" y="235"/>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2" name="Freeform 323"/>
            <p:cNvSpPr>
              <a:spLocks/>
            </p:cNvSpPr>
            <p:nvPr/>
          </p:nvSpPr>
          <p:spPr bwMode="auto">
            <a:xfrm>
              <a:off x="4494" y="3431"/>
              <a:ext cx="224" cy="64"/>
            </a:xfrm>
            <a:custGeom>
              <a:avLst/>
              <a:gdLst>
                <a:gd name="T0" fmla="*/ 0 w 896"/>
                <a:gd name="T1" fmla="*/ 0 h 256"/>
                <a:gd name="T2" fmla="*/ 0 w 896"/>
                <a:gd name="T3" fmla="*/ 0 h 256"/>
                <a:gd name="T4" fmla="*/ 0 w 896"/>
                <a:gd name="T5" fmla="*/ 0 h 256"/>
                <a:gd name="T6" fmla="*/ 0 w 896"/>
                <a:gd name="T7" fmla="*/ 0 h 256"/>
                <a:gd name="T8" fmla="*/ 0 w 896"/>
                <a:gd name="T9" fmla="*/ 0 h 256"/>
                <a:gd name="T10" fmla="*/ 0 w 896"/>
                <a:gd name="T11" fmla="*/ 0 h 256"/>
                <a:gd name="T12" fmla="*/ 0 w 896"/>
                <a:gd name="T13" fmla="*/ 0 h 256"/>
                <a:gd name="T14" fmla="*/ 0 w 896"/>
                <a:gd name="T15" fmla="*/ 0 h 256"/>
                <a:gd name="T16" fmla="*/ 0 w 896"/>
                <a:gd name="T17" fmla="*/ 0 h 256"/>
                <a:gd name="T18" fmla="*/ 0 w 896"/>
                <a:gd name="T19" fmla="*/ 0 h 256"/>
                <a:gd name="T20" fmla="*/ 0 w 896"/>
                <a:gd name="T21" fmla="*/ 0 h 256"/>
                <a:gd name="T22" fmla="*/ 0 w 896"/>
                <a:gd name="T23" fmla="*/ 0 h 256"/>
                <a:gd name="T24" fmla="*/ 0 w 896"/>
                <a:gd name="T25" fmla="*/ 0 h 256"/>
                <a:gd name="T26" fmla="*/ 0 w 896"/>
                <a:gd name="T27" fmla="*/ 0 h 256"/>
                <a:gd name="T28" fmla="*/ 0 w 896"/>
                <a:gd name="T29" fmla="*/ 0 h 256"/>
                <a:gd name="T30" fmla="*/ 0 w 896"/>
                <a:gd name="T31" fmla="*/ 0 h 256"/>
                <a:gd name="T32" fmla="*/ 0 w 896"/>
                <a:gd name="T33" fmla="*/ 0 h 256"/>
                <a:gd name="T34" fmla="*/ 0 w 896"/>
                <a:gd name="T35" fmla="*/ 0 h 256"/>
                <a:gd name="T36" fmla="*/ 0 w 896"/>
                <a:gd name="T37" fmla="*/ 0 h 256"/>
                <a:gd name="T38" fmla="*/ 0 w 896"/>
                <a:gd name="T39" fmla="*/ 0 h 256"/>
                <a:gd name="T40" fmla="*/ 0 w 896"/>
                <a:gd name="T41" fmla="*/ 0 h 256"/>
                <a:gd name="T42" fmla="*/ 0 w 896"/>
                <a:gd name="T43" fmla="*/ 0 h 256"/>
                <a:gd name="T44" fmla="*/ 0 w 896"/>
                <a:gd name="T45" fmla="*/ 0 h 256"/>
                <a:gd name="T46" fmla="*/ 0 w 896"/>
                <a:gd name="T47" fmla="*/ 0 h 256"/>
                <a:gd name="T48" fmla="*/ 0 w 896"/>
                <a:gd name="T49" fmla="*/ 0 h 256"/>
                <a:gd name="T50" fmla="*/ 0 w 896"/>
                <a:gd name="T51" fmla="*/ 0 h 256"/>
                <a:gd name="T52" fmla="*/ 0 w 896"/>
                <a:gd name="T53" fmla="*/ 0 h 256"/>
                <a:gd name="T54" fmla="*/ 0 w 896"/>
                <a:gd name="T55" fmla="*/ 0 h 256"/>
                <a:gd name="T56" fmla="*/ 0 w 896"/>
                <a:gd name="T57" fmla="*/ 0 h 256"/>
                <a:gd name="T58" fmla="*/ 0 w 896"/>
                <a:gd name="T59" fmla="*/ 0 h 256"/>
                <a:gd name="T60" fmla="*/ 0 w 896"/>
                <a:gd name="T61" fmla="*/ 0 h 256"/>
                <a:gd name="T62" fmla="*/ 0 w 896"/>
                <a:gd name="T63" fmla="*/ 0 h 256"/>
                <a:gd name="T64" fmla="*/ 0 w 896"/>
                <a:gd name="T65" fmla="*/ 0 h 256"/>
                <a:gd name="T66" fmla="*/ 0 w 896"/>
                <a:gd name="T67" fmla="*/ 0 h 256"/>
                <a:gd name="T68" fmla="*/ 0 w 896"/>
                <a:gd name="T69" fmla="*/ 0 h 256"/>
                <a:gd name="T70" fmla="*/ 0 w 896"/>
                <a:gd name="T71" fmla="*/ 0 h 256"/>
                <a:gd name="T72" fmla="*/ 0 w 896"/>
                <a:gd name="T73" fmla="*/ 0 h 256"/>
                <a:gd name="T74" fmla="*/ 0 w 896"/>
                <a:gd name="T75" fmla="*/ 0 h 256"/>
                <a:gd name="T76" fmla="*/ 0 w 896"/>
                <a:gd name="T77" fmla="*/ 0 h 256"/>
                <a:gd name="T78" fmla="*/ 0 w 896"/>
                <a:gd name="T79" fmla="*/ 0 h 256"/>
                <a:gd name="T80" fmla="*/ 0 w 896"/>
                <a:gd name="T81" fmla="*/ 0 h 256"/>
                <a:gd name="T82" fmla="*/ 0 w 896"/>
                <a:gd name="T83" fmla="*/ 0 h 256"/>
                <a:gd name="T84" fmla="*/ 0 w 896"/>
                <a:gd name="T85" fmla="*/ 0 h 256"/>
                <a:gd name="T86" fmla="*/ 0 w 896"/>
                <a:gd name="T87" fmla="*/ 0 h 256"/>
                <a:gd name="T88" fmla="*/ 0 w 89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6"/>
                <a:gd name="T136" fmla="*/ 0 h 256"/>
                <a:gd name="T137" fmla="*/ 896 w 896"/>
                <a:gd name="T138" fmla="*/ 256 h 2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6" h="256">
                  <a:moveTo>
                    <a:pt x="846" y="0"/>
                  </a:moveTo>
                  <a:lnTo>
                    <a:pt x="844" y="32"/>
                  </a:lnTo>
                  <a:lnTo>
                    <a:pt x="845" y="39"/>
                  </a:lnTo>
                  <a:lnTo>
                    <a:pt x="848" y="44"/>
                  </a:lnTo>
                  <a:lnTo>
                    <a:pt x="849" y="50"/>
                  </a:lnTo>
                  <a:lnTo>
                    <a:pt x="849" y="56"/>
                  </a:lnTo>
                  <a:lnTo>
                    <a:pt x="846" y="72"/>
                  </a:lnTo>
                  <a:lnTo>
                    <a:pt x="840" y="89"/>
                  </a:lnTo>
                  <a:lnTo>
                    <a:pt x="830" y="104"/>
                  </a:lnTo>
                  <a:lnTo>
                    <a:pt x="816" y="119"/>
                  </a:lnTo>
                  <a:lnTo>
                    <a:pt x="799" y="132"/>
                  </a:lnTo>
                  <a:lnTo>
                    <a:pt x="779" y="146"/>
                  </a:lnTo>
                  <a:lnTo>
                    <a:pt x="755" y="159"/>
                  </a:lnTo>
                  <a:lnTo>
                    <a:pt x="729" y="170"/>
                  </a:lnTo>
                  <a:lnTo>
                    <a:pt x="700" y="180"/>
                  </a:lnTo>
                  <a:lnTo>
                    <a:pt x="667" y="189"/>
                  </a:lnTo>
                  <a:lnTo>
                    <a:pt x="634" y="198"/>
                  </a:lnTo>
                  <a:lnTo>
                    <a:pt x="599" y="204"/>
                  </a:lnTo>
                  <a:lnTo>
                    <a:pt x="560" y="209"/>
                  </a:lnTo>
                  <a:lnTo>
                    <a:pt x="521" y="213"/>
                  </a:lnTo>
                  <a:lnTo>
                    <a:pt x="481" y="215"/>
                  </a:lnTo>
                  <a:lnTo>
                    <a:pt x="438" y="216"/>
                  </a:lnTo>
                  <a:lnTo>
                    <a:pt x="396" y="215"/>
                  </a:lnTo>
                  <a:lnTo>
                    <a:pt x="356" y="213"/>
                  </a:lnTo>
                  <a:lnTo>
                    <a:pt x="317" y="209"/>
                  </a:lnTo>
                  <a:lnTo>
                    <a:pt x="278" y="204"/>
                  </a:lnTo>
                  <a:lnTo>
                    <a:pt x="243" y="198"/>
                  </a:lnTo>
                  <a:lnTo>
                    <a:pt x="209" y="189"/>
                  </a:lnTo>
                  <a:lnTo>
                    <a:pt x="177" y="180"/>
                  </a:lnTo>
                  <a:lnTo>
                    <a:pt x="148" y="170"/>
                  </a:lnTo>
                  <a:lnTo>
                    <a:pt x="122" y="159"/>
                  </a:lnTo>
                  <a:lnTo>
                    <a:pt x="98" y="146"/>
                  </a:lnTo>
                  <a:lnTo>
                    <a:pt x="78" y="132"/>
                  </a:lnTo>
                  <a:lnTo>
                    <a:pt x="60" y="119"/>
                  </a:lnTo>
                  <a:lnTo>
                    <a:pt x="47" y="104"/>
                  </a:lnTo>
                  <a:lnTo>
                    <a:pt x="37" y="89"/>
                  </a:lnTo>
                  <a:lnTo>
                    <a:pt x="30" y="72"/>
                  </a:lnTo>
                  <a:lnTo>
                    <a:pt x="28" y="56"/>
                  </a:lnTo>
                  <a:lnTo>
                    <a:pt x="29" y="46"/>
                  </a:lnTo>
                  <a:lnTo>
                    <a:pt x="30" y="36"/>
                  </a:lnTo>
                  <a:lnTo>
                    <a:pt x="34" y="27"/>
                  </a:lnTo>
                  <a:lnTo>
                    <a:pt x="40" y="17"/>
                  </a:lnTo>
                  <a:lnTo>
                    <a:pt x="39" y="10"/>
                  </a:lnTo>
                  <a:lnTo>
                    <a:pt x="30" y="19"/>
                  </a:lnTo>
                  <a:lnTo>
                    <a:pt x="23" y="26"/>
                  </a:lnTo>
                  <a:lnTo>
                    <a:pt x="17" y="35"/>
                  </a:lnTo>
                  <a:lnTo>
                    <a:pt x="10" y="44"/>
                  </a:lnTo>
                  <a:lnTo>
                    <a:pt x="7" y="54"/>
                  </a:lnTo>
                  <a:lnTo>
                    <a:pt x="3" y="62"/>
                  </a:lnTo>
                  <a:lnTo>
                    <a:pt x="2" y="72"/>
                  </a:lnTo>
                  <a:lnTo>
                    <a:pt x="0" y="81"/>
                  </a:lnTo>
                  <a:lnTo>
                    <a:pt x="3" y="99"/>
                  </a:lnTo>
                  <a:lnTo>
                    <a:pt x="9" y="116"/>
                  </a:lnTo>
                  <a:lnTo>
                    <a:pt x="20" y="134"/>
                  </a:lnTo>
                  <a:lnTo>
                    <a:pt x="35" y="149"/>
                  </a:lnTo>
                  <a:lnTo>
                    <a:pt x="54" y="165"/>
                  </a:lnTo>
                  <a:lnTo>
                    <a:pt x="77" y="179"/>
                  </a:lnTo>
                  <a:lnTo>
                    <a:pt x="103" y="193"/>
                  </a:lnTo>
                  <a:lnTo>
                    <a:pt x="132" y="205"/>
                  </a:lnTo>
                  <a:lnTo>
                    <a:pt x="164" y="216"/>
                  </a:lnTo>
                  <a:lnTo>
                    <a:pt x="198" y="226"/>
                  </a:lnTo>
                  <a:lnTo>
                    <a:pt x="236" y="235"/>
                  </a:lnTo>
                  <a:lnTo>
                    <a:pt x="274" y="243"/>
                  </a:lnTo>
                  <a:lnTo>
                    <a:pt x="316" y="249"/>
                  </a:lnTo>
                  <a:lnTo>
                    <a:pt x="358" y="253"/>
                  </a:lnTo>
                  <a:lnTo>
                    <a:pt x="403" y="255"/>
                  </a:lnTo>
                  <a:lnTo>
                    <a:pt x="448" y="256"/>
                  </a:lnTo>
                  <a:lnTo>
                    <a:pt x="495" y="255"/>
                  </a:lnTo>
                  <a:lnTo>
                    <a:pt x="539" y="253"/>
                  </a:lnTo>
                  <a:lnTo>
                    <a:pt x="582" y="249"/>
                  </a:lnTo>
                  <a:lnTo>
                    <a:pt x="622" y="243"/>
                  </a:lnTo>
                  <a:lnTo>
                    <a:pt x="662" y="235"/>
                  </a:lnTo>
                  <a:lnTo>
                    <a:pt x="699" y="226"/>
                  </a:lnTo>
                  <a:lnTo>
                    <a:pt x="734" y="216"/>
                  </a:lnTo>
                  <a:lnTo>
                    <a:pt x="765" y="205"/>
                  </a:lnTo>
                  <a:lnTo>
                    <a:pt x="794" y="193"/>
                  </a:lnTo>
                  <a:lnTo>
                    <a:pt x="820" y="179"/>
                  </a:lnTo>
                  <a:lnTo>
                    <a:pt x="843" y="165"/>
                  </a:lnTo>
                  <a:lnTo>
                    <a:pt x="861" y="149"/>
                  </a:lnTo>
                  <a:lnTo>
                    <a:pt x="876" y="134"/>
                  </a:lnTo>
                  <a:lnTo>
                    <a:pt x="888" y="116"/>
                  </a:lnTo>
                  <a:lnTo>
                    <a:pt x="894" y="99"/>
                  </a:lnTo>
                  <a:lnTo>
                    <a:pt x="896" y="81"/>
                  </a:lnTo>
                  <a:lnTo>
                    <a:pt x="895" y="70"/>
                  </a:lnTo>
                  <a:lnTo>
                    <a:pt x="893" y="59"/>
                  </a:lnTo>
                  <a:lnTo>
                    <a:pt x="889" y="49"/>
                  </a:lnTo>
                  <a:lnTo>
                    <a:pt x="884" y="39"/>
                  </a:lnTo>
                  <a:lnTo>
                    <a:pt x="876" y="29"/>
                  </a:lnTo>
                  <a:lnTo>
                    <a:pt x="868" y="19"/>
                  </a:lnTo>
                  <a:lnTo>
                    <a:pt x="858" y="9"/>
                  </a:lnTo>
                  <a:lnTo>
                    <a:pt x="8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3" name="Freeform 324"/>
            <p:cNvSpPr>
              <a:spLocks/>
            </p:cNvSpPr>
            <p:nvPr/>
          </p:nvSpPr>
          <p:spPr bwMode="auto">
            <a:xfrm>
              <a:off x="4500" y="3303"/>
              <a:ext cx="6" cy="135"/>
            </a:xfrm>
            <a:custGeom>
              <a:avLst/>
              <a:gdLst>
                <a:gd name="T0" fmla="*/ 0 w 22"/>
                <a:gd name="T1" fmla="*/ 0 h 538"/>
                <a:gd name="T2" fmla="*/ 0 w 22"/>
                <a:gd name="T3" fmla="*/ 0 h 538"/>
                <a:gd name="T4" fmla="*/ 0 w 22"/>
                <a:gd name="T5" fmla="*/ 0 h 538"/>
                <a:gd name="T6" fmla="*/ 0 w 22"/>
                <a:gd name="T7" fmla="*/ 0 h 538"/>
                <a:gd name="T8" fmla="*/ 0 w 22"/>
                <a:gd name="T9" fmla="*/ 0 h 538"/>
                <a:gd name="T10" fmla="*/ 0 w 22"/>
                <a:gd name="T11" fmla="*/ 0 h 538"/>
                <a:gd name="T12" fmla="*/ 0 w 22"/>
                <a:gd name="T13" fmla="*/ 0 h 538"/>
                <a:gd name="T14" fmla="*/ 0 w 22"/>
                <a:gd name="T15" fmla="*/ 0 h 538"/>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538"/>
                <a:gd name="T26" fmla="*/ 22 w 22"/>
                <a:gd name="T27" fmla="*/ 538 h 5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538">
                  <a:moveTo>
                    <a:pt x="22" y="16"/>
                  </a:moveTo>
                  <a:lnTo>
                    <a:pt x="0" y="0"/>
                  </a:lnTo>
                  <a:lnTo>
                    <a:pt x="4" y="538"/>
                  </a:lnTo>
                  <a:lnTo>
                    <a:pt x="6" y="535"/>
                  </a:lnTo>
                  <a:lnTo>
                    <a:pt x="9" y="531"/>
                  </a:lnTo>
                  <a:lnTo>
                    <a:pt x="11" y="528"/>
                  </a:lnTo>
                  <a:lnTo>
                    <a:pt x="14" y="525"/>
                  </a:lnTo>
                  <a:lnTo>
                    <a:pt x="2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4" name="Freeform 325"/>
            <p:cNvSpPr>
              <a:spLocks/>
            </p:cNvSpPr>
            <p:nvPr/>
          </p:nvSpPr>
          <p:spPr bwMode="auto">
            <a:xfrm>
              <a:off x="4702" y="3305"/>
              <a:ext cx="7" cy="135"/>
            </a:xfrm>
            <a:custGeom>
              <a:avLst/>
              <a:gdLst>
                <a:gd name="T0" fmla="*/ 0 w 28"/>
                <a:gd name="T1" fmla="*/ 0 h 539"/>
                <a:gd name="T2" fmla="*/ 0 w 28"/>
                <a:gd name="T3" fmla="*/ 0 h 539"/>
                <a:gd name="T4" fmla="*/ 0 w 28"/>
                <a:gd name="T5" fmla="*/ 0 h 539"/>
                <a:gd name="T6" fmla="*/ 0 w 28"/>
                <a:gd name="T7" fmla="*/ 0 h 539"/>
                <a:gd name="T8" fmla="*/ 0 w 28"/>
                <a:gd name="T9" fmla="*/ 0 h 539"/>
                <a:gd name="T10" fmla="*/ 0 w 28"/>
                <a:gd name="T11" fmla="*/ 0 h 539"/>
                <a:gd name="T12" fmla="*/ 0 w 28"/>
                <a:gd name="T13" fmla="*/ 0 h 539"/>
                <a:gd name="T14" fmla="*/ 0 w 28"/>
                <a:gd name="T15" fmla="*/ 0 h 539"/>
                <a:gd name="T16" fmla="*/ 0 w 28"/>
                <a:gd name="T17" fmla="*/ 0 h 5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39"/>
                <a:gd name="T29" fmla="*/ 28 w 28"/>
                <a:gd name="T30" fmla="*/ 539 h 5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39">
                  <a:moveTo>
                    <a:pt x="28" y="0"/>
                  </a:moveTo>
                  <a:lnTo>
                    <a:pt x="6" y="14"/>
                  </a:lnTo>
                  <a:lnTo>
                    <a:pt x="0" y="464"/>
                  </a:lnTo>
                  <a:lnTo>
                    <a:pt x="0" y="528"/>
                  </a:lnTo>
                  <a:lnTo>
                    <a:pt x="3" y="531"/>
                  </a:lnTo>
                  <a:lnTo>
                    <a:pt x="6" y="533"/>
                  </a:lnTo>
                  <a:lnTo>
                    <a:pt x="9" y="537"/>
                  </a:lnTo>
                  <a:lnTo>
                    <a:pt x="11" y="539"/>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5" name="Freeform 326"/>
            <p:cNvSpPr>
              <a:spLocks/>
            </p:cNvSpPr>
            <p:nvPr/>
          </p:nvSpPr>
          <p:spPr bwMode="auto">
            <a:xfrm>
              <a:off x="4494" y="3510"/>
              <a:ext cx="224" cy="75"/>
            </a:xfrm>
            <a:custGeom>
              <a:avLst/>
              <a:gdLst>
                <a:gd name="T0" fmla="*/ 0 w 896"/>
                <a:gd name="T1" fmla="*/ 0 h 298"/>
                <a:gd name="T2" fmla="*/ 0 w 896"/>
                <a:gd name="T3" fmla="*/ 0 h 298"/>
                <a:gd name="T4" fmla="*/ 0 w 896"/>
                <a:gd name="T5" fmla="*/ 0 h 298"/>
                <a:gd name="T6" fmla="*/ 0 w 896"/>
                <a:gd name="T7" fmla="*/ 0 h 298"/>
                <a:gd name="T8" fmla="*/ 0 w 896"/>
                <a:gd name="T9" fmla="*/ 0 h 298"/>
                <a:gd name="T10" fmla="*/ 0 w 896"/>
                <a:gd name="T11" fmla="*/ 0 h 298"/>
                <a:gd name="T12" fmla="*/ 0 w 896"/>
                <a:gd name="T13" fmla="*/ 0 h 298"/>
                <a:gd name="T14" fmla="*/ 0 w 896"/>
                <a:gd name="T15" fmla="*/ 0 h 298"/>
                <a:gd name="T16" fmla="*/ 0 w 896"/>
                <a:gd name="T17" fmla="*/ 0 h 298"/>
                <a:gd name="T18" fmla="*/ 0 w 896"/>
                <a:gd name="T19" fmla="*/ 0 h 298"/>
                <a:gd name="T20" fmla="*/ 0 w 896"/>
                <a:gd name="T21" fmla="*/ 0 h 298"/>
                <a:gd name="T22" fmla="*/ 0 w 896"/>
                <a:gd name="T23" fmla="*/ 0 h 298"/>
                <a:gd name="T24" fmla="*/ 0 w 896"/>
                <a:gd name="T25" fmla="*/ 0 h 298"/>
                <a:gd name="T26" fmla="*/ 0 w 896"/>
                <a:gd name="T27" fmla="*/ 0 h 298"/>
                <a:gd name="T28" fmla="*/ 0 w 896"/>
                <a:gd name="T29" fmla="*/ 0 h 298"/>
                <a:gd name="T30" fmla="*/ 0 w 896"/>
                <a:gd name="T31" fmla="*/ 0 h 298"/>
                <a:gd name="T32" fmla="*/ 0 w 896"/>
                <a:gd name="T33" fmla="*/ 0 h 298"/>
                <a:gd name="T34" fmla="*/ 0 w 896"/>
                <a:gd name="T35" fmla="*/ 0 h 298"/>
                <a:gd name="T36" fmla="*/ 0 w 896"/>
                <a:gd name="T37" fmla="*/ 0 h 298"/>
                <a:gd name="T38" fmla="*/ 0 w 896"/>
                <a:gd name="T39" fmla="*/ 0 h 298"/>
                <a:gd name="T40" fmla="*/ 0 w 896"/>
                <a:gd name="T41" fmla="*/ 0 h 298"/>
                <a:gd name="T42" fmla="*/ 0 w 896"/>
                <a:gd name="T43" fmla="*/ 0 h 298"/>
                <a:gd name="T44" fmla="*/ 0 w 896"/>
                <a:gd name="T45" fmla="*/ 0 h 298"/>
                <a:gd name="T46" fmla="*/ 0 w 896"/>
                <a:gd name="T47" fmla="*/ 0 h 298"/>
                <a:gd name="T48" fmla="*/ 0 w 896"/>
                <a:gd name="T49" fmla="*/ 0 h 298"/>
                <a:gd name="T50" fmla="*/ 0 w 896"/>
                <a:gd name="T51" fmla="*/ 0 h 298"/>
                <a:gd name="T52" fmla="*/ 0 w 896"/>
                <a:gd name="T53" fmla="*/ 0 h 298"/>
                <a:gd name="T54" fmla="*/ 0 w 896"/>
                <a:gd name="T55" fmla="*/ 0 h 298"/>
                <a:gd name="T56" fmla="*/ 0 w 896"/>
                <a:gd name="T57" fmla="*/ 0 h 298"/>
                <a:gd name="T58" fmla="*/ 0 w 896"/>
                <a:gd name="T59" fmla="*/ 0 h 298"/>
                <a:gd name="T60" fmla="*/ 0 w 896"/>
                <a:gd name="T61" fmla="*/ 0 h 298"/>
                <a:gd name="T62" fmla="*/ 0 w 896"/>
                <a:gd name="T63" fmla="*/ 0 h 298"/>
                <a:gd name="T64" fmla="*/ 0 w 896"/>
                <a:gd name="T65" fmla="*/ 0 h 298"/>
                <a:gd name="T66" fmla="*/ 0 w 896"/>
                <a:gd name="T67" fmla="*/ 0 h 298"/>
                <a:gd name="T68" fmla="*/ 0 w 896"/>
                <a:gd name="T69" fmla="*/ 0 h 298"/>
                <a:gd name="T70" fmla="*/ 0 w 896"/>
                <a:gd name="T71" fmla="*/ 0 h 298"/>
                <a:gd name="T72" fmla="*/ 0 w 896"/>
                <a:gd name="T73" fmla="*/ 0 h 298"/>
                <a:gd name="T74" fmla="*/ 0 w 896"/>
                <a:gd name="T75" fmla="*/ 0 h 298"/>
                <a:gd name="T76" fmla="*/ 0 w 896"/>
                <a:gd name="T77" fmla="*/ 0 h 298"/>
                <a:gd name="T78" fmla="*/ 0 w 896"/>
                <a:gd name="T79" fmla="*/ 0 h 298"/>
                <a:gd name="T80" fmla="*/ 0 w 896"/>
                <a:gd name="T81" fmla="*/ 0 h 298"/>
                <a:gd name="T82" fmla="*/ 0 w 896"/>
                <a:gd name="T83" fmla="*/ 0 h 298"/>
                <a:gd name="T84" fmla="*/ 0 w 896"/>
                <a:gd name="T85" fmla="*/ 0 h 298"/>
                <a:gd name="T86" fmla="*/ 0 w 896"/>
                <a:gd name="T87" fmla="*/ 0 h 298"/>
                <a:gd name="T88" fmla="*/ 0 w 896"/>
                <a:gd name="T89" fmla="*/ 0 h 2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6"/>
                <a:gd name="T136" fmla="*/ 0 h 298"/>
                <a:gd name="T137" fmla="*/ 896 w 896"/>
                <a:gd name="T138" fmla="*/ 298 h 2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6" h="298">
                  <a:moveTo>
                    <a:pt x="846" y="0"/>
                  </a:moveTo>
                  <a:lnTo>
                    <a:pt x="844" y="37"/>
                  </a:lnTo>
                  <a:lnTo>
                    <a:pt x="845" y="44"/>
                  </a:lnTo>
                  <a:lnTo>
                    <a:pt x="848" y="51"/>
                  </a:lnTo>
                  <a:lnTo>
                    <a:pt x="849" y="59"/>
                  </a:lnTo>
                  <a:lnTo>
                    <a:pt x="849" y="65"/>
                  </a:lnTo>
                  <a:lnTo>
                    <a:pt x="846" y="84"/>
                  </a:lnTo>
                  <a:lnTo>
                    <a:pt x="840" y="102"/>
                  </a:lnTo>
                  <a:lnTo>
                    <a:pt x="830" y="121"/>
                  </a:lnTo>
                  <a:lnTo>
                    <a:pt x="816" y="138"/>
                  </a:lnTo>
                  <a:lnTo>
                    <a:pt x="799" y="155"/>
                  </a:lnTo>
                  <a:lnTo>
                    <a:pt x="779" y="170"/>
                  </a:lnTo>
                  <a:lnTo>
                    <a:pt x="755" y="184"/>
                  </a:lnTo>
                  <a:lnTo>
                    <a:pt x="729" y="198"/>
                  </a:lnTo>
                  <a:lnTo>
                    <a:pt x="700" y="210"/>
                  </a:lnTo>
                  <a:lnTo>
                    <a:pt x="667" y="220"/>
                  </a:lnTo>
                  <a:lnTo>
                    <a:pt x="634" y="230"/>
                  </a:lnTo>
                  <a:lnTo>
                    <a:pt x="599" y="238"/>
                  </a:lnTo>
                  <a:lnTo>
                    <a:pt x="560" y="244"/>
                  </a:lnTo>
                  <a:lnTo>
                    <a:pt x="521" y="249"/>
                  </a:lnTo>
                  <a:lnTo>
                    <a:pt x="481" y="251"/>
                  </a:lnTo>
                  <a:lnTo>
                    <a:pt x="438" y="253"/>
                  </a:lnTo>
                  <a:lnTo>
                    <a:pt x="396" y="251"/>
                  </a:lnTo>
                  <a:lnTo>
                    <a:pt x="356" y="249"/>
                  </a:lnTo>
                  <a:lnTo>
                    <a:pt x="317" y="244"/>
                  </a:lnTo>
                  <a:lnTo>
                    <a:pt x="278" y="238"/>
                  </a:lnTo>
                  <a:lnTo>
                    <a:pt x="243" y="230"/>
                  </a:lnTo>
                  <a:lnTo>
                    <a:pt x="209" y="220"/>
                  </a:lnTo>
                  <a:lnTo>
                    <a:pt x="177" y="210"/>
                  </a:lnTo>
                  <a:lnTo>
                    <a:pt x="148" y="198"/>
                  </a:lnTo>
                  <a:lnTo>
                    <a:pt x="122" y="184"/>
                  </a:lnTo>
                  <a:lnTo>
                    <a:pt x="98" y="170"/>
                  </a:lnTo>
                  <a:lnTo>
                    <a:pt x="78" y="155"/>
                  </a:lnTo>
                  <a:lnTo>
                    <a:pt x="60" y="138"/>
                  </a:lnTo>
                  <a:lnTo>
                    <a:pt x="47" y="121"/>
                  </a:lnTo>
                  <a:lnTo>
                    <a:pt x="37" y="102"/>
                  </a:lnTo>
                  <a:lnTo>
                    <a:pt x="30" y="84"/>
                  </a:lnTo>
                  <a:lnTo>
                    <a:pt x="28" y="65"/>
                  </a:lnTo>
                  <a:lnTo>
                    <a:pt x="29" y="54"/>
                  </a:lnTo>
                  <a:lnTo>
                    <a:pt x="30" y="42"/>
                  </a:lnTo>
                  <a:lnTo>
                    <a:pt x="34" y="31"/>
                  </a:lnTo>
                  <a:lnTo>
                    <a:pt x="40" y="20"/>
                  </a:lnTo>
                  <a:lnTo>
                    <a:pt x="39" y="11"/>
                  </a:lnTo>
                  <a:lnTo>
                    <a:pt x="30" y="21"/>
                  </a:lnTo>
                  <a:lnTo>
                    <a:pt x="23" y="30"/>
                  </a:lnTo>
                  <a:lnTo>
                    <a:pt x="17" y="40"/>
                  </a:lnTo>
                  <a:lnTo>
                    <a:pt x="10" y="50"/>
                  </a:lnTo>
                  <a:lnTo>
                    <a:pt x="7" y="61"/>
                  </a:lnTo>
                  <a:lnTo>
                    <a:pt x="3" y="71"/>
                  </a:lnTo>
                  <a:lnTo>
                    <a:pt x="2" y="82"/>
                  </a:lnTo>
                  <a:lnTo>
                    <a:pt x="0" y="94"/>
                  </a:lnTo>
                  <a:lnTo>
                    <a:pt x="3" y="115"/>
                  </a:lnTo>
                  <a:lnTo>
                    <a:pt x="9" y="135"/>
                  </a:lnTo>
                  <a:lnTo>
                    <a:pt x="20" y="154"/>
                  </a:lnTo>
                  <a:lnTo>
                    <a:pt x="35" y="173"/>
                  </a:lnTo>
                  <a:lnTo>
                    <a:pt x="54" y="191"/>
                  </a:lnTo>
                  <a:lnTo>
                    <a:pt x="77" y="208"/>
                  </a:lnTo>
                  <a:lnTo>
                    <a:pt x="103" y="224"/>
                  </a:lnTo>
                  <a:lnTo>
                    <a:pt x="132" y="238"/>
                  </a:lnTo>
                  <a:lnTo>
                    <a:pt x="164" y="251"/>
                  </a:lnTo>
                  <a:lnTo>
                    <a:pt x="198" y="263"/>
                  </a:lnTo>
                  <a:lnTo>
                    <a:pt x="236" y="273"/>
                  </a:lnTo>
                  <a:lnTo>
                    <a:pt x="274" y="281"/>
                  </a:lnTo>
                  <a:lnTo>
                    <a:pt x="316" y="289"/>
                  </a:lnTo>
                  <a:lnTo>
                    <a:pt x="358" y="294"/>
                  </a:lnTo>
                  <a:lnTo>
                    <a:pt x="403" y="296"/>
                  </a:lnTo>
                  <a:lnTo>
                    <a:pt x="448" y="298"/>
                  </a:lnTo>
                  <a:lnTo>
                    <a:pt x="495" y="296"/>
                  </a:lnTo>
                  <a:lnTo>
                    <a:pt x="539" y="294"/>
                  </a:lnTo>
                  <a:lnTo>
                    <a:pt x="582" y="289"/>
                  </a:lnTo>
                  <a:lnTo>
                    <a:pt x="622" y="281"/>
                  </a:lnTo>
                  <a:lnTo>
                    <a:pt x="662" y="273"/>
                  </a:lnTo>
                  <a:lnTo>
                    <a:pt x="699" y="263"/>
                  </a:lnTo>
                  <a:lnTo>
                    <a:pt x="734" y="251"/>
                  </a:lnTo>
                  <a:lnTo>
                    <a:pt x="765" y="238"/>
                  </a:lnTo>
                  <a:lnTo>
                    <a:pt x="794" y="224"/>
                  </a:lnTo>
                  <a:lnTo>
                    <a:pt x="820" y="208"/>
                  </a:lnTo>
                  <a:lnTo>
                    <a:pt x="843" y="191"/>
                  </a:lnTo>
                  <a:lnTo>
                    <a:pt x="861" y="173"/>
                  </a:lnTo>
                  <a:lnTo>
                    <a:pt x="876" y="154"/>
                  </a:lnTo>
                  <a:lnTo>
                    <a:pt x="888" y="135"/>
                  </a:lnTo>
                  <a:lnTo>
                    <a:pt x="894" y="115"/>
                  </a:lnTo>
                  <a:lnTo>
                    <a:pt x="896" y="94"/>
                  </a:lnTo>
                  <a:lnTo>
                    <a:pt x="895" y="81"/>
                  </a:lnTo>
                  <a:lnTo>
                    <a:pt x="893" y="69"/>
                  </a:lnTo>
                  <a:lnTo>
                    <a:pt x="889" y="56"/>
                  </a:lnTo>
                  <a:lnTo>
                    <a:pt x="884" y="45"/>
                  </a:lnTo>
                  <a:lnTo>
                    <a:pt x="876" y="32"/>
                  </a:lnTo>
                  <a:lnTo>
                    <a:pt x="868" y="21"/>
                  </a:lnTo>
                  <a:lnTo>
                    <a:pt x="858" y="10"/>
                  </a:lnTo>
                  <a:lnTo>
                    <a:pt x="8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6" name="Freeform 327"/>
            <p:cNvSpPr>
              <a:spLocks/>
            </p:cNvSpPr>
            <p:nvPr/>
          </p:nvSpPr>
          <p:spPr bwMode="auto">
            <a:xfrm>
              <a:off x="4500" y="3456"/>
              <a:ext cx="6" cy="60"/>
            </a:xfrm>
            <a:custGeom>
              <a:avLst/>
              <a:gdLst>
                <a:gd name="T0" fmla="*/ 0 w 22"/>
                <a:gd name="T1" fmla="*/ 0 h 243"/>
                <a:gd name="T2" fmla="*/ 0 w 22"/>
                <a:gd name="T3" fmla="*/ 0 h 243"/>
                <a:gd name="T4" fmla="*/ 0 w 22"/>
                <a:gd name="T5" fmla="*/ 0 h 243"/>
                <a:gd name="T6" fmla="*/ 0 w 22"/>
                <a:gd name="T7" fmla="*/ 0 h 243"/>
                <a:gd name="T8" fmla="*/ 0 w 22"/>
                <a:gd name="T9" fmla="*/ 0 h 243"/>
                <a:gd name="T10" fmla="*/ 0 w 22"/>
                <a:gd name="T11" fmla="*/ 0 h 243"/>
                <a:gd name="T12" fmla="*/ 0 w 22"/>
                <a:gd name="T13" fmla="*/ 0 h 243"/>
                <a:gd name="T14" fmla="*/ 0 w 22"/>
                <a:gd name="T15" fmla="*/ 0 h 243"/>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43"/>
                <a:gd name="T26" fmla="*/ 22 w 22"/>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43">
                  <a:moveTo>
                    <a:pt x="22" y="12"/>
                  </a:moveTo>
                  <a:lnTo>
                    <a:pt x="0" y="0"/>
                  </a:lnTo>
                  <a:lnTo>
                    <a:pt x="11" y="243"/>
                  </a:lnTo>
                  <a:lnTo>
                    <a:pt x="14" y="240"/>
                  </a:lnTo>
                  <a:lnTo>
                    <a:pt x="17" y="236"/>
                  </a:lnTo>
                  <a:lnTo>
                    <a:pt x="20" y="234"/>
                  </a:lnTo>
                  <a:lnTo>
                    <a:pt x="22" y="231"/>
                  </a:lnTo>
                  <a:lnTo>
                    <a:pt x="2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7" name="Freeform 328"/>
            <p:cNvSpPr>
              <a:spLocks/>
            </p:cNvSpPr>
            <p:nvPr/>
          </p:nvSpPr>
          <p:spPr bwMode="auto">
            <a:xfrm>
              <a:off x="4701" y="3458"/>
              <a:ext cx="7" cy="61"/>
            </a:xfrm>
            <a:custGeom>
              <a:avLst/>
              <a:gdLst>
                <a:gd name="T0" fmla="*/ 0 w 27"/>
                <a:gd name="T1" fmla="*/ 0 h 241"/>
                <a:gd name="T2" fmla="*/ 0 w 27"/>
                <a:gd name="T3" fmla="*/ 0 h 241"/>
                <a:gd name="T4" fmla="*/ 0 w 27"/>
                <a:gd name="T5" fmla="*/ 0 h 241"/>
                <a:gd name="T6" fmla="*/ 0 w 27"/>
                <a:gd name="T7" fmla="*/ 0 h 241"/>
                <a:gd name="T8" fmla="*/ 0 w 27"/>
                <a:gd name="T9" fmla="*/ 0 h 241"/>
                <a:gd name="T10" fmla="*/ 0 w 27"/>
                <a:gd name="T11" fmla="*/ 0 h 241"/>
                <a:gd name="T12" fmla="*/ 0 w 27"/>
                <a:gd name="T13" fmla="*/ 0 h 241"/>
                <a:gd name="T14" fmla="*/ 0 w 27"/>
                <a:gd name="T15" fmla="*/ 0 h 241"/>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41"/>
                <a:gd name="T26" fmla="*/ 27 w 27"/>
                <a:gd name="T27" fmla="*/ 241 h 2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41">
                  <a:moveTo>
                    <a:pt x="27" y="0"/>
                  </a:moveTo>
                  <a:lnTo>
                    <a:pt x="5" y="11"/>
                  </a:lnTo>
                  <a:lnTo>
                    <a:pt x="0" y="233"/>
                  </a:lnTo>
                  <a:lnTo>
                    <a:pt x="3" y="235"/>
                  </a:lnTo>
                  <a:lnTo>
                    <a:pt x="7" y="236"/>
                  </a:lnTo>
                  <a:lnTo>
                    <a:pt x="9" y="239"/>
                  </a:lnTo>
                  <a:lnTo>
                    <a:pt x="12" y="24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8" name="Freeform 329"/>
            <p:cNvSpPr>
              <a:spLocks/>
            </p:cNvSpPr>
            <p:nvPr/>
          </p:nvSpPr>
          <p:spPr bwMode="auto">
            <a:xfrm>
              <a:off x="4561" y="3351"/>
              <a:ext cx="79" cy="99"/>
            </a:xfrm>
            <a:custGeom>
              <a:avLst/>
              <a:gdLst>
                <a:gd name="T0" fmla="*/ 0 w 313"/>
                <a:gd name="T1" fmla="*/ 0 h 395"/>
                <a:gd name="T2" fmla="*/ 0 w 313"/>
                <a:gd name="T3" fmla="*/ 0 h 395"/>
                <a:gd name="T4" fmla="*/ 0 w 313"/>
                <a:gd name="T5" fmla="*/ 0 h 395"/>
                <a:gd name="T6" fmla="*/ 0 w 313"/>
                <a:gd name="T7" fmla="*/ 0 h 395"/>
                <a:gd name="T8" fmla="*/ 0 w 313"/>
                <a:gd name="T9" fmla="*/ 0 h 395"/>
                <a:gd name="T10" fmla="*/ 0 w 313"/>
                <a:gd name="T11" fmla="*/ 0 h 395"/>
                <a:gd name="T12" fmla="*/ 0 w 313"/>
                <a:gd name="T13" fmla="*/ 0 h 395"/>
                <a:gd name="T14" fmla="*/ 0 w 313"/>
                <a:gd name="T15" fmla="*/ 0 h 395"/>
                <a:gd name="T16" fmla="*/ 0 w 313"/>
                <a:gd name="T17" fmla="*/ 0 h 395"/>
                <a:gd name="T18" fmla="*/ 0 w 313"/>
                <a:gd name="T19" fmla="*/ 0 h 395"/>
                <a:gd name="T20" fmla="*/ 0 w 313"/>
                <a:gd name="T21" fmla="*/ 0 h 395"/>
                <a:gd name="T22" fmla="*/ 0 w 313"/>
                <a:gd name="T23" fmla="*/ 0 h 395"/>
                <a:gd name="T24" fmla="*/ 0 w 313"/>
                <a:gd name="T25" fmla="*/ 0 h 395"/>
                <a:gd name="T26" fmla="*/ 0 w 313"/>
                <a:gd name="T27" fmla="*/ 0 h 395"/>
                <a:gd name="T28" fmla="*/ 0 w 313"/>
                <a:gd name="T29" fmla="*/ 0 h 395"/>
                <a:gd name="T30" fmla="*/ 0 w 313"/>
                <a:gd name="T31" fmla="*/ 0 h 395"/>
                <a:gd name="T32" fmla="*/ 0 w 313"/>
                <a:gd name="T33" fmla="*/ 0 h 395"/>
                <a:gd name="T34" fmla="*/ 0 w 313"/>
                <a:gd name="T35" fmla="*/ 0 h 395"/>
                <a:gd name="T36" fmla="*/ 0 w 313"/>
                <a:gd name="T37" fmla="*/ 0 h 395"/>
                <a:gd name="T38" fmla="*/ 0 w 313"/>
                <a:gd name="T39" fmla="*/ 0 h 395"/>
                <a:gd name="T40" fmla="*/ 0 w 313"/>
                <a:gd name="T41" fmla="*/ 0 h 395"/>
                <a:gd name="T42" fmla="*/ 0 w 313"/>
                <a:gd name="T43" fmla="*/ 0 h 395"/>
                <a:gd name="T44" fmla="*/ 0 w 313"/>
                <a:gd name="T45" fmla="*/ 0 h 395"/>
                <a:gd name="T46" fmla="*/ 0 w 313"/>
                <a:gd name="T47" fmla="*/ 0 h 395"/>
                <a:gd name="T48" fmla="*/ 0 w 313"/>
                <a:gd name="T49" fmla="*/ 0 h 395"/>
                <a:gd name="T50" fmla="*/ 0 w 313"/>
                <a:gd name="T51" fmla="*/ 0 h 395"/>
                <a:gd name="T52" fmla="*/ 0 w 313"/>
                <a:gd name="T53" fmla="*/ 0 h 395"/>
                <a:gd name="T54" fmla="*/ 0 w 313"/>
                <a:gd name="T55" fmla="*/ 0 h 395"/>
                <a:gd name="T56" fmla="*/ 0 w 313"/>
                <a:gd name="T57" fmla="*/ 0 h 395"/>
                <a:gd name="T58" fmla="*/ 0 w 313"/>
                <a:gd name="T59" fmla="*/ 0 h 395"/>
                <a:gd name="T60" fmla="*/ 0 w 313"/>
                <a:gd name="T61" fmla="*/ 0 h 395"/>
                <a:gd name="T62" fmla="*/ 0 w 313"/>
                <a:gd name="T63" fmla="*/ 0 h 395"/>
                <a:gd name="T64" fmla="*/ 0 w 313"/>
                <a:gd name="T65" fmla="*/ 0 h 395"/>
                <a:gd name="T66" fmla="*/ 0 w 313"/>
                <a:gd name="T67" fmla="*/ 0 h 395"/>
                <a:gd name="T68" fmla="*/ 0 w 313"/>
                <a:gd name="T69" fmla="*/ 0 h 395"/>
                <a:gd name="T70" fmla="*/ 0 w 313"/>
                <a:gd name="T71" fmla="*/ 0 h 395"/>
                <a:gd name="T72" fmla="*/ 0 w 313"/>
                <a:gd name="T73" fmla="*/ 0 h 395"/>
                <a:gd name="T74" fmla="*/ 0 w 313"/>
                <a:gd name="T75" fmla="*/ 0 h 395"/>
                <a:gd name="T76" fmla="*/ 0 w 313"/>
                <a:gd name="T77" fmla="*/ 0 h 395"/>
                <a:gd name="T78" fmla="*/ 0 w 313"/>
                <a:gd name="T79" fmla="*/ 0 h 395"/>
                <a:gd name="T80" fmla="*/ 0 w 313"/>
                <a:gd name="T81" fmla="*/ 0 h 395"/>
                <a:gd name="T82" fmla="*/ 0 w 313"/>
                <a:gd name="T83" fmla="*/ 0 h 395"/>
                <a:gd name="T84" fmla="*/ 0 w 313"/>
                <a:gd name="T85" fmla="*/ 0 h 395"/>
                <a:gd name="T86" fmla="*/ 0 w 313"/>
                <a:gd name="T87" fmla="*/ 0 h 395"/>
                <a:gd name="T88" fmla="*/ 0 w 313"/>
                <a:gd name="T89" fmla="*/ 0 h 395"/>
                <a:gd name="T90" fmla="*/ 0 w 313"/>
                <a:gd name="T91" fmla="*/ 0 h 395"/>
                <a:gd name="T92" fmla="*/ 0 w 313"/>
                <a:gd name="T93" fmla="*/ 0 h 395"/>
                <a:gd name="T94" fmla="*/ 0 w 313"/>
                <a:gd name="T95" fmla="*/ 0 h 395"/>
                <a:gd name="T96" fmla="*/ 0 w 313"/>
                <a:gd name="T97" fmla="*/ 0 h 395"/>
                <a:gd name="T98" fmla="*/ 0 w 313"/>
                <a:gd name="T99" fmla="*/ 0 h 395"/>
                <a:gd name="T100" fmla="*/ 0 w 313"/>
                <a:gd name="T101" fmla="*/ 0 h 395"/>
                <a:gd name="T102" fmla="*/ 0 w 313"/>
                <a:gd name="T103" fmla="*/ 0 h 395"/>
                <a:gd name="T104" fmla="*/ 0 w 313"/>
                <a:gd name="T105" fmla="*/ 0 h 395"/>
                <a:gd name="T106" fmla="*/ 0 w 313"/>
                <a:gd name="T107" fmla="*/ 0 h 3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3"/>
                <a:gd name="T163" fmla="*/ 0 h 395"/>
                <a:gd name="T164" fmla="*/ 313 w 313"/>
                <a:gd name="T165" fmla="*/ 395 h 3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3" h="395">
                  <a:moveTo>
                    <a:pt x="287" y="238"/>
                  </a:moveTo>
                  <a:lnTo>
                    <a:pt x="282" y="237"/>
                  </a:lnTo>
                  <a:lnTo>
                    <a:pt x="277" y="242"/>
                  </a:lnTo>
                  <a:lnTo>
                    <a:pt x="272" y="247"/>
                  </a:lnTo>
                  <a:lnTo>
                    <a:pt x="269" y="253"/>
                  </a:lnTo>
                  <a:lnTo>
                    <a:pt x="267" y="258"/>
                  </a:lnTo>
                  <a:lnTo>
                    <a:pt x="265" y="265"/>
                  </a:lnTo>
                  <a:lnTo>
                    <a:pt x="263" y="274"/>
                  </a:lnTo>
                  <a:lnTo>
                    <a:pt x="259" y="283"/>
                  </a:lnTo>
                  <a:lnTo>
                    <a:pt x="254" y="289"/>
                  </a:lnTo>
                  <a:lnTo>
                    <a:pt x="250" y="292"/>
                  </a:lnTo>
                  <a:lnTo>
                    <a:pt x="248" y="290"/>
                  </a:lnTo>
                  <a:lnTo>
                    <a:pt x="246" y="289"/>
                  </a:lnTo>
                  <a:lnTo>
                    <a:pt x="248" y="283"/>
                  </a:lnTo>
                  <a:lnTo>
                    <a:pt x="251" y="269"/>
                  </a:lnTo>
                  <a:lnTo>
                    <a:pt x="253" y="252"/>
                  </a:lnTo>
                  <a:lnTo>
                    <a:pt x="249" y="237"/>
                  </a:lnTo>
                  <a:lnTo>
                    <a:pt x="244" y="230"/>
                  </a:lnTo>
                  <a:lnTo>
                    <a:pt x="236" y="225"/>
                  </a:lnTo>
                  <a:lnTo>
                    <a:pt x="228" y="222"/>
                  </a:lnTo>
                  <a:lnTo>
                    <a:pt x="219" y="218"/>
                  </a:lnTo>
                  <a:lnTo>
                    <a:pt x="211" y="214"/>
                  </a:lnTo>
                  <a:lnTo>
                    <a:pt x="203" y="212"/>
                  </a:lnTo>
                  <a:lnTo>
                    <a:pt x="196" y="208"/>
                  </a:lnTo>
                  <a:lnTo>
                    <a:pt x="193" y="205"/>
                  </a:lnTo>
                  <a:lnTo>
                    <a:pt x="188" y="199"/>
                  </a:lnTo>
                  <a:lnTo>
                    <a:pt x="185" y="191"/>
                  </a:lnTo>
                  <a:lnTo>
                    <a:pt x="185" y="186"/>
                  </a:lnTo>
                  <a:lnTo>
                    <a:pt x="186" y="183"/>
                  </a:lnTo>
                  <a:lnTo>
                    <a:pt x="190" y="181"/>
                  </a:lnTo>
                  <a:lnTo>
                    <a:pt x="193" y="183"/>
                  </a:lnTo>
                  <a:lnTo>
                    <a:pt x="195" y="185"/>
                  </a:lnTo>
                  <a:lnTo>
                    <a:pt x="196" y="186"/>
                  </a:lnTo>
                  <a:lnTo>
                    <a:pt x="198" y="188"/>
                  </a:lnTo>
                  <a:lnTo>
                    <a:pt x="201" y="190"/>
                  </a:lnTo>
                  <a:lnTo>
                    <a:pt x="206" y="193"/>
                  </a:lnTo>
                  <a:lnTo>
                    <a:pt x="213" y="196"/>
                  </a:lnTo>
                  <a:lnTo>
                    <a:pt x="220" y="200"/>
                  </a:lnTo>
                  <a:lnTo>
                    <a:pt x="230" y="204"/>
                  </a:lnTo>
                  <a:lnTo>
                    <a:pt x="239" y="207"/>
                  </a:lnTo>
                  <a:lnTo>
                    <a:pt x="249" y="208"/>
                  </a:lnTo>
                  <a:lnTo>
                    <a:pt x="258" y="208"/>
                  </a:lnTo>
                  <a:lnTo>
                    <a:pt x="268" y="208"/>
                  </a:lnTo>
                  <a:lnTo>
                    <a:pt x="277" y="207"/>
                  </a:lnTo>
                  <a:lnTo>
                    <a:pt x="284" y="204"/>
                  </a:lnTo>
                  <a:lnTo>
                    <a:pt x="290" y="203"/>
                  </a:lnTo>
                  <a:lnTo>
                    <a:pt x="295" y="200"/>
                  </a:lnTo>
                  <a:lnTo>
                    <a:pt x="299" y="199"/>
                  </a:lnTo>
                  <a:lnTo>
                    <a:pt x="302" y="198"/>
                  </a:lnTo>
                  <a:lnTo>
                    <a:pt x="305" y="194"/>
                  </a:lnTo>
                  <a:lnTo>
                    <a:pt x="307" y="189"/>
                  </a:lnTo>
                  <a:lnTo>
                    <a:pt x="308" y="183"/>
                  </a:lnTo>
                  <a:lnTo>
                    <a:pt x="308" y="176"/>
                  </a:lnTo>
                  <a:lnTo>
                    <a:pt x="307" y="173"/>
                  </a:lnTo>
                  <a:lnTo>
                    <a:pt x="305" y="170"/>
                  </a:lnTo>
                  <a:lnTo>
                    <a:pt x="303" y="168"/>
                  </a:lnTo>
                  <a:lnTo>
                    <a:pt x="300" y="164"/>
                  </a:lnTo>
                  <a:lnTo>
                    <a:pt x="293" y="145"/>
                  </a:lnTo>
                  <a:lnTo>
                    <a:pt x="292" y="128"/>
                  </a:lnTo>
                  <a:lnTo>
                    <a:pt x="289" y="111"/>
                  </a:lnTo>
                  <a:lnTo>
                    <a:pt x="282" y="98"/>
                  </a:lnTo>
                  <a:lnTo>
                    <a:pt x="272" y="91"/>
                  </a:lnTo>
                  <a:lnTo>
                    <a:pt x="260" y="85"/>
                  </a:lnTo>
                  <a:lnTo>
                    <a:pt x="251" y="80"/>
                  </a:lnTo>
                  <a:lnTo>
                    <a:pt x="248" y="75"/>
                  </a:lnTo>
                  <a:lnTo>
                    <a:pt x="249" y="73"/>
                  </a:lnTo>
                  <a:lnTo>
                    <a:pt x="253" y="71"/>
                  </a:lnTo>
                  <a:lnTo>
                    <a:pt x="256" y="71"/>
                  </a:lnTo>
                  <a:lnTo>
                    <a:pt x="263" y="71"/>
                  </a:lnTo>
                  <a:lnTo>
                    <a:pt x="268" y="73"/>
                  </a:lnTo>
                  <a:lnTo>
                    <a:pt x="274" y="75"/>
                  </a:lnTo>
                  <a:lnTo>
                    <a:pt x="282" y="78"/>
                  </a:lnTo>
                  <a:lnTo>
                    <a:pt x="288" y="81"/>
                  </a:lnTo>
                  <a:lnTo>
                    <a:pt x="299" y="94"/>
                  </a:lnTo>
                  <a:lnTo>
                    <a:pt x="303" y="106"/>
                  </a:lnTo>
                  <a:lnTo>
                    <a:pt x="303" y="121"/>
                  </a:lnTo>
                  <a:lnTo>
                    <a:pt x="303" y="136"/>
                  </a:lnTo>
                  <a:lnTo>
                    <a:pt x="304" y="145"/>
                  </a:lnTo>
                  <a:lnTo>
                    <a:pt x="305" y="153"/>
                  </a:lnTo>
                  <a:lnTo>
                    <a:pt x="308" y="159"/>
                  </a:lnTo>
                  <a:lnTo>
                    <a:pt x="310" y="163"/>
                  </a:lnTo>
                  <a:lnTo>
                    <a:pt x="312" y="161"/>
                  </a:lnTo>
                  <a:lnTo>
                    <a:pt x="312" y="159"/>
                  </a:lnTo>
                  <a:lnTo>
                    <a:pt x="312" y="158"/>
                  </a:lnTo>
                  <a:lnTo>
                    <a:pt x="312" y="156"/>
                  </a:lnTo>
                  <a:lnTo>
                    <a:pt x="313" y="115"/>
                  </a:lnTo>
                  <a:lnTo>
                    <a:pt x="309" y="81"/>
                  </a:lnTo>
                  <a:lnTo>
                    <a:pt x="300" y="54"/>
                  </a:lnTo>
                  <a:lnTo>
                    <a:pt x="285" y="33"/>
                  </a:lnTo>
                  <a:lnTo>
                    <a:pt x="264" y="18"/>
                  </a:lnTo>
                  <a:lnTo>
                    <a:pt x="235" y="8"/>
                  </a:lnTo>
                  <a:lnTo>
                    <a:pt x="200" y="3"/>
                  </a:lnTo>
                  <a:lnTo>
                    <a:pt x="156" y="0"/>
                  </a:lnTo>
                  <a:lnTo>
                    <a:pt x="113" y="1"/>
                  </a:lnTo>
                  <a:lnTo>
                    <a:pt x="76" y="6"/>
                  </a:lnTo>
                  <a:lnTo>
                    <a:pt x="49" y="16"/>
                  </a:lnTo>
                  <a:lnTo>
                    <a:pt x="26" y="31"/>
                  </a:lnTo>
                  <a:lnTo>
                    <a:pt x="11" y="51"/>
                  </a:lnTo>
                  <a:lnTo>
                    <a:pt x="2" y="78"/>
                  </a:lnTo>
                  <a:lnTo>
                    <a:pt x="0" y="111"/>
                  </a:lnTo>
                  <a:lnTo>
                    <a:pt x="1" y="153"/>
                  </a:lnTo>
                  <a:lnTo>
                    <a:pt x="2" y="149"/>
                  </a:lnTo>
                  <a:lnTo>
                    <a:pt x="5" y="144"/>
                  </a:lnTo>
                  <a:lnTo>
                    <a:pt x="6" y="138"/>
                  </a:lnTo>
                  <a:lnTo>
                    <a:pt x="7" y="131"/>
                  </a:lnTo>
                  <a:lnTo>
                    <a:pt x="7" y="116"/>
                  </a:lnTo>
                  <a:lnTo>
                    <a:pt x="7" y="101"/>
                  </a:lnTo>
                  <a:lnTo>
                    <a:pt x="11" y="89"/>
                  </a:lnTo>
                  <a:lnTo>
                    <a:pt x="22" y="78"/>
                  </a:lnTo>
                  <a:lnTo>
                    <a:pt x="29" y="74"/>
                  </a:lnTo>
                  <a:lnTo>
                    <a:pt x="36" y="71"/>
                  </a:lnTo>
                  <a:lnTo>
                    <a:pt x="42" y="70"/>
                  </a:lnTo>
                  <a:lnTo>
                    <a:pt x="49" y="69"/>
                  </a:lnTo>
                  <a:lnTo>
                    <a:pt x="54" y="69"/>
                  </a:lnTo>
                  <a:lnTo>
                    <a:pt x="59" y="69"/>
                  </a:lnTo>
                  <a:lnTo>
                    <a:pt x="63" y="70"/>
                  </a:lnTo>
                  <a:lnTo>
                    <a:pt x="64" y="73"/>
                  </a:lnTo>
                  <a:lnTo>
                    <a:pt x="60" y="78"/>
                  </a:lnTo>
                  <a:lnTo>
                    <a:pt x="51" y="81"/>
                  </a:lnTo>
                  <a:lnTo>
                    <a:pt x="40" y="88"/>
                  </a:lnTo>
                  <a:lnTo>
                    <a:pt x="29" y="94"/>
                  </a:lnTo>
                  <a:lnTo>
                    <a:pt x="21" y="108"/>
                  </a:lnTo>
                  <a:lnTo>
                    <a:pt x="20" y="123"/>
                  </a:lnTo>
                  <a:lnTo>
                    <a:pt x="17" y="141"/>
                  </a:lnTo>
                  <a:lnTo>
                    <a:pt x="10" y="159"/>
                  </a:lnTo>
                  <a:lnTo>
                    <a:pt x="9" y="161"/>
                  </a:lnTo>
                  <a:lnTo>
                    <a:pt x="6" y="163"/>
                  </a:lnTo>
                  <a:lnTo>
                    <a:pt x="5" y="166"/>
                  </a:lnTo>
                  <a:lnTo>
                    <a:pt x="4" y="171"/>
                  </a:lnTo>
                  <a:lnTo>
                    <a:pt x="4" y="178"/>
                  </a:lnTo>
                  <a:lnTo>
                    <a:pt x="6" y="185"/>
                  </a:lnTo>
                  <a:lnTo>
                    <a:pt x="10" y="191"/>
                  </a:lnTo>
                  <a:lnTo>
                    <a:pt x="12" y="195"/>
                  </a:lnTo>
                  <a:lnTo>
                    <a:pt x="15" y="196"/>
                  </a:lnTo>
                  <a:lnTo>
                    <a:pt x="20" y="199"/>
                  </a:lnTo>
                  <a:lnTo>
                    <a:pt x="25" y="200"/>
                  </a:lnTo>
                  <a:lnTo>
                    <a:pt x="32" y="203"/>
                  </a:lnTo>
                  <a:lnTo>
                    <a:pt x="40" y="204"/>
                  </a:lnTo>
                  <a:lnTo>
                    <a:pt x="49" y="205"/>
                  </a:lnTo>
                  <a:lnTo>
                    <a:pt x="59" y="207"/>
                  </a:lnTo>
                  <a:lnTo>
                    <a:pt x="69" y="207"/>
                  </a:lnTo>
                  <a:lnTo>
                    <a:pt x="79" y="205"/>
                  </a:lnTo>
                  <a:lnTo>
                    <a:pt x="89" y="203"/>
                  </a:lnTo>
                  <a:lnTo>
                    <a:pt x="99" y="199"/>
                  </a:lnTo>
                  <a:lnTo>
                    <a:pt x="106" y="196"/>
                  </a:lnTo>
                  <a:lnTo>
                    <a:pt x="114" y="193"/>
                  </a:lnTo>
                  <a:lnTo>
                    <a:pt x="119" y="189"/>
                  </a:lnTo>
                  <a:lnTo>
                    <a:pt x="123" y="188"/>
                  </a:lnTo>
                  <a:lnTo>
                    <a:pt x="124" y="186"/>
                  </a:lnTo>
                  <a:lnTo>
                    <a:pt x="125" y="185"/>
                  </a:lnTo>
                  <a:lnTo>
                    <a:pt x="128" y="183"/>
                  </a:lnTo>
                  <a:lnTo>
                    <a:pt x="130" y="181"/>
                  </a:lnTo>
                  <a:lnTo>
                    <a:pt x="134" y="181"/>
                  </a:lnTo>
                  <a:lnTo>
                    <a:pt x="135" y="185"/>
                  </a:lnTo>
                  <a:lnTo>
                    <a:pt x="135" y="190"/>
                  </a:lnTo>
                  <a:lnTo>
                    <a:pt x="133" y="198"/>
                  </a:lnTo>
                  <a:lnTo>
                    <a:pt x="128" y="204"/>
                  </a:lnTo>
                  <a:lnTo>
                    <a:pt x="124" y="208"/>
                  </a:lnTo>
                  <a:lnTo>
                    <a:pt x="116" y="210"/>
                  </a:lnTo>
                  <a:lnTo>
                    <a:pt x="109" y="214"/>
                  </a:lnTo>
                  <a:lnTo>
                    <a:pt x="100" y="217"/>
                  </a:lnTo>
                  <a:lnTo>
                    <a:pt x="90" y="220"/>
                  </a:lnTo>
                  <a:lnTo>
                    <a:pt x="81" y="225"/>
                  </a:lnTo>
                  <a:lnTo>
                    <a:pt x="74" y="229"/>
                  </a:lnTo>
                  <a:lnTo>
                    <a:pt x="68" y="235"/>
                  </a:lnTo>
                  <a:lnTo>
                    <a:pt x="64" y="250"/>
                  </a:lnTo>
                  <a:lnTo>
                    <a:pt x="66" y="268"/>
                  </a:lnTo>
                  <a:lnTo>
                    <a:pt x="69" y="283"/>
                  </a:lnTo>
                  <a:lnTo>
                    <a:pt x="71" y="289"/>
                  </a:lnTo>
                  <a:lnTo>
                    <a:pt x="70" y="290"/>
                  </a:lnTo>
                  <a:lnTo>
                    <a:pt x="68" y="290"/>
                  </a:lnTo>
                  <a:lnTo>
                    <a:pt x="64" y="289"/>
                  </a:lnTo>
                  <a:lnTo>
                    <a:pt x="58" y="282"/>
                  </a:lnTo>
                  <a:lnTo>
                    <a:pt x="54" y="273"/>
                  </a:lnTo>
                  <a:lnTo>
                    <a:pt x="51" y="264"/>
                  </a:lnTo>
                  <a:lnTo>
                    <a:pt x="50" y="257"/>
                  </a:lnTo>
                  <a:lnTo>
                    <a:pt x="47" y="250"/>
                  </a:lnTo>
                  <a:lnTo>
                    <a:pt x="44" y="244"/>
                  </a:lnTo>
                  <a:lnTo>
                    <a:pt x="39" y="239"/>
                  </a:lnTo>
                  <a:lnTo>
                    <a:pt x="34" y="234"/>
                  </a:lnTo>
                  <a:lnTo>
                    <a:pt x="30" y="235"/>
                  </a:lnTo>
                  <a:lnTo>
                    <a:pt x="27" y="237"/>
                  </a:lnTo>
                  <a:lnTo>
                    <a:pt x="26" y="239"/>
                  </a:lnTo>
                  <a:lnTo>
                    <a:pt x="26" y="240"/>
                  </a:lnTo>
                  <a:lnTo>
                    <a:pt x="26" y="243"/>
                  </a:lnTo>
                  <a:lnTo>
                    <a:pt x="30" y="254"/>
                  </a:lnTo>
                  <a:lnTo>
                    <a:pt x="35" y="265"/>
                  </a:lnTo>
                  <a:lnTo>
                    <a:pt x="40" y="275"/>
                  </a:lnTo>
                  <a:lnTo>
                    <a:pt x="45" y="285"/>
                  </a:lnTo>
                  <a:lnTo>
                    <a:pt x="50" y="297"/>
                  </a:lnTo>
                  <a:lnTo>
                    <a:pt x="55" y="307"/>
                  </a:lnTo>
                  <a:lnTo>
                    <a:pt x="61" y="315"/>
                  </a:lnTo>
                  <a:lnTo>
                    <a:pt x="66" y="325"/>
                  </a:lnTo>
                  <a:lnTo>
                    <a:pt x="78" y="343"/>
                  </a:lnTo>
                  <a:lnTo>
                    <a:pt x="89" y="357"/>
                  </a:lnTo>
                  <a:lnTo>
                    <a:pt x="100" y="369"/>
                  </a:lnTo>
                  <a:lnTo>
                    <a:pt x="110" y="379"/>
                  </a:lnTo>
                  <a:lnTo>
                    <a:pt x="121" y="385"/>
                  </a:lnTo>
                  <a:lnTo>
                    <a:pt x="134" y="390"/>
                  </a:lnTo>
                  <a:lnTo>
                    <a:pt x="145" y="394"/>
                  </a:lnTo>
                  <a:lnTo>
                    <a:pt x="158" y="395"/>
                  </a:lnTo>
                  <a:lnTo>
                    <a:pt x="176" y="392"/>
                  </a:lnTo>
                  <a:lnTo>
                    <a:pt x="194" y="383"/>
                  </a:lnTo>
                  <a:lnTo>
                    <a:pt x="213" y="369"/>
                  </a:lnTo>
                  <a:lnTo>
                    <a:pt x="230" y="350"/>
                  </a:lnTo>
                  <a:lnTo>
                    <a:pt x="246" y="329"/>
                  </a:lnTo>
                  <a:lnTo>
                    <a:pt x="263" y="304"/>
                  </a:lnTo>
                  <a:lnTo>
                    <a:pt x="277" y="277"/>
                  </a:lnTo>
                  <a:lnTo>
                    <a:pt x="289" y="247"/>
                  </a:lnTo>
                  <a:lnTo>
                    <a:pt x="289" y="244"/>
                  </a:lnTo>
                  <a:lnTo>
                    <a:pt x="289" y="242"/>
                  </a:lnTo>
                  <a:lnTo>
                    <a:pt x="288" y="240"/>
                  </a:lnTo>
                  <a:lnTo>
                    <a:pt x="287" y="2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9" name="Freeform 330"/>
            <p:cNvSpPr>
              <a:spLocks/>
            </p:cNvSpPr>
            <p:nvPr/>
          </p:nvSpPr>
          <p:spPr bwMode="auto">
            <a:xfrm>
              <a:off x="4571" y="3374"/>
              <a:ext cx="25" cy="21"/>
            </a:xfrm>
            <a:custGeom>
              <a:avLst/>
              <a:gdLst>
                <a:gd name="T0" fmla="*/ 0 w 96"/>
                <a:gd name="T1" fmla="*/ 0 h 85"/>
                <a:gd name="T2" fmla="*/ 0 w 96"/>
                <a:gd name="T3" fmla="*/ 0 h 85"/>
                <a:gd name="T4" fmla="*/ 0 w 96"/>
                <a:gd name="T5" fmla="*/ 0 h 85"/>
                <a:gd name="T6" fmla="*/ 0 w 96"/>
                <a:gd name="T7" fmla="*/ 0 h 85"/>
                <a:gd name="T8" fmla="*/ 0 w 96"/>
                <a:gd name="T9" fmla="*/ 0 h 85"/>
                <a:gd name="T10" fmla="*/ 0 w 96"/>
                <a:gd name="T11" fmla="*/ 0 h 85"/>
                <a:gd name="T12" fmla="*/ 0 w 96"/>
                <a:gd name="T13" fmla="*/ 0 h 85"/>
                <a:gd name="T14" fmla="*/ 0 w 96"/>
                <a:gd name="T15" fmla="*/ 0 h 85"/>
                <a:gd name="T16" fmla="*/ 0 w 96"/>
                <a:gd name="T17" fmla="*/ 0 h 85"/>
                <a:gd name="T18" fmla="*/ 0 w 96"/>
                <a:gd name="T19" fmla="*/ 0 h 85"/>
                <a:gd name="T20" fmla="*/ 0 w 96"/>
                <a:gd name="T21" fmla="*/ 0 h 85"/>
                <a:gd name="T22" fmla="*/ 0 w 96"/>
                <a:gd name="T23" fmla="*/ 0 h 85"/>
                <a:gd name="T24" fmla="*/ 0 w 96"/>
                <a:gd name="T25" fmla="*/ 0 h 85"/>
                <a:gd name="T26" fmla="*/ 0 w 96"/>
                <a:gd name="T27" fmla="*/ 0 h 85"/>
                <a:gd name="T28" fmla="*/ 0 w 96"/>
                <a:gd name="T29" fmla="*/ 0 h 85"/>
                <a:gd name="T30" fmla="*/ 0 w 96"/>
                <a:gd name="T31" fmla="*/ 0 h 85"/>
                <a:gd name="T32" fmla="*/ 0 w 96"/>
                <a:gd name="T33" fmla="*/ 0 h 85"/>
                <a:gd name="T34" fmla="*/ 0 w 96"/>
                <a:gd name="T35" fmla="*/ 0 h 85"/>
                <a:gd name="T36" fmla="*/ 0 w 96"/>
                <a:gd name="T37" fmla="*/ 0 h 85"/>
                <a:gd name="T38" fmla="*/ 0 w 96"/>
                <a:gd name="T39" fmla="*/ 0 h 85"/>
                <a:gd name="T40" fmla="*/ 0 w 96"/>
                <a:gd name="T41" fmla="*/ 0 h 85"/>
                <a:gd name="T42" fmla="*/ 0 w 96"/>
                <a:gd name="T43" fmla="*/ 0 h 85"/>
                <a:gd name="T44" fmla="*/ 0 w 96"/>
                <a:gd name="T45" fmla="*/ 0 h 85"/>
                <a:gd name="T46" fmla="*/ 0 w 96"/>
                <a:gd name="T47" fmla="*/ 0 h 85"/>
                <a:gd name="T48" fmla="*/ 0 w 96"/>
                <a:gd name="T49" fmla="*/ 0 h 85"/>
                <a:gd name="T50" fmla="*/ 0 w 96"/>
                <a:gd name="T51" fmla="*/ 0 h 85"/>
                <a:gd name="T52" fmla="*/ 0 w 96"/>
                <a:gd name="T53" fmla="*/ 0 h 85"/>
                <a:gd name="T54" fmla="*/ 0 w 96"/>
                <a:gd name="T55" fmla="*/ 0 h 85"/>
                <a:gd name="T56" fmla="*/ 0 w 96"/>
                <a:gd name="T57" fmla="*/ 0 h 85"/>
                <a:gd name="T58" fmla="*/ 0 w 96"/>
                <a:gd name="T59" fmla="*/ 0 h 85"/>
                <a:gd name="T60" fmla="*/ 0 w 96"/>
                <a:gd name="T61" fmla="*/ 0 h 85"/>
                <a:gd name="T62" fmla="*/ 0 w 96"/>
                <a:gd name="T63" fmla="*/ 0 h 85"/>
                <a:gd name="T64" fmla="*/ 0 w 9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5"/>
                <a:gd name="T101" fmla="*/ 96 w 9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5">
                  <a:moveTo>
                    <a:pt x="48" y="0"/>
                  </a:moveTo>
                  <a:lnTo>
                    <a:pt x="38" y="3"/>
                  </a:lnTo>
                  <a:lnTo>
                    <a:pt x="29" y="5"/>
                  </a:lnTo>
                  <a:lnTo>
                    <a:pt x="21" y="10"/>
                  </a:lnTo>
                  <a:lnTo>
                    <a:pt x="14" y="15"/>
                  </a:lnTo>
                  <a:lnTo>
                    <a:pt x="7" y="22"/>
                  </a:lnTo>
                  <a:lnTo>
                    <a:pt x="4" y="29"/>
                  </a:lnTo>
                  <a:lnTo>
                    <a:pt x="1" y="38"/>
                  </a:lnTo>
                  <a:lnTo>
                    <a:pt x="0" y="47"/>
                  </a:lnTo>
                  <a:lnTo>
                    <a:pt x="1" y="55"/>
                  </a:lnTo>
                  <a:lnTo>
                    <a:pt x="4" y="63"/>
                  </a:lnTo>
                  <a:lnTo>
                    <a:pt x="7" y="70"/>
                  </a:lnTo>
                  <a:lnTo>
                    <a:pt x="14" y="77"/>
                  </a:lnTo>
                  <a:lnTo>
                    <a:pt x="21" y="82"/>
                  </a:lnTo>
                  <a:lnTo>
                    <a:pt x="29" y="84"/>
                  </a:lnTo>
                  <a:lnTo>
                    <a:pt x="38" y="85"/>
                  </a:lnTo>
                  <a:lnTo>
                    <a:pt x="48" y="85"/>
                  </a:lnTo>
                  <a:lnTo>
                    <a:pt x="58" y="83"/>
                  </a:lnTo>
                  <a:lnTo>
                    <a:pt x="66" y="79"/>
                  </a:lnTo>
                  <a:lnTo>
                    <a:pt x="75" y="74"/>
                  </a:lnTo>
                  <a:lnTo>
                    <a:pt x="81" y="68"/>
                  </a:lnTo>
                  <a:lnTo>
                    <a:pt x="88" y="60"/>
                  </a:lnTo>
                  <a:lnTo>
                    <a:pt x="93" y="52"/>
                  </a:lnTo>
                  <a:lnTo>
                    <a:pt x="95" y="44"/>
                  </a:lnTo>
                  <a:lnTo>
                    <a:pt x="96" y="35"/>
                  </a:lnTo>
                  <a:lnTo>
                    <a:pt x="95" y="27"/>
                  </a:lnTo>
                  <a:lnTo>
                    <a:pt x="93" y="19"/>
                  </a:lnTo>
                  <a:lnTo>
                    <a:pt x="88" y="13"/>
                  </a:lnTo>
                  <a:lnTo>
                    <a:pt x="81" y="8"/>
                  </a:lnTo>
                  <a:lnTo>
                    <a:pt x="75" y="4"/>
                  </a:lnTo>
                  <a:lnTo>
                    <a:pt x="66" y="2"/>
                  </a:lnTo>
                  <a:lnTo>
                    <a:pt x="58" y="0"/>
                  </a:lnTo>
                  <a:lnTo>
                    <a:pt x="48"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0" name="Freeform 331"/>
            <p:cNvSpPr>
              <a:spLocks/>
            </p:cNvSpPr>
            <p:nvPr/>
          </p:nvSpPr>
          <p:spPr bwMode="auto">
            <a:xfrm>
              <a:off x="4607" y="3375"/>
              <a:ext cx="24" cy="20"/>
            </a:xfrm>
            <a:custGeom>
              <a:avLst/>
              <a:gdLst>
                <a:gd name="T0" fmla="*/ 0 w 96"/>
                <a:gd name="T1" fmla="*/ 0 h 80"/>
                <a:gd name="T2" fmla="*/ 0 w 96"/>
                <a:gd name="T3" fmla="*/ 0 h 80"/>
                <a:gd name="T4" fmla="*/ 0 w 96"/>
                <a:gd name="T5" fmla="*/ 0 h 80"/>
                <a:gd name="T6" fmla="*/ 0 w 96"/>
                <a:gd name="T7" fmla="*/ 0 h 80"/>
                <a:gd name="T8" fmla="*/ 0 w 96"/>
                <a:gd name="T9" fmla="*/ 0 h 80"/>
                <a:gd name="T10" fmla="*/ 0 w 96"/>
                <a:gd name="T11" fmla="*/ 0 h 80"/>
                <a:gd name="T12" fmla="*/ 0 w 96"/>
                <a:gd name="T13" fmla="*/ 0 h 80"/>
                <a:gd name="T14" fmla="*/ 0 w 96"/>
                <a:gd name="T15" fmla="*/ 0 h 80"/>
                <a:gd name="T16" fmla="*/ 0 w 96"/>
                <a:gd name="T17" fmla="*/ 0 h 80"/>
                <a:gd name="T18" fmla="*/ 0 w 96"/>
                <a:gd name="T19" fmla="*/ 0 h 80"/>
                <a:gd name="T20" fmla="*/ 0 w 96"/>
                <a:gd name="T21" fmla="*/ 0 h 80"/>
                <a:gd name="T22" fmla="*/ 0 w 96"/>
                <a:gd name="T23" fmla="*/ 0 h 80"/>
                <a:gd name="T24" fmla="*/ 0 w 96"/>
                <a:gd name="T25" fmla="*/ 0 h 80"/>
                <a:gd name="T26" fmla="*/ 0 w 96"/>
                <a:gd name="T27" fmla="*/ 0 h 80"/>
                <a:gd name="T28" fmla="*/ 0 w 96"/>
                <a:gd name="T29" fmla="*/ 0 h 80"/>
                <a:gd name="T30" fmla="*/ 0 w 96"/>
                <a:gd name="T31" fmla="*/ 0 h 80"/>
                <a:gd name="T32" fmla="*/ 0 w 96"/>
                <a:gd name="T33" fmla="*/ 0 h 80"/>
                <a:gd name="T34" fmla="*/ 0 w 96"/>
                <a:gd name="T35" fmla="*/ 0 h 80"/>
                <a:gd name="T36" fmla="*/ 0 w 96"/>
                <a:gd name="T37" fmla="*/ 0 h 80"/>
                <a:gd name="T38" fmla="*/ 0 w 96"/>
                <a:gd name="T39" fmla="*/ 0 h 80"/>
                <a:gd name="T40" fmla="*/ 0 w 96"/>
                <a:gd name="T41" fmla="*/ 0 h 80"/>
                <a:gd name="T42" fmla="*/ 0 w 96"/>
                <a:gd name="T43" fmla="*/ 0 h 80"/>
                <a:gd name="T44" fmla="*/ 0 w 96"/>
                <a:gd name="T45" fmla="*/ 0 h 80"/>
                <a:gd name="T46" fmla="*/ 0 w 96"/>
                <a:gd name="T47" fmla="*/ 0 h 80"/>
                <a:gd name="T48" fmla="*/ 0 w 96"/>
                <a:gd name="T49" fmla="*/ 0 h 80"/>
                <a:gd name="T50" fmla="*/ 0 w 96"/>
                <a:gd name="T51" fmla="*/ 0 h 80"/>
                <a:gd name="T52" fmla="*/ 0 w 96"/>
                <a:gd name="T53" fmla="*/ 0 h 80"/>
                <a:gd name="T54" fmla="*/ 0 w 96"/>
                <a:gd name="T55" fmla="*/ 0 h 80"/>
                <a:gd name="T56" fmla="*/ 0 w 96"/>
                <a:gd name="T57" fmla="*/ 0 h 80"/>
                <a:gd name="T58" fmla="*/ 0 w 96"/>
                <a:gd name="T59" fmla="*/ 0 h 80"/>
                <a:gd name="T60" fmla="*/ 0 w 96"/>
                <a:gd name="T61" fmla="*/ 0 h 80"/>
                <a:gd name="T62" fmla="*/ 0 w 96"/>
                <a:gd name="T63" fmla="*/ 0 h 80"/>
                <a:gd name="T64" fmla="*/ 0 w 96"/>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0"/>
                <a:gd name="T101" fmla="*/ 96 w 96"/>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0">
                  <a:moveTo>
                    <a:pt x="48" y="80"/>
                  </a:moveTo>
                  <a:lnTo>
                    <a:pt x="58" y="80"/>
                  </a:lnTo>
                  <a:lnTo>
                    <a:pt x="67" y="79"/>
                  </a:lnTo>
                  <a:lnTo>
                    <a:pt x="74" y="77"/>
                  </a:lnTo>
                  <a:lnTo>
                    <a:pt x="82" y="72"/>
                  </a:lnTo>
                  <a:lnTo>
                    <a:pt x="88" y="67"/>
                  </a:lnTo>
                  <a:lnTo>
                    <a:pt x="92" y="60"/>
                  </a:lnTo>
                  <a:lnTo>
                    <a:pt x="94" y="53"/>
                  </a:lnTo>
                  <a:lnTo>
                    <a:pt x="96" y="44"/>
                  </a:lnTo>
                  <a:lnTo>
                    <a:pt x="94" y="35"/>
                  </a:lnTo>
                  <a:lnTo>
                    <a:pt x="92" y="28"/>
                  </a:lnTo>
                  <a:lnTo>
                    <a:pt x="88" y="22"/>
                  </a:lnTo>
                  <a:lnTo>
                    <a:pt x="82" y="15"/>
                  </a:lnTo>
                  <a:lnTo>
                    <a:pt x="74" y="10"/>
                  </a:lnTo>
                  <a:lnTo>
                    <a:pt x="67" y="5"/>
                  </a:lnTo>
                  <a:lnTo>
                    <a:pt x="58" y="3"/>
                  </a:lnTo>
                  <a:lnTo>
                    <a:pt x="48" y="0"/>
                  </a:lnTo>
                  <a:lnTo>
                    <a:pt x="38" y="0"/>
                  </a:lnTo>
                  <a:lnTo>
                    <a:pt x="29" y="2"/>
                  </a:lnTo>
                  <a:lnTo>
                    <a:pt x="22" y="4"/>
                  </a:lnTo>
                  <a:lnTo>
                    <a:pt x="14" y="7"/>
                  </a:lnTo>
                  <a:lnTo>
                    <a:pt x="8" y="12"/>
                  </a:lnTo>
                  <a:lnTo>
                    <a:pt x="4" y="18"/>
                  </a:lnTo>
                  <a:lnTo>
                    <a:pt x="2" y="24"/>
                  </a:lnTo>
                  <a:lnTo>
                    <a:pt x="0" y="32"/>
                  </a:lnTo>
                  <a:lnTo>
                    <a:pt x="2" y="40"/>
                  </a:lnTo>
                  <a:lnTo>
                    <a:pt x="4" y="48"/>
                  </a:lnTo>
                  <a:lnTo>
                    <a:pt x="8" y="55"/>
                  </a:lnTo>
                  <a:lnTo>
                    <a:pt x="14" y="63"/>
                  </a:lnTo>
                  <a:lnTo>
                    <a:pt x="22" y="69"/>
                  </a:lnTo>
                  <a:lnTo>
                    <a:pt x="29" y="74"/>
                  </a:lnTo>
                  <a:lnTo>
                    <a:pt x="38" y="78"/>
                  </a:lnTo>
                  <a:lnTo>
                    <a:pt x="48" y="8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1" name="Freeform 332"/>
            <p:cNvSpPr>
              <a:spLocks/>
            </p:cNvSpPr>
            <p:nvPr/>
          </p:nvSpPr>
          <p:spPr bwMode="auto">
            <a:xfrm>
              <a:off x="4583" y="3407"/>
              <a:ext cx="36" cy="25"/>
            </a:xfrm>
            <a:custGeom>
              <a:avLst/>
              <a:gdLst>
                <a:gd name="T0" fmla="*/ 0 w 142"/>
                <a:gd name="T1" fmla="*/ 0 h 101"/>
                <a:gd name="T2" fmla="*/ 0 w 142"/>
                <a:gd name="T3" fmla="*/ 0 h 101"/>
                <a:gd name="T4" fmla="*/ 0 w 142"/>
                <a:gd name="T5" fmla="*/ 0 h 101"/>
                <a:gd name="T6" fmla="*/ 0 w 142"/>
                <a:gd name="T7" fmla="*/ 0 h 101"/>
                <a:gd name="T8" fmla="*/ 0 w 142"/>
                <a:gd name="T9" fmla="*/ 0 h 101"/>
                <a:gd name="T10" fmla="*/ 0 w 142"/>
                <a:gd name="T11" fmla="*/ 0 h 101"/>
                <a:gd name="T12" fmla="*/ 0 w 142"/>
                <a:gd name="T13" fmla="*/ 0 h 101"/>
                <a:gd name="T14" fmla="*/ 0 w 142"/>
                <a:gd name="T15" fmla="*/ 0 h 101"/>
                <a:gd name="T16" fmla="*/ 0 w 142"/>
                <a:gd name="T17" fmla="*/ 0 h 101"/>
                <a:gd name="T18" fmla="*/ 0 w 142"/>
                <a:gd name="T19" fmla="*/ 0 h 101"/>
                <a:gd name="T20" fmla="*/ 0 w 142"/>
                <a:gd name="T21" fmla="*/ 0 h 101"/>
                <a:gd name="T22" fmla="*/ 0 w 142"/>
                <a:gd name="T23" fmla="*/ 0 h 101"/>
                <a:gd name="T24" fmla="*/ 0 w 142"/>
                <a:gd name="T25" fmla="*/ 0 h 101"/>
                <a:gd name="T26" fmla="*/ 0 w 142"/>
                <a:gd name="T27" fmla="*/ 0 h 101"/>
                <a:gd name="T28" fmla="*/ 0 w 142"/>
                <a:gd name="T29" fmla="*/ 0 h 101"/>
                <a:gd name="T30" fmla="*/ 0 w 142"/>
                <a:gd name="T31" fmla="*/ 0 h 101"/>
                <a:gd name="T32" fmla="*/ 0 w 142"/>
                <a:gd name="T33" fmla="*/ 0 h 101"/>
                <a:gd name="T34" fmla="*/ 0 w 142"/>
                <a:gd name="T35" fmla="*/ 0 h 101"/>
                <a:gd name="T36" fmla="*/ 0 w 142"/>
                <a:gd name="T37" fmla="*/ 0 h 101"/>
                <a:gd name="T38" fmla="*/ 0 w 142"/>
                <a:gd name="T39" fmla="*/ 0 h 101"/>
                <a:gd name="T40" fmla="*/ 0 w 142"/>
                <a:gd name="T41" fmla="*/ 0 h 101"/>
                <a:gd name="T42" fmla="*/ 0 w 142"/>
                <a:gd name="T43" fmla="*/ 0 h 101"/>
                <a:gd name="T44" fmla="*/ 0 w 142"/>
                <a:gd name="T45" fmla="*/ 0 h 101"/>
                <a:gd name="T46" fmla="*/ 0 w 142"/>
                <a:gd name="T47" fmla="*/ 0 h 101"/>
                <a:gd name="T48" fmla="*/ 0 w 142"/>
                <a:gd name="T49" fmla="*/ 0 h 101"/>
                <a:gd name="T50" fmla="*/ 0 w 142"/>
                <a:gd name="T51" fmla="*/ 0 h 101"/>
                <a:gd name="T52" fmla="*/ 0 w 142"/>
                <a:gd name="T53" fmla="*/ 0 h 101"/>
                <a:gd name="T54" fmla="*/ 0 w 142"/>
                <a:gd name="T55" fmla="*/ 0 h 101"/>
                <a:gd name="T56" fmla="*/ 0 w 142"/>
                <a:gd name="T57" fmla="*/ 0 h 101"/>
                <a:gd name="T58" fmla="*/ 0 w 142"/>
                <a:gd name="T59" fmla="*/ 0 h 101"/>
                <a:gd name="T60" fmla="*/ 0 w 142"/>
                <a:gd name="T61" fmla="*/ 0 h 101"/>
                <a:gd name="T62" fmla="*/ 0 w 142"/>
                <a:gd name="T63" fmla="*/ 0 h 101"/>
                <a:gd name="T64" fmla="*/ 0 w 142"/>
                <a:gd name="T65" fmla="*/ 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01"/>
                <a:gd name="T101" fmla="*/ 142 w 142"/>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01">
                  <a:moveTo>
                    <a:pt x="71" y="0"/>
                  </a:moveTo>
                  <a:lnTo>
                    <a:pt x="56" y="1"/>
                  </a:lnTo>
                  <a:lnTo>
                    <a:pt x="43" y="2"/>
                  </a:lnTo>
                  <a:lnTo>
                    <a:pt x="31" y="6"/>
                  </a:lnTo>
                  <a:lnTo>
                    <a:pt x="21" y="11"/>
                  </a:lnTo>
                  <a:lnTo>
                    <a:pt x="12" y="17"/>
                  </a:lnTo>
                  <a:lnTo>
                    <a:pt x="6" y="25"/>
                  </a:lnTo>
                  <a:lnTo>
                    <a:pt x="1" y="34"/>
                  </a:lnTo>
                  <a:lnTo>
                    <a:pt x="0" y="44"/>
                  </a:lnTo>
                  <a:lnTo>
                    <a:pt x="1" y="55"/>
                  </a:lnTo>
                  <a:lnTo>
                    <a:pt x="6" y="65"/>
                  </a:lnTo>
                  <a:lnTo>
                    <a:pt x="12" y="74"/>
                  </a:lnTo>
                  <a:lnTo>
                    <a:pt x="21" y="82"/>
                  </a:lnTo>
                  <a:lnTo>
                    <a:pt x="31" y="90"/>
                  </a:lnTo>
                  <a:lnTo>
                    <a:pt x="43" y="96"/>
                  </a:lnTo>
                  <a:lnTo>
                    <a:pt x="56" y="100"/>
                  </a:lnTo>
                  <a:lnTo>
                    <a:pt x="71" y="101"/>
                  </a:lnTo>
                  <a:lnTo>
                    <a:pt x="86" y="100"/>
                  </a:lnTo>
                  <a:lnTo>
                    <a:pt x="98" y="96"/>
                  </a:lnTo>
                  <a:lnTo>
                    <a:pt x="111" y="90"/>
                  </a:lnTo>
                  <a:lnTo>
                    <a:pt x="121" y="84"/>
                  </a:lnTo>
                  <a:lnTo>
                    <a:pt x="130" y="75"/>
                  </a:lnTo>
                  <a:lnTo>
                    <a:pt x="136" y="66"/>
                  </a:lnTo>
                  <a:lnTo>
                    <a:pt x="141" y="55"/>
                  </a:lnTo>
                  <a:lnTo>
                    <a:pt x="142" y="45"/>
                  </a:lnTo>
                  <a:lnTo>
                    <a:pt x="141" y="35"/>
                  </a:lnTo>
                  <a:lnTo>
                    <a:pt x="136" y="26"/>
                  </a:lnTo>
                  <a:lnTo>
                    <a:pt x="130" y="19"/>
                  </a:lnTo>
                  <a:lnTo>
                    <a:pt x="121" y="12"/>
                  </a:lnTo>
                  <a:lnTo>
                    <a:pt x="111" y="7"/>
                  </a:lnTo>
                  <a:lnTo>
                    <a:pt x="98" y="4"/>
                  </a:lnTo>
                  <a:lnTo>
                    <a:pt x="86" y="1"/>
                  </a:lnTo>
                  <a:lnTo>
                    <a:pt x="71"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2" name="Freeform 333"/>
            <p:cNvSpPr>
              <a:spLocks/>
            </p:cNvSpPr>
            <p:nvPr/>
          </p:nvSpPr>
          <p:spPr bwMode="auto">
            <a:xfrm>
              <a:off x="4598" y="3392"/>
              <a:ext cx="7" cy="10"/>
            </a:xfrm>
            <a:custGeom>
              <a:avLst/>
              <a:gdLst>
                <a:gd name="T0" fmla="*/ 0 w 28"/>
                <a:gd name="T1" fmla="*/ 0 h 39"/>
                <a:gd name="T2" fmla="*/ 0 w 28"/>
                <a:gd name="T3" fmla="*/ 0 h 39"/>
                <a:gd name="T4" fmla="*/ 0 w 28"/>
                <a:gd name="T5" fmla="*/ 0 h 39"/>
                <a:gd name="T6" fmla="*/ 0 w 28"/>
                <a:gd name="T7" fmla="*/ 0 h 39"/>
                <a:gd name="T8" fmla="*/ 0 w 28"/>
                <a:gd name="T9" fmla="*/ 0 h 39"/>
                <a:gd name="T10" fmla="*/ 0 w 28"/>
                <a:gd name="T11" fmla="*/ 0 h 39"/>
                <a:gd name="T12" fmla="*/ 0 w 28"/>
                <a:gd name="T13" fmla="*/ 0 h 39"/>
                <a:gd name="T14" fmla="*/ 0 w 28"/>
                <a:gd name="T15" fmla="*/ 0 h 39"/>
                <a:gd name="T16" fmla="*/ 0 w 28"/>
                <a:gd name="T17" fmla="*/ 0 h 39"/>
                <a:gd name="T18" fmla="*/ 0 w 28"/>
                <a:gd name="T19" fmla="*/ 0 h 39"/>
                <a:gd name="T20" fmla="*/ 0 w 28"/>
                <a:gd name="T21" fmla="*/ 0 h 39"/>
                <a:gd name="T22" fmla="*/ 0 w 28"/>
                <a:gd name="T23" fmla="*/ 0 h 39"/>
                <a:gd name="T24" fmla="*/ 0 w 28"/>
                <a:gd name="T25" fmla="*/ 0 h 39"/>
                <a:gd name="T26" fmla="*/ 0 w 28"/>
                <a:gd name="T27" fmla="*/ 0 h 39"/>
                <a:gd name="T28" fmla="*/ 0 w 28"/>
                <a:gd name="T29" fmla="*/ 0 h 39"/>
                <a:gd name="T30" fmla="*/ 0 w 28"/>
                <a:gd name="T31" fmla="*/ 0 h 39"/>
                <a:gd name="T32" fmla="*/ 0 w 28"/>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9"/>
                <a:gd name="T53" fmla="*/ 28 w 28"/>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9">
                  <a:moveTo>
                    <a:pt x="14" y="39"/>
                  </a:moveTo>
                  <a:lnTo>
                    <a:pt x="19" y="36"/>
                  </a:lnTo>
                  <a:lnTo>
                    <a:pt x="24" y="32"/>
                  </a:lnTo>
                  <a:lnTo>
                    <a:pt x="27" y="26"/>
                  </a:lnTo>
                  <a:lnTo>
                    <a:pt x="28" y="19"/>
                  </a:lnTo>
                  <a:lnTo>
                    <a:pt x="27" y="11"/>
                  </a:lnTo>
                  <a:lnTo>
                    <a:pt x="24" y="5"/>
                  </a:lnTo>
                  <a:lnTo>
                    <a:pt x="19" y="1"/>
                  </a:lnTo>
                  <a:lnTo>
                    <a:pt x="14" y="0"/>
                  </a:lnTo>
                  <a:lnTo>
                    <a:pt x="9" y="1"/>
                  </a:lnTo>
                  <a:lnTo>
                    <a:pt x="4" y="5"/>
                  </a:lnTo>
                  <a:lnTo>
                    <a:pt x="2" y="11"/>
                  </a:lnTo>
                  <a:lnTo>
                    <a:pt x="0" y="19"/>
                  </a:lnTo>
                  <a:lnTo>
                    <a:pt x="2" y="26"/>
                  </a:lnTo>
                  <a:lnTo>
                    <a:pt x="4" y="32"/>
                  </a:lnTo>
                  <a:lnTo>
                    <a:pt x="9" y="36"/>
                  </a:lnTo>
                  <a:lnTo>
                    <a:pt x="14" y="39"/>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3" name="Freeform 334"/>
            <p:cNvSpPr>
              <a:spLocks/>
            </p:cNvSpPr>
            <p:nvPr/>
          </p:nvSpPr>
          <p:spPr bwMode="auto">
            <a:xfrm>
              <a:off x="4589" y="3434"/>
              <a:ext cx="23" cy="6"/>
            </a:xfrm>
            <a:custGeom>
              <a:avLst/>
              <a:gdLst>
                <a:gd name="T0" fmla="*/ 0 w 93"/>
                <a:gd name="T1" fmla="*/ 0 h 28"/>
                <a:gd name="T2" fmla="*/ 0 w 93"/>
                <a:gd name="T3" fmla="*/ 0 h 28"/>
                <a:gd name="T4" fmla="*/ 0 w 93"/>
                <a:gd name="T5" fmla="*/ 0 h 28"/>
                <a:gd name="T6" fmla="*/ 0 w 93"/>
                <a:gd name="T7" fmla="*/ 0 h 28"/>
                <a:gd name="T8" fmla="*/ 0 w 93"/>
                <a:gd name="T9" fmla="*/ 0 h 28"/>
                <a:gd name="T10" fmla="*/ 0 w 93"/>
                <a:gd name="T11" fmla="*/ 0 h 28"/>
                <a:gd name="T12" fmla="*/ 0 w 93"/>
                <a:gd name="T13" fmla="*/ 0 h 28"/>
                <a:gd name="T14" fmla="*/ 0 w 93"/>
                <a:gd name="T15" fmla="*/ 0 h 28"/>
                <a:gd name="T16" fmla="*/ 0 w 93"/>
                <a:gd name="T17" fmla="*/ 0 h 28"/>
                <a:gd name="T18" fmla="*/ 0 w 93"/>
                <a:gd name="T19" fmla="*/ 0 h 28"/>
                <a:gd name="T20" fmla="*/ 0 w 93"/>
                <a:gd name="T21" fmla="*/ 0 h 28"/>
                <a:gd name="T22" fmla="*/ 0 w 93"/>
                <a:gd name="T23" fmla="*/ 0 h 28"/>
                <a:gd name="T24" fmla="*/ 0 w 93"/>
                <a:gd name="T25" fmla="*/ 0 h 28"/>
                <a:gd name="T26" fmla="*/ 0 w 93"/>
                <a:gd name="T27" fmla="*/ 0 h 28"/>
                <a:gd name="T28" fmla="*/ 0 w 93"/>
                <a:gd name="T29" fmla="*/ 0 h 28"/>
                <a:gd name="T30" fmla="*/ 0 w 93"/>
                <a:gd name="T31" fmla="*/ 0 h 28"/>
                <a:gd name="T32" fmla="*/ 0 w 93"/>
                <a:gd name="T33" fmla="*/ 0 h 28"/>
                <a:gd name="T34" fmla="*/ 0 w 93"/>
                <a:gd name="T35" fmla="*/ 0 h 28"/>
                <a:gd name="T36" fmla="*/ 0 w 93"/>
                <a:gd name="T37" fmla="*/ 0 h 28"/>
                <a:gd name="T38" fmla="*/ 0 w 93"/>
                <a:gd name="T39" fmla="*/ 0 h 28"/>
                <a:gd name="T40" fmla="*/ 0 w 93"/>
                <a:gd name="T41" fmla="*/ 0 h 28"/>
                <a:gd name="T42" fmla="*/ 0 w 93"/>
                <a:gd name="T43" fmla="*/ 0 h 28"/>
                <a:gd name="T44" fmla="*/ 0 w 93"/>
                <a:gd name="T45" fmla="*/ 0 h 28"/>
                <a:gd name="T46" fmla="*/ 0 w 93"/>
                <a:gd name="T47" fmla="*/ 0 h 28"/>
                <a:gd name="T48" fmla="*/ 0 w 93"/>
                <a:gd name="T49" fmla="*/ 0 h 28"/>
                <a:gd name="T50" fmla="*/ 0 w 93"/>
                <a:gd name="T51" fmla="*/ 0 h 28"/>
                <a:gd name="T52" fmla="*/ 0 w 93"/>
                <a:gd name="T53" fmla="*/ 0 h 28"/>
                <a:gd name="T54" fmla="*/ 0 w 93"/>
                <a:gd name="T55" fmla="*/ 0 h 28"/>
                <a:gd name="T56" fmla="*/ 0 w 93"/>
                <a:gd name="T57" fmla="*/ 0 h 28"/>
                <a:gd name="T58" fmla="*/ 0 w 93"/>
                <a:gd name="T59" fmla="*/ 0 h 28"/>
                <a:gd name="T60" fmla="*/ 0 w 93"/>
                <a:gd name="T61" fmla="*/ 0 h 28"/>
                <a:gd name="T62" fmla="*/ 0 w 93"/>
                <a:gd name="T63" fmla="*/ 0 h 28"/>
                <a:gd name="T64" fmla="*/ 0 w 93"/>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28"/>
                <a:gd name="T101" fmla="*/ 93 w 93"/>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28">
                  <a:moveTo>
                    <a:pt x="0" y="0"/>
                  </a:moveTo>
                  <a:lnTo>
                    <a:pt x="3" y="5"/>
                  </a:lnTo>
                  <a:lnTo>
                    <a:pt x="5" y="10"/>
                  </a:lnTo>
                  <a:lnTo>
                    <a:pt x="10" y="15"/>
                  </a:lnTo>
                  <a:lnTo>
                    <a:pt x="17" y="19"/>
                  </a:lnTo>
                  <a:lnTo>
                    <a:pt x="23" y="23"/>
                  </a:lnTo>
                  <a:lnTo>
                    <a:pt x="30" y="25"/>
                  </a:lnTo>
                  <a:lnTo>
                    <a:pt x="38" y="28"/>
                  </a:lnTo>
                  <a:lnTo>
                    <a:pt x="47" y="28"/>
                  </a:lnTo>
                  <a:lnTo>
                    <a:pt x="55" y="28"/>
                  </a:lnTo>
                  <a:lnTo>
                    <a:pt x="64" y="25"/>
                  </a:lnTo>
                  <a:lnTo>
                    <a:pt x="72" y="23"/>
                  </a:lnTo>
                  <a:lnTo>
                    <a:pt x="78" y="19"/>
                  </a:lnTo>
                  <a:lnTo>
                    <a:pt x="84" y="15"/>
                  </a:lnTo>
                  <a:lnTo>
                    <a:pt x="88" y="10"/>
                  </a:lnTo>
                  <a:lnTo>
                    <a:pt x="92" y="5"/>
                  </a:lnTo>
                  <a:lnTo>
                    <a:pt x="93" y="0"/>
                  </a:lnTo>
                  <a:lnTo>
                    <a:pt x="89" y="3"/>
                  </a:lnTo>
                  <a:lnTo>
                    <a:pt x="84" y="6"/>
                  </a:lnTo>
                  <a:lnTo>
                    <a:pt x="79" y="9"/>
                  </a:lnTo>
                  <a:lnTo>
                    <a:pt x="74" y="10"/>
                  </a:lnTo>
                  <a:lnTo>
                    <a:pt x="68" y="11"/>
                  </a:lnTo>
                  <a:lnTo>
                    <a:pt x="62" y="13"/>
                  </a:lnTo>
                  <a:lnTo>
                    <a:pt x="55" y="14"/>
                  </a:lnTo>
                  <a:lnTo>
                    <a:pt x="48" y="14"/>
                  </a:lnTo>
                  <a:lnTo>
                    <a:pt x="40" y="14"/>
                  </a:lnTo>
                  <a:lnTo>
                    <a:pt x="34" y="13"/>
                  </a:lnTo>
                  <a:lnTo>
                    <a:pt x="27" y="11"/>
                  </a:lnTo>
                  <a:lnTo>
                    <a:pt x="20" y="10"/>
                  </a:lnTo>
                  <a:lnTo>
                    <a:pt x="15" y="9"/>
                  </a:lnTo>
                  <a:lnTo>
                    <a:pt x="9" y="6"/>
                  </a:lnTo>
                  <a:lnTo>
                    <a:pt x="5" y="3"/>
                  </a:lnTo>
                  <a:lnTo>
                    <a:pt x="0"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4" name="Freeform 335"/>
            <p:cNvSpPr>
              <a:spLocks/>
            </p:cNvSpPr>
            <p:nvPr/>
          </p:nvSpPr>
          <p:spPr bwMode="auto">
            <a:xfrm>
              <a:off x="4527" y="3352"/>
              <a:ext cx="30" cy="36"/>
            </a:xfrm>
            <a:custGeom>
              <a:avLst/>
              <a:gdLst>
                <a:gd name="T0" fmla="*/ 0 w 121"/>
                <a:gd name="T1" fmla="*/ 0 h 142"/>
                <a:gd name="T2" fmla="*/ 0 w 121"/>
                <a:gd name="T3" fmla="*/ 0 h 142"/>
                <a:gd name="T4" fmla="*/ 0 w 121"/>
                <a:gd name="T5" fmla="*/ 0 h 142"/>
                <a:gd name="T6" fmla="*/ 0 w 121"/>
                <a:gd name="T7" fmla="*/ 0 h 142"/>
                <a:gd name="T8" fmla="*/ 0 w 121"/>
                <a:gd name="T9" fmla="*/ 0 h 142"/>
                <a:gd name="T10" fmla="*/ 0 w 121"/>
                <a:gd name="T11" fmla="*/ 0 h 142"/>
                <a:gd name="T12" fmla="*/ 0 w 121"/>
                <a:gd name="T13" fmla="*/ 0 h 142"/>
                <a:gd name="T14" fmla="*/ 0 w 121"/>
                <a:gd name="T15" fmla="*/ 0 h 142"/>
                <a:gd name="T16" fmla="*/ 0 w 121"/>
                <a:gd name="T17" fmla="*/ 0 h 142"/>
                <a:gd name="T18" fmla="*/ 0 w 121"/>
                <a:gd name="T19" fmla="*/ 0 h 142"/>
                <a:gd name="T20" fmla="*/ 0 w 121"/>
                <a:gd name="T21" fmla="*/ 0 h 142"/>
                <a:gd name="T22" fmla="*/ 0 w 121"/>
                <a:gd name="T23" fmla="*/ 0 h 142"/>
                <a:gd name="T24" fmla="*/ 0 w 121"/>
                <a:gd name="T25" fmla="*/ 0 h 142"/>
                <a:gd name="T26" fmla="*/ 0 w 121"/>
                <a:gd name="T27" fmla="*/ 0 h 142"/>
                <a:gd name="T28" fmla="*/ 0 w 121"/>
                <a:gd name="T29" fmla="*/ 0 h 142"/>
                <a:gd name="T30" fmla="*/ 0 w 121"/>
                <a:gd name="T31" fmla="*/ 0 h 142"/>
                <a:gd name="T32" fmla="*/ 0 w 121"/>
                <a:gd name="T33" fmla="*/ 0 h 142"/>
                <a:gd name="T34" fmla="*/ 0 w 121"/>
                <a:gd name="T35" fmla="*/ 0 h 142"/>
                <a:gd name="T36" fmla="*/ 0 w 121"/>
                <a:gd name="T37" fmla="*/ 0 h 142"/>
                <a:gd name="T38" fmla="*/ 0 w 121"/>
                <a:gd name="T39" fmla="*/ 0 h 142"/>
                <a:gd name="T40" fmla="*/ 0 w 121"/>
                <a:gd name="T41" fmla="*/ 0 h 142"/>
                <a:gd name="T42" fmla="*/ 0 w 121"/>
                <a:gd name="T43" fmla="*/ 0 h 142"/>
                <a:gd name="T44" fmla="*/ 0 w 121"/>
                <a:gd name="T45" fmla="*/ 0 h 142"/>
                <a:gd name="T46" fmla="*/ 0 w 121"/>
                <a:gd name="T47" fmla="*/ 0 h 142"/>
                <a:gd name="T48" fmla="*/ 0 w 121"/>
                <a:gd name="T49" fmla="*/ 0 h 142"/>
                <a:gd name="T50" fmla="*/ 0 w 121"/>
                <a:gd name="T51" fmla="*/ 0 h 142"/>
                <a:gd name="T52" fmla="*/ 0 w 121"/>
                <a:gd name="T53" fmla="*/ 0 h 142"/>
                <a:gd name="T54" fmla="*/ 0 w 121"/>
                <a:gd name="T55" fmla="*/ 0 h 142"/>
                <a:gd name="T56" fmla="*/ 0 w 121"/>
                <a:gd name="T57" fmla="*/ 0 h 142"/>
                <a:gd name="T58" fmla="*/ 0 w 121"/>
                <a:gd name="T59" fmla="*/ 0 h 142"/>
                <a:gd name="T60" fmla="*/ 0 w 121"/>
                <a:gd name="T61" fmla="*/ 0 h 142"/>
                <a:gd name="T62" fmla="*/ 0 w 121"/>
                <a:gd name="T63" fmla="*/ 0 h 142"/>
                <a:gd name="T64" fmla="*/ 0 w 121"/>
                <a:gd name="T65" fmla="*/ 0 h 142"/>
                <a:gd name="T66" fmla="*/ 0 w 121"/>
                <a:gd name="T67" fmla="*/ 0 h 142"/>
                <a:gd name="T68" fmla="*/ 0 w 121"/>
                <a:gd name="T69" fmla="*/ 0 h 142"/>
                <a:gd name="T70" fmla="*/ 0 w 121"/>
                <a:gd name="T71" fmla="*/ 0 h 142"/>
                <a:gd name="T72" fmla="*/ 0 w 121"/>
                <a:gd name="T73" fmla="*/ 0 h 142"/>
                <a:gd name="T74" fmla="*/ 0 w 121"/>
                <a:gd name="T75" fmla="*/ 0 h 142"/>
                <a:gd name="T76" fmla="*/ 0 w 121"/>
                <a:gd name="T77" fmla="*/ 0 h 142"/>
                <a:gd name="T78" fmla="*/ 0 w 121"/>
                <a:gd name="T79" fmla="*/ 0 h 142"/>
                <a:gd name="T80" fmla="*/ 0 w 121"/>
                <a:gd name="T81" fmla="*/ 0 h 142"/>
                <a:gd name="T82" fmla="*/ 0 w 121"/>
                <a:gd name="T83" fmla="*/ 0 h 142"/>
                <a:gd name="T84" fmla="*/ 0 w 121"/>
                <a:gd name="T85" fmla="*/ 0 h 142"/>
                <a:gd name="T86" fmla="*/ 0 w 121"/>
                <a:gd name="T87" fmla="*/ 0 h 142"/>
                <a:gd name="T88" fmla="*/ 0 w 121"/>
                <a:gd name="T89" fmla="*/ 0 h 142"/>
                <a:gd name="T90" fmla="*/ 0 w 121"/>
                <a:gd name="T91" fmla="*/ 0 h 142"/>
                <a:gd name="T92" fmla="*/ 0 w 121"/>
                <a:gd name="T93" fmla="*/ 0 h 142"/>
                <a:gd name="T94" fmla="*/ 0 w 121"/>
                <a:gd name="T95" fmla="*/ 0 h 142"/>
                <a:gd name="T96" fmla="*/ 0 w 121"/>
                <a:gd name="T97" fmla="*/ 0 h 142"/>
                <a:gd name="T98" fmla="*/ 0 w 121"/>
                <a:gd name="T99" fmla="*/ 0 h 142"/>
                <a:gd name="T100" fmla="*/ 0 w 121"/>
                <a:gd name="T101" fmla="*/ 0 h 142"/>
                <a:gd name="T102" fmla="*/ 0 w 121"/>
                <a:gd name="T103" fmla="*/ 0 h 142"/>
                <a:gd name="T104" fmla="*/ 0 w 121"/>
                <a:gd name="T105" fmla="*/ 0 h 142"/>
                <a:gd name="T106" fmla="*/ 0 w 121"/>
                <a:gd name="T107" fmla="*/ 0 h 142"/>
                <a:gd name="T108" fmla="*/ 0 w 121"/>
                <a:gd name="T109" fmla="*/ 0 h 142"/>
                <a:gd name="T110" fmla="*/ 0 w 121"/>
                <a:gd name="T111" fmla="*/ 0 h 142"/>
                <a:gd name="T112" fmla="*/ 0 w 121"/>
                <a:gd name="T113" fmla="*/ 0 h 142"/>
                <a:gd name="T114" fmla="*/ 0 w 121"/>
                <a:gd name="T115" fmla="*/ 0 h 142"/>
                <a:gd name="T116" fmla="*/ 0 w 121"/>
                <a:gd name="T117" fmla="*/ 0 h 142"/>
                <a:gd name="T118" fmla="*/ 0 w 121"/>
                <a:gd name="T119" fmla="*/ 0 h 142"/>
                <a:gd name="T120" fmla="*/ 0 w 121"/>
                <a:gd name="T121" fmla="*/ 0 h 1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
                <a:gd name="T184" fmla="*/ 0 h 142"/>
                <a:gd name="T185" fmla="*/ 121 w 121"/>
                <a:gd name="T186" fmla="*/ 142 h 1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 h="142">
                  <a:moveTo>
                    <a:pt x="33" y="2"/>
                  </a:moveTo>
                  <a:lnTo>
                    <a:pt x="29" y="7"/>
                  </a:lnTo>
                  <a:lnTo>
                    <a:pt x="28" y="12"/>
                  </a:lnTo>
                  <a:lnTo>
                    <a:pt x="28" y="19"/>
                  </a:lnTo>
                  <a:lnTo>
                    <a:pt x="29" y="25"/>
                  </a:lnTo>
                  <a:lnTo>
                    <a:pt x="23" y="21"/>
                  </a:lnTo>
                  <a:lnTo>
                    <a:pt x="16" y="20"/>
                  </a:lnTo>
                  <a:lnTo>
                    <a:pt x="11" y="20"/>
                  </a:lnTo>
                  <a:lnTo>
                    <a:pt x="5" y="22"/>
                  </a:lnTo>
                  <a:lnTo>
                    <a:pt x="0" y="30"/>
                  </a:lnTo>
                  <a:lnTo>
                    <a:pt x="0" y="40"/>
                  </a:lnTo>
                  <a:lnTo>
                    <a:pt x="3" y="51"/>
                  </a:lnTo>
                  <a:lnTo>
                    <a:pt x="9" y="64"/>
                  </a:lnTo>
                  <a:lnTo>
                    <a:pt x="14" y="69"/>
                  </a:lnTo>
                  <a:lnTo>
                    <a:pt x="19" y="74"/>
                  </a:lnTo>
                  <a:lnTo>
                    <a:pt x="24" y="76"/>
                  </a:lnTo>
                  <a:lnTo>
                    <a:pt x="29" y="79"/>
                  </a:lnTo>
                  <a:lnTo>
                    <a:pt x="34" y="80"/>
                  </a:lnTo>
                  <a:lnTo>
                    <a:pt x="39" y="80"/>
                  </a:lnTo>
                  <a:lnTo>
                    <a:pt x="44" y="80"/>
                  </a:lnTo>
                  <a:lnTo>
                    <a:pt x="48" y="77"/>
                  </a:lnTo>
                  <a:lnTo>
                    <a:pt x="48" y="76"/>
                  </a:lnTo>
                  <a:lnTo>
                    <a:pt x="49" y="76"/>
                  </a:lnTo>
                  <a:lnTo>
                    <a:pt x="58" y="85"/>
                  </a:lnTo>
                  <a:lnTo>
                    <a:pt x="68" y="94"/>
                  </a:lnTo>
                  <a:lnTo>
                    <a:pt x="76" y="102"/>
                  </a:lnTo>
                  <a:lnTo>
                    <a:pt x="85" y="111"/>
                  </a:lnTo>
                  <a:lnTo>
                    <a:pt x="95" y="119"/>
                  </a:lnTo>
                  <a:lnTo>
                    <a:pt x="104" y="127"/>
                  </a:lnTo>
                  <a:lnTo>
                    <a:pt x="113" y="135"/>
                  </a:lnTo>
                  <a:lnTo>
                    <a:pt x="121" y="142"/>
                  </a:lnTo>
                  <a:lnTo>
                    <a:pt x="121" y="135"/>
                  </a:lnTo>
                  <a:lnTo>
                    <a:pt x="121" y="127"/>
                  </a:lnTo>
                  <a:lnTo>
                    <a:pt x="121" y="120"/>
                  </a:lnTo>
                  <a:lnTo>
                    <a:pt x="120" y="111"/>
                  </a:lnTo>
                  <a:lnTo>
                    <a:pt x="114" y="105"/>
                  </a:lnTo>
                  <a:lnTo>
                    <a:pt x="109" y="97"/>
                  </a:lnTo>
                  <a:lnTo>
                    <a:pt x="103" y="91"/>
                  </a:lnTo>
                  <a:lnTo>
                    <a:pt x="98" y="84"/>
                  </a:lnTo>
                  <a:lnTo>
                    <a:pt x="91" y="77"/>
                  </a:lnTo>
                  <a:lnTo>
                    <a:pt x="86" y="70"/>
                  </a:lnTo>
                  <a:lnTo>
                    <a:pt x="80" y="64"/>
                  </a:lnTo>
                  <a:lnTo>
                    <a:pt x="74" y="56"/>
                  </a:lnTo>
                  <a:lnTo>
                    <a:pt x="75" y="55"/>
                  </a:lnTo>
                  <a:lnTo>
                    <a:pt x="80" y="47"/>
                  </a:lnTo>
                  <a:lnTo>
                    <a:pt x="81" y="39"/>
                  </a:lnTo>
                  <a:lnTo>
                    <a:pt x="78" y="27"/>
                  </a:lnTo>
                  <a:lnTo>
                    <a:pt x="71" y="17"/>
                  </a:lnTo>
                  <a:lnTo>
                    <a:pt x="66" y="12"/>
                  </a:lnTo>
                  <a:lnTo>
                    <a:pt x="61" y="7"/>
                  </a:lnTo>
                  <a:lnTo>
                    <a:pt x="56" y="5"/>
                  </a:lnTo>
                  <a:lnTo>
                    <a:pt x="51" y="2"/>
                  </a:lnTo>
                  <a:lnTo>
                    <a:pt x="46" y="0"/>
                  </a:lnTo>
                  <a:lnTo>
                    <a:pt x="41" y="0"/>
                  </a:lnTo>
                  <a:lnTo>
                    <a:pt x="36" y="1"/>
                  </a:lnTo>
                  <a:lnTo>
                    <a:pt x="3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5" name="Freeform 336"/>
            <p:cNvSpPr>
              <a:spLocks/>
            </p:cNvSpPr>
            <p:nvPr/>
          </p:nvSpPr>
          <p:spPr bwMode="auto">
            <a:xfrm>
              <a:off x="4540" y="3428"/>
              <a:ext cx="33" cy="28"/>
            </a:xfrm>
            <a:custGeom>
              <a:avLst/>
              <a:gdLst>
                <a:gd name="T0" fmla="*/ 0 w 135"/>
                <a:gd name="T1" fmla="*/ 0 h 114"/>
                <a:gd name="T2" fmla="*/ 0 w 135"/>
                <a:gd name="T3" fmla="*/ 0 h 114"/>
                <a:gd name="T4" fmla="*/ 0 w 135"/>
                <a:gd name="T5" fmla="*/ 0 h 114"/>
                <a:gd name="T6" fmla="*/ 0 w 135"/>
                <a:gd name="T7" fmla="*/ 0 h 114"/>
                <a:gd name="T8" fmla="*/ 0 w 135"/>
                <a:gd name="T9" fmla="*/ 0 h 114"/>
                <a:gd name="T10" fmla="*/ 0 w 135"/>
                <a:gd name="T11" fmla="*/ 0 h 114"/>
                <a:gd name="T12" fmla="*/ 0 w 135"/>
                <a:gd name="T13" fmla="*/ 0 h 114"/>
                <a:gd name="T14" fmla="*/ 0 w 135"/>
                <a:gd name="T15" fmla="*/ 0 h 114"/>
                <a:gd name="T16" fmla="*/ 0 w 135"/>
                <a:gd name="T17" fmla="*/ 0 h 114"/>
                <a:gd name="T18" fmla="*/ 0 w 135"/>
                <a:gd name="T19" fmla="*/ 0 h 114"/>
                <a:gd name="T20" fmla="*/ 0 w 135"/>
                <a:gd name="T21" fmla="*/ 0 h 114"/>
                <a:gd name="T22" fmla="*/ 0 w 135"/>
                <a:gd name="T23" fmla="*/ 0 h 114"/>
                <a:gd name="T24" fmla="*/ 0 w 135"/>
                <a:gd name="T25" fmla="*/ 0 h 114"/>
                <a:gd name="T26" fmla="*/ 0 w 135"/>
                <a:gd name="T27" fmla="*/ 0 h 114"/>
                <a:gd name="T28" fmla="*/ 0 w 135"/>
                <a:gd name="T29" fmla="*/ 0 h 114"/>
                <a:gd name="T30" fmla="*/ 0 w 135"/>
                <a:gd name="T31" fmla="*/ 0 h 114"/>
                <a:gd name="T32" fmla="*/ 0 w 135"/>
                <a:gd name="T33" fmla="*/ 0 h 114"/>
                <a:gd name="T34" fmla="*/ 0 w 135"/>
                <a:gd name="T35" fmla="*/ 0 h 114"/>
                <a:gd name="T36" fmla="*/ 0 w 135"/>
                <a:gd name="T37" fmla="*/ 0 h 114"/>
                <a:gd name="T38" fmla="*/ 0 w 135"/>
                <a:gd name="T39" fmla="*/ 0 h 114"/>
                <a:gd name="T40" fmla="*/ 0 w 135"/>
                <a:gd name="T41" fmla="*/ 0 h 114"/>
                <a:gd name="T42" fmla="*/ 0 w 135"/>
                <a:gd name="T43" fmla="*/ 0 h 114"/>
                <a:gd name="T44" fmla="*/ 0 w 135"/>
                <a:gd name="T45" fmla="*/ 0 h 114"/>
                <a:gd name="T46" fmla="*/ 0 w 135"/>
                <a:gd name="T47" fmla="*/ 0 h 114"/>
                <a:gd name="T48" fmla="*/ 0 w 135"/>
                <a:gd name="T49" fmla="*/ 0 h 114"/>
                <a:gd name="T50" fmla="*/ 0 w 135"/>
                <a:gd name="T51" fmla="*/ 0 h 114"/>
                <a:gd name="T52" fmla="*/ 0 w 135"/>
                <a:gd name="T53" fmla="*/ 0 h 114"/>
                <a:gd name="T54" fmla="*/ 0 w 135"/>
                <a:gd name="T55" fmla="*/ 0 h 114"/>
                <a:gd name="T56" fmla="*/ 0 w 135"/>
                <a:gd name="T57" fmla="*/ 0 h 114"/>
                <a:gd name="T58" fmla="*/ 0 w 135"/>
                <a:gd name="T59" fmla="*/ 0 h 114"/>
                <a:gd name="T60" fmla="*/ 0 w 135"/>
                <a:gd name="T61" fmla="*/ 0 h 114"/>
                <a:gd name="T62" fmla="*/ 0 w 135"/>
                <a:gd name="T63" fmla="*/ 0 h 114"/>
                <a:gd name="T64" fmla="*/ 0 w 135"/>
                <a:gd name="T65" fmla="*/ 0 h 114"/>
                <a:gd name="T66" fmla="*/ 0 w 135"/>
                <a:gd name="T67" fmla="*/ 0 h 114"/>
                <a:gd name="T68" fmla="*/ 0 w 135"/>
                <a:gd name="T69" fmla="*/ 0 h 114"/>
                <a:gd name="T70" fmla="*/ 0 w 135"/>
                <a:gd name="T71" fmla="*/ 0 h 114"/>
                <a:gd name="T72" fmla="*/ 0 w 135"/>
                <a:gd name="T73" fmla="*/ 0 h 114"/>
                <a:gd name="T74" fmla="*/ 0 w 135"/>
                <a:gd name="T75" fmla="*/ 0 h 114"/>
                <a:gd name="T76" fmla="*/ 0 w 135"/>
                <a:gd name="T77" fmla="*/ 0 h 114"/>
                <a:gd name="T78" fmla="*/ 0 w 135"/>
                <a:gd name="T79" fmla="*/ 0 h 114"/>
                <a:gd name="T80" fmla="*/ 0 w 135"/>
                <a:gd name="T81" fmla="*/ 0 h 114"/>
                <a:gd name="T82" fmla="*/ 0 w 135"/>
                <a:gd name="T83" fmla="*/ 0 h 114"/>
                <a:gd name="T84" fmla="*/ 0 w 135"/>
                <a:gd name="T85" fmla="*/ 0 h 114"/>
                <a:gd name="T86" fmla="*/ 0 w 135"/>
                <a:gd name="T87" fmla="*/ 0 h 114"/>
                <a:gd name="T88" fmla="*/ 0 w 135"/>
                <a:gd name="T89" fmla="*/ 0 h 114"/>
                <a:gd name="T90" fmla="*/ 0 w 135"/>
                <a:gd name="T91" fmla="*/ 0 h 114"/>
                <a:gd name="T92" fmla="*/ 0 w 135"/>
                <a:gd name="T93" fmla="*/ 0 h 114"/>
                <a:gd name="T94" fmla="*/ 0 w 135"/>
                <a:gd name="T95" fmla="*/ 0 h 114"/>
                <a:gd name="T96" fmla="*/ 0 w 135"/>
                <a:gd name="T97" fmla="*/ 0 h 114"/>
                <a:gd name="T98" fmla="*/ 0 w 135"/>
                <a:gd name="T99" fmla="*/ 0 h 114"/>
                <a:gd name="T100" fmla="*/ 0 w 135"/>
                <a:gd name="T101" fmla="*/ 0 h 114"/>
                <a:gd name="T102" fmla="*/ 0 w 135"/>
                <a:gd name="T103" fmla="*/ 0 h 114"/>
                <a:gd name="T104" fmla="*/ 0 w 135"/>
                <a:gd name="T105" fmla="*/ 0 h 114"/>
                <a:gd name="T106" fmla="*/ 0 w 135"/>
                <a:gd name="T107" fmla="*/ 0 h 114"/>
                <a:gd name="T108" fmla="*/ 0 w 135"/>
                <a:gd name="T109" fmla="*/ 0 h 114"/>
                <a:gd name="T110" fmla="*/ 0 w 135"/>
                <a:gd name="T111" fmla="*/ 0 h 114"/>
                <a:gd name="T112" fmla="*/ 0 w 135"/>
                <a:gd name="T113" fmla="*/ 0 h 114"/>
                <a:gd name="T114" fmla="*/ 0 w 135"/>
                <a:gd name="T115" fmla="*/ 0 h 114"/>
                <a:gd name="T116" fmla="*/ 0 w 135"/>
                <a:gd name="T117" fmla="*/ 0 h 114"/>
                <a:gd name="T118" fmla="*/ 0 w 135"/>
                <a:gd name="T119" fmla="*/ 0 h 114"/>
                <a:gd name="T120" fmla="*/ 0 w 135"/>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
                <a:gd name="T184" fmla="*/ 0 h 114"/>
                <a:gd name="T185" fmla="*/ 135 w 135"/>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 h="114">
                  <a:moveTo>
                    <a:pt x="72" y="113"/>
                  </a:moveTo>
                  <a:lnTo>
                    <a:pt x="78" y="107"/>
                  </a:lnTo>
                  <a:lnTo>
                    <a:pt x="82" y="95"/>
                  </a:lnTo>
                  <a:lnTo>
                    <a:pt x="80" y="84"/>
                  </a:lnTo>
                  <a:lnTo>
                    <a:pt x="75" y="72"/>
                  </a:lnTo>
                  <a:lnTo>
                    <a:pt x="75" y="70"/>
                  </a:lnTo>
                  <a:lnTo>
                    <a:pt x="74" y="69"/>
                  </a:lnTo>
                  <a:lnTo>
                    <a:pt x="82" y="65"/>
                  </a:lnTo>
                  <a:lnTo>
                    <a:pt x="90" y="62"/>
                  </a:lnTo>
                  <a:lnTo>
                    <a:pt x="98" y="57"/>
                  </a:lnTo>
                  <a:lnTo>
                    <a:pt x="105" y="53"/>
                  </a:lnTo>
                  <a:lnTo>
                    <a:pt x="113" y="48"/>
                  </a:lnTo>
                  <a:lnTo>
                    <a:pt x="120" y="43"/>
                  </a:lnTo>
                  <a:lnTo>
                    <a:pt x="128" y="38"/>
                  </a:lnTo>
                  <a:lnTo>
                    <a:pt x="135" y="33"/>
                  </a:lnTo>
                  <a:lnTo>
                    <a:pt x="133" y="25"/>
                  </a:lnTo>
                  <a:lnTo>
                    <a:pt x="129" y="18"/>
                  </a:lnTo>
                  <a:lnTo>
                    <a:pt x="125" y="10"/>
                  </a:lnTo>
                  <a:lnTo>
                    <a:pt x="122" y="4"/>
                  </a:lnTo>
                  <a:lnTo>
                    <a:pt x="113" y="8"/>
                  </a:lnTo>
                  <a:lnTo>
                    <a:pt x="104" y="10"/>
                  </a:lnTo>
                  <a:lnTo>
                    <a:pt x="95" y="13"/>
                  </a:lnTo>
                  <a:lnTo>
                    <a:pt x="85" y="15"/>
                  </a:lnTo>
                  <a:lnTo>
                    <a:pt x="77" y="18"/>
                  </a:lnTo>
                  <a:lnTo>
                    <a:pt x="68" y="20"/>
                  </a:lnTo>
                  <a:lnTo>
                    <a:pt x="58" y="22"/>
                  </a:lnTo>
                  <a:lnTo>
                    <a:pt x="49" y="24"/>
                  </a:lnTo>
                  <a:lnTo>
                    <a:pt x="49" y="23"/>
                  </a:lnTo>
                  <a:lnTo>
                    <a:pt x="48" y="23"/>
                  </a:lnTo>
                  <a:lnTo>
                    <a:pt x="48" y="22"/>
                  </a:lnTo>
                  <a:lnTo>
                    <a:pt x="44" y="15"/>
                  </a:lnTo>
                  <a:lnTo>
                    <a:pt x="39" y="10"/>
                  </a:lnTo>
                  <a:lnTo>
                    <a:pt x="34" y="7"/>
                  </a:lnTo>
                  <a:lnTo>
                    <a:pt x="29" y="4"/>
                  </a:lnTo>
                  <a:lnTo>
                    <a:pt x="24" y="2"/>
                  </a:lnTo>
                  <a:lnTo>
                    <a:pt x="19" y="0"/>
                  </a:lnTo>
                  <a:lnTo>
                    <a:pt x="14" y="0"/>
                  </a:lnTo>
                  <a:lnTo>
                    <a:pt x="9" y="2"/>
                  </a:lnTo>
                  <a:lnTo>
                    <a:pt x="3" y="7"/>
                  </a:lnTo>
                  <a:lnTo>
                    <a:pt x="0" y="15"/>
                  </a:lnTo>
                  <a:lnTo>
                    <a:pt x="0" y="27"/>
                  </a:lnTo>
                  <a:lnTo>
                    <a:pt x="5" y="39"/>
                  </a:lnTo>
                  <a:lnTo>
                    <a:pt x="10" y="47"/>
                  </a:lnTo>
                  <a:lnTo>
                    <a:pt x="17" y="53"/>
                  </a:lnTo>
                  <a:lnTo>
                    <a:pt x="23" y="58"/>
                  </a:lnTo>
                  <a:lnTo>
                    <a:pt x="29" y="62"/>
                  </a:lnTo>
                  <a:lnTo>
                    <a:pt x="28" y="68"/>
                  </a:lnTo>
                  <a:lnTo>
                    <a:pt x="28" y="75"/>
                  </a:lnTo>
                  <a:lnTo>
                    <a:pt x="30" y="83"/>
                  </a:lnTo>
                  <a:lnTo>
                    <a:pt x="33" y="92"/>
                  </a:lnTo>
                  <a:lnTo>
                    <a:pt x="37" y="98"/>
                  </a:lnTo>
                  <a:lnTo>
                    <a:pt x="42" y="103"/>
                  </a:lnTo>
                  <a:lnTo>
                    <a:pt x="47" y="108"/>
                  </a:lnTo>
                  <a:lnTo>
                    <a:pt x="52" y="112"/>
                  </a:lnTo>
                  <a:lnTo>
                    <a:pt x="57" y="114"/>
                  </a:lnTo>
                  <a:lnTo>
                    <a:pt x="62" y="114"/>
                  </a:lnTo>
                  <a:lnTo>
                    <a:pt x="67" y="114"/>
                  </a:lnTo>
                  <a:lnTo>
                    <a:pt x="72"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6" name="Freeform 337"/>
            <p:cNvSpPr>
              <a:spLocks/>
            </p:cNvSpPr>
            <p:nvPr/>
          </p:nvSpPr>
          <p:spPr bwMode="auto">
            <a:xfrm>
              <a:off x="4645" y="3354"/>
              <a:ext cx="30" cy="36"/>
            </a:xfrm>
            <a:custGeom>
              <a:avLst/>
              <a:gdLst>
                <a:gd name="T0" fmla="*/ 0 w 121"/>
                <a:gd name="T1" fmla="*/ 0 h 141"/>
                <a:gd name="T2" fmla="*/ 0 w 121"/>
                <a:gd name="T3" fmla="*/ 0 h 141"/>
                <a:gd name="T4" fmla="*/ 0 w 121"/>
                <a:gd name="T5" fmla="*/ 0 h 141"/>
                <a:gd name="T6" fmla="*/ 0 w 121"/>
                <a:gd name="T7" fmla="*/ 0 h 141"/>
                <a:gd name="T8" fmla="*/ 0 w 121"/>
                <a:gd name="T9" fmla="*/ 0 h 141"/>
                <a:gd name="T10" fmla="*/ 0 w 121"/>
                <a:gd name="T11" fmla="*/ 0 h 141"/>
                <a:gd name="T12" fmla="*/ 0 w 121"/>
                <a:gd name="T13" fmla="*/ 0 h 141"/>
                <a:gd name="T14" fmla="*/ 0 w 121"/>
                <a:gd name="T15" fmla="*/ 0 h 141"/>
                <a:gd name="T16" fmla="*/ 0 w 121"/>
                <a:gd name="T17" fmla="*/ 0 h 141"/>
                <a:gd name="T18" fmla="*/ 0 w 121"/>
                <a:gd name="T19" fmla="*/ 0 h 141"/>
                <a:gd name="T20" fmla="*/ 0 w 121"/>
                <a:gd name="T21" fmla="*/ 0 h 141"/>
                <a:gd name="T22" fmla="*/ 0 w 121"/>
                <a:gd name="T23" fmla="*/ 0 h 141"/>
                <a:gd name="T24" fmla="*/ 0 w 121"/>
                <a:gd name="T25" fmla="*/ 0 h 141"/>
                <a:gd name="T26" fmla="*/ 0 w 121"/>
                <a:gd name="T27" fmla="*/ 0 h 141"/>
                <a:gd name="T28" fmla="*/ 0 w 121"/>
                <a:gd name="T29" fmla="*/ 0 h 141"/>
                <a:gd name="T30" fmla="*/ 0 w 121"/>
                <a:gd name="T31" fmla="*/ 0 h 141"/>
                <a:gd name="T32" fmla="*/ 0 w 121"/>
                <a:gd name="T33" fmla="*/ 0 h 141"/>
                <a:gd name="T34" fmla="*/ 0 w 121"/>
                <a:gd name="T35" fmla="*/ 0 h 141"/>
                <a:gd name="T36" fmla="*/ 0 w 121"/>
                <a:gd name="T37" fmla="*/ 0 h 141"/>
                <a:gd name="T38" fmla="*/ 0 w 121"/>
                <a:gd name="T39" fmla="*/ 0 h 141"/>
                <a:gd name="T40" fmla="*/ 0 w 121"/>
                <a:gd name="T41" fmla="*/ 0 h 141"/>
                <a:gd name="T42" fmla="*/ 0 w 121"/>
                <a:gd name="T43" fmla="*/ 0 h 141"/>
                <a:gd name="T44" fmla="*/ 0 w 121"/>
                <a:gd name="T45" fmla="*/ 0 h 141"/>
                <a:gd name="T46" fmla="*/ 0 w 121"/>
                <a:gd name="T47" fmla="*/ 0 h 141"/>
                <a:gd name="T48" fmla="*/ 0 w 121"/>
                <a:gd name="T49" fmla="*/ 0 h 141"/>
                <a:gd name="T50" fmla="*/ 0 w 121"/>
                <a:gd name="T51" fmla="*/ 0 h 141"/>
                <a:gd name="T52" fmla="*/ 0 w 121"/>
                <a:gd name="T53" fmla="*/ 0 h 141"/>
                <a:gd name="T54" fmla="*/ 0 w 121"/>
                <a:gd name="T55" fmla="*/ 0 h 141"/>
                <a:gd name="T56" fmla="*/ 0 w 121"/>
                <a:gd name="T57" fmla="*/ 0 h 141"/>
                <a:gd name="T58" fmla="*/ 0 w 121"/>
                <a:gd name="T59" fmla="*/ 0 h 141"/>
                <a:gd name="T60" fmla="*/ 0 w 121"/>
                <a:gd name="T61" fmla="*/ 0 h 141"/>
                <a:gd name="T62" fmla="*/ 0 w 121"/>
                <a:gd name="T63" fmla="*/ 0 h 141"/>
                <a:gd name="T64" fmla="*/ 0 w 121"/>
                <a:gd name="T65" fmla="*/ 0 h 141"/>
                <a:gd name="T66" fmla="*/ 0 w 121"/>
                <a:gd name="T67" fmla="*/ 0 h 141"/>
                <a:gd name="T68" fmla="*/ 0 w 121"/>
                <a:gd name="T69" fmla="*/ 0 h 141"/>
                <a:gd name="T70" fmla="*/ 0 w 121"/>
                <a:gd name="T71" fmla="*/ 0 h 141"/>
                <a:gd name="T72" fmla="*/ 0 w 121"/>
                <a:gd name="T73" fmla="*/ 0 h 141"/>
                <a:gd name="T74" fmla="*/ 0 w 121"/>
                <a:gd name="T75" fmla="*/ 0 h 141"/>
                <a:gd name="T76" fmla="*/ 0 w 121"/>
                <a:gd name="T77" fmla="*/ 0 h 141"/>
                <a:gd name="T78" fmla="*/ 0 w 121"/>
                <a:gd name="T79" fmla="*/ 0 h 141"/>
                <a:gd name="T80" fmla="*/ 0 w 121"/>
                <a:gd name="T81" fmla="*/ 0 h 141"/>
                <a:gd name="T82" fmla="*/ 0 w 121"/>
                <a:gd name="T83" fmla="*/ 0 h 141"/>
                <a:gd name="T84" fmla="*/ 0 w 121"/>
                <a:gd name="T85" fmla="*/ 0 h 141"/>
                <a:gd name="T86" fmla="*/ 0 w 121"/>
                <a:gd name="T87" fmla="*/ 0 h 141"/>
                <a:gd name="T88" fmla="*/ 0 w 121"/>
                <a:gd name="T89" fmla="*/ 0 h 141"/>
                <a:gd name="T90" fmla="*/ 0 w 121"/>
                <a:gd name="T91" fmla="*/ 0 h 141"/>
                <a:gd name="T92" fmla="*/ 0 w 121"/>
                <a:gd name="T93" fmla="*/ 0 h 141"/>
                <a:gd name="T94" fmla="*/ 0 w 121"/>
                <a:gd name="T95" fmla="*/ 0 h 141"/>
                <a:gd name="T96" fmla="*/ 0 w 121"/>
                <a:gd name="T97" fmla="*/ 0 h 141"/>
                <a:gd name="T98" fmla="*/ 0 w 121"/>
                <a:gd name="T99" fmla="*/ 0 h 141"/>
                <a:gd name="T100" fmla="*/ 0 w 121"/>
                <a:gd name="T101" fmla="*/ 0 h 141"/>
                <a:gd name="T102" fmla="*/ 0 w 121"/>
                <a:gd name="T103" fmla="*/ 0 h 141"/>
                <a:gd name="T104" fmla="*/ 0 w 121"/>
                <a:gd name="T105" fmla="*/ 0 h 141"/>
                <a:gd name="T106" fmla="*/ 0 w 121"/>
                <a:gd name="T107" fmla="*/ 0 h 141"/>
                <a:gd name="T108" fmla="*/ 0 w 121"/>
                <a:gd name="T109" fmla="*/ 0 h 141"/>
                <a:gd name="T110" fmla="*/ 0 w 121"/>
                <a:gd name="T111" fmla="*/ 0 h 141"/>
                <a:gd name="T112" fmla="*/ 0 w 121"/>
                <a:gd name="T113" fmla="*/ 0 h 141"/>
                <a:gd name="T114" fmla="*/ 0 w 121"/>
                <a:gd name="T115" fmla="*/ 0 h 141"/>
                <a:gd name="T116" fmla="*/ 0 w 121"/>
                <a:gd name="T117" fmla="*/ 0 h 141"/>
                <a:gd name="T118" fmla="*/ 0 w 121"/>
                <a:gd name="T119" fmla="*/ 0 h 141"/>
                <a:gd name="T120" fmla="*/ 0 w 121"/>
                <a:gd name="T121" fmla="*/ 0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
                <a:gd name="T184" fmla="*/ 0 h 141"/>
                <a:gd name="T185" fmla="*/ 121 w 121"/>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 h="141">
                  <a:moveTo>
                    <a:pt x="50" y="16"/>
                  </a:moveTo>
                  <a:lnTo>
                    <a:pt x="44" y="27"/>
                  </a:lnTo>
                  <a:lnTo>
                    <a:pt x="40" y="37"/>
                  </a:lnTo>
                  <a:lnTo>
                    <a:pt x="40" y="47"/>
                  </a:lnTo>
                  <a:lnTo>
                    <a:pt x="45" y="55"/>
                  </a:lnTo>
                  <a:lnTo>
                    <a:pt x="46" y="55"/>
                  </a:lnTo>
                  <a:lnTo>
                    <a:pt x="46" y="56"/>
                  </a:lnTo>
                  <a:lnTo>
                    <a:pt x="41" y="63"/>
                  </a:lnTo>
                  <a:lnTo>
                    <a:pt x="35" y="70"/>
                  </a:lnTo>
                  <a:lnTo>
                    <a:pt x="30" y="77"/>
                  </a:lnTo>
                  <a:lnTo>
                    <a:pt x="24" y="83"/>
                  </a:lnTo>
                  <a:lnTo>
                    <a:pt x="19" y="90"/>
                  </a:lnTo>
                  <a:lnTo>
                    <a:pt x="12" y="96"/>
                  </a:lnTo>
                  <a:lnTo>
                    <a:pt x="7" y="103"/>
                  </a:lnTo>
                  <a:lnTo>
                    <a:pt x="1" y="110"/>
                  </a:lnTo>
                  <a:lnTo>
                    <a:pt x="0" y="117"/>
                  </a:lnTo>
                  <a:lnTo>
                    <a:pt x="0" y="125"/>
                  </a:lnTo>
                  <a:lnTo>
                    <a:pt x="0" y="133"/>
                  </a:lnTo>
                  <a:lnTo>
                    <a:pt x="0" y="141"/>
                  </a:lnTo>
                  <a:lnTo>
                    <a:pt x="9" y="133"/>
                  </a:lnTo>
                  <a:lnTo>
                    <a:pt x="17" y="126"/>
                  </a:lnTo>
                  <a:lnTo>
                    <a:pt x="26" y="118"/>
                  </a:lnTo>
                  <a:lnTo>
                    <a:pt x="36" y="110"/>
                  </a:lnTo>
                  <a:lnTo>
                    <a:pt x="45" y="102"/>
                  </a:lnTo>
                  <a:lnTo>
                    <a:pt x="54" y="93"/>
                  </a:lnTo>
                  <a:lnTo>
                    <a:pt x="64" y="86"/>
                  </a:lnTo>
                  <a:lnTo>
                    <a:pt x="72" y="77"/>
                  </a:lnTo>
                  <a:lnTo>
                    <a:pt x="74" y="78"/>
                  </a:lnTo>
                  <a:lnTo>
                    <a:pt x="77" y="81"/>
                  </a:lnTo>
                  <a:lnTo>
                    <a:pt x="82" y="82"/>
                  </a:lnTo>
                  <a:lnTo>
                    <a:pt x="87" y="82"/>
                  </a:lnTo>
                  <a:lnTo>
                    <a:pt x="92" y="81"/>
                  </a:lnTo>
                  <a:lnTo>
                    <a:pt x="97" y="78"/>
                  </a:lnTo>
                  <a:lnTo>
                    <a:pt x="102" y="75"/>
                  </a:lnTo>
                  <a:lnTo>
                    <a:pt x="106" y="71"/>
                  </a:lnTo>
                  <a:lnTo>
                    <a:pt x="111" y="66"/>
                  </a:lnTo>
                  <a:lnTo>
                    <a:pt x="119" y="53"/>
                  </a:lnTo>
                  <a:lnTo>
                    <a:pt x="121" y="42"/>
                  </a:lnTo>
                  <a:lnTo>
                    <a:pt x="121" y="32"/>
                  </a:lnTo>
                  <a:lnTo>
                    <a:pt x="116" y="25"/>
                  </a:lnTo>
                  <a:lnTo>
                    <a:pt x="111" y="22"/>
                  </a:lnTo>
                  <a:lnTo>
                    <a:pt x="105" y="22"/>
                  </a:lnTo>
                  <a:lnTo>
                    <a:pt x="99" y="23"/>
                  </a:lnTo>
                  <a:lnTo>
                    <a:pt x="92" y="26"/>
                  </a:lnTo>
                  <a:lnTo>
                    <a:pt x="94" y="18"/>
                  </a:lnTo>
                  <a:lnTo>
                    <a:pt x="94" y="12"/>
                  </a:lnTo>
                  <a:lnTo>
                    <a:pt x="91" y="7"/>
                  </a:lnTo>
                  <a:lnTo>
                    <a:pt x="87" y="3"/>
                  </a:lnTo>
                  <a:lnTo>
                    <a:pt x="84" y="1"/>
                  </a:lnTo>
                  <a:lnTo>
                    <a:pt x="80" y="0"/>
                  </a:lnTo>
                  <a:lnTo>
                    <a:pt x="75" y="1"/>
                  </a:lnTo>
                  <a:lnTo>
                    <a:pt x="70" y="2"/>
                  </a:lnTo>
                  <a:lnTo>
                    <a:pt x="65" y="3"/>
                  </a:lnTo>
                  <a:lnTo>
                    <a:pt x="60" y="7"/>
                  </a:lnTo>
                  <a:lnTo>
                    <a:pt x="55" y="11"/>
                  </a:lnTo>
                  <a:lnTo>
                    <a:pt x="5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7" name="Freeform 338"/>
            <p:cNvSpPr>
              <a:spLocks/>
            </p:cNvSpPr>
            <p:nvPr/>
          </p:nvSpPr>
          <p:spPr bwMode="auto">
            <a:xfrm>
              <a:off x="4628" y="3428"/>
              <a:ext cx="34" cy="29"/>
            </a:xfrm>
            <a:custGeom>
              <a:avLst/>
              <a:gdLst>
                <a:gd name="T0" fmla="*/ 0 w 135"/>
                <a:gd name="T1" fmla="*/ 0 h 114"/>
                <a:gd name="T2" fmla="*/ 0 w 135"/>
                <a:gd name="T3" fmla="*/ 0 h 114"/>
                <a:gd name="T4" fmla="*/ 0 w 135"/>
                <a:gd name="T5" fmla="*/ 0 h 114"/>
                <a:gd name="T6" fmla="*/ 0 w 135"/>
                <a:gd name="T7" fmla="*/ 0 h 114"/>
                <a:gd name="T8" fmla="*/ 0 w 135"/>
                <a:gd name="T9" fmla="*/ 0 h 114"/>
                <a:gd name="T10" fmla="*/ 0 w 135"/>
                <a:gd name="T11" fmla="*/ 0 h 114"/>
                <a:gd name="T12" fmla="*/ 0 w 135"/>
                <a:gd name="T13" fmla="*/ 0 h 114"/>
                <a:gd name="T14" fmla="*/ 0 w 135"/>
                <a:gd name="T15" fmla="*/ 0 h 114"/>
                <a:gd name="T16" fmla="*/ 0 w 135"/>
                <a:gd name="T17" fmla="*/ 0 h 114"/>
                <a:gd name="T18" fmla="*/ 0 w 135"/>
                <a:gd name="T19" fmla="*/ 0 h 114"/>
                <a:gd name="T20" fmla="*/ 0 w 135"/>
                <a:gd name="T21" fmla="*/ 0 h 114"/>
                <a:gd name="T22" fmla="*/ 0 w 135"/>
                <a:gd name="T23" fmla="*/ 0 h 114"/>
                <a:gd name="T24" fmla="*/ 0 w 135"/>
                <a:gd name="T25" fmla="*/ 0 h 114"/>
                <a:gd name="T26" fmla="*/ 0 w 135"/>
                <a:gd name="T27" fmla="*/ 0 h 114"/>
                <a:gd name="T28" fmla="*/ 0 w 135"/>
                <a:gd name="T29" fmla="*/ 0 h 114"/>
                <a:gd name="T30" fmla="*/ 0 w 135"/>
                <a:gd name="T31" fmla="*/ 0 h 114"/>
                <a:gd name="T32" fmla="*/ 0 w 135"/>
                <a:gd name="T33" fmla="*/ 0 h 114"/>
                <a:gd name="T34" fmla="*/ 0 w 135"/>
                <a:gd name="T35" fmla="*/ 0 h 114"/>
                <a:gd name="T36" fmla="*/ 0 w 135"/>
                <a:gd name="T37" fmla="*/ 0 h 114"/>
                <a:gd name="T38" fmla="*/ 0 w 135"/>
                <a:gd name="T39" fmla="*/ 0 h 114"/>
                <a:gd name="T40" fmla="*/ 0 w 135"/>
                <a:gd name="T41" fmla="*/ 0 h 114"/>
                <a:gd name="T42" fmla="*/ 0 w 135"/>
                <a:gd name="T43" fmla="*/ 0 h 114"/>
                <a:gd name="T44" fmla="*/ 0 w 135"/>
                <a:gd name="T45" fmla="*/ 0 h 114"/>
                <a:gd name="T46" fmla="*/ 0 w 135"/>
                <a:gd name="T47" fmla="*/ 0 h 114"/>
                <a:gd name="T48" fmla="*/ 0 w 135"/>
                <a:gd name="T49" fmla="*/ 0 h 114"/>
                <a:gd name="T50" fmla="*/ 0 w 135"/>
                <a:gd name="T51" fmla="*/ 0 h 114"/>
                <a:gd name="T52" fmla="*/ 0 w 135"/>
                <a:gd name="T53" fmla="*/ 0 h 114"/>
                <a:gd name="T54" fmla="*/ 0 w 135"/>
                <a:gd name="T55" fmla="*/ 0 h 114"/>
                <a:gd name="T56" fmla="*/ 0 w 135"/>
                <a:gd name="T57" fmla="*/ 0 h 114"/>
                <a:gd name="T58" fmla="*/ 0 w 135"/>
                <a:gd name="T59" fmla="*/ 0 h 114"/>
                <a:gd name="T60" fmla="*/ 0 w 135"/>
                <a:gd name="T61" fmla="*/ 0 h 114"/>
                <a:gd name="T62" fmla="*/ 0 w 135"/>
                <a:gd name="T63" fmla="*/ 0 h 114"/>
                <a:gd name="T64" fmla="*/ 0 w 135"/>
                <a:gd name="T65" fmla="*/ 0 h 114"/>
                <a:gd name="T66" fmla="*/ 0 w 135"/>
                <a:gd name="T67" fmla="*/ 0 h 114"/>
                <a:gd name="T68" fmla="*/ 0 w 135"/>
                <a:gd name="T69" fmla="*/ 0 h 114"/>
                <a:gd name="T70" fmla="*/ 0 w 135"/>
                <a:gd name="T71" fmla="*/ 0 h 114"/>
                <a:gd name="T72" fmla="*/ 0 w 135"/>
                <a:gd name="T73" fmla="*/ 0 h 114"/>
                <a:gd name="T74" fmla="*/ 0 w 135"/>
                <a:gd name="T75" fmla="*/ 0 h 114"/>
                <a:gd name="T76" fmla="*/ 0 w 135"/>
                <a:gd name="T77" fmla="*/ 0 h 114"/>
                <a:gd name="T78" fmla="*/ 0 w 135"/>
                <a:gd name="T79" fmla="*/ 0 h 114"/>
                <a:gd name="T80" fmla="*/ 0 w 135"/>
                <a:gd name="T81" fmla="*/ 0 h 114"/>
                <a:gd name="T82" fmla="*/ 0 w 135"/>
                <a:gd name="T83" fmla="*/ 0 h 114"/>
                <a:gd name="T84" fmla="*/ 0 w 135"/>
                <a:gd name="T85" fmla="*/ 0 h 114"/>
                <a:gd name="T86" fmla="*/ 0 w 135"/>
                <a:gd name="T87" fmla="*/ 0 h 114"/>
                <a:gd name="T88" fmla="*/ 0 w 135"/>
                <a:gd name="T89" fmla="*/ 0 h 114"/>
                <a:gd name="T90" fmla="*/ 0 w 135"/>
                <a:gd name="T91" fmla="*/ 0 h 114"/>
                <a:gd name="T92" fmla="*/ 0 w 135"/>
                <a:gd name="T93" fmla="*/ 0 h 114"/>
                <a:gd name="T94" fmla="*/ 0 w 135"/>
                <a:gd name="T95" fmla="*/ 0 h 114"/>
                <a:gd name="T96" fmla="*/ 0 w 135"/>
                <a:gd name="T97" fmla="*/ 0 h 114"/>
                <a:gd name="T98" fmla="*/ 0 w 135"/>
                <a:gd name="T99" fmla="*/ 0 h 114"/>
                <a:gd name="T100" fmla="*/ 0 w 135"/>
                <a:gd name="T101" fmla="*/ 0 h 114"/>
                <a:gd name="T102" fmla="*/ 0 w 135"/>
                <a:gd name="T103" fmla="*/ 0 h 114"/>
                <a:gd name="T104" fmla="*/ 0 w 135"/>
                <a:gd name="T105" fmla="*/ 0 h 114"/>
                <a:gd name="T106" fmla="*/ 0 w 135"/>
                <a:gd name="T107" fmla="*/ 0 h 114"/>
                <a:gd name="T108" fmla="*/ 0 w 135"/>
                <a:gd name="T109" fmla="*/ 0 h 114"/>
                <a:gd name="T110" fmla="*/ 0 w 135"/>
                <a:gd name="T111" fmla="*/ 0 h 114"/>
                <a:gd name="T112" fmla="*/ 0 w 135"/>
                <a:gd name="T113" fmla="*/ 0 h 114"/>
                <a:gd name="T114" fmla="*/ 0 w 135"/>
                <a:gd name="T115" fmla="*/ 0 h 114"/>
                <a:gd name="T116" fmla="*/ 0 w 135"/>
                <a:gd name="T117" fmla="*/ 0 h 114"/>
                <a:gd name="T118" fmla="*/ 0 w 135"/>
                <a:gd name="T119" fmla="*/ 0 h 114"/>
                <a:gd name="T120" fmla="*/ 0 w 135"/>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
                <a:gd name="T184" fmla="*/ 0 h 114"/>
                <a:gd name="T185" fmla="*/ 135 w 135"/>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 h="114">
                  <a:moveTo>
                    <a:pt x="101" y="90"/>
                  </a:moveTo>
                  <a:lnTo>
                    <a:pt x="105" y="81"/>
                  </a:lnTo>
                  <a:lnTo>
                    <a:pt x="107" y="74"/>
                  </a:lnTo>
                  <a:lnTo>
                    <a:pt x="107" y="67"/>
                  </a:lnTo>
                  <a:lnTo>
                    <a:pt x="106" y="61"/>
                  </a:lnTo>
                  <a:lnTo>
                    <a:pt x="112" y="57"/>
                  </a:lnTo>
                  <a:lnTo>
                    <a:pt x="119" y="52"/>
                  </a:lnTo>
                  <a:lnTo>
                    <a:pt x="125" y="46"/>
                  </a:lnTo>
                  <a:lnTo>
                    <a:pt x="130" y="39"/>
                  </a:lnTo>
                  <a:lnTo>
                    <a:pt x="135" y="26"/>
                  </a:lnTo>
                  <a:lnTo>
                    <a:pt x="135" y="15"/>
                  </a:lnTo>
                  <a:lnTo>
                    <a:pt x="132" y="6"/>
                  </a:lnTo>
                  <a:lnTo>
                    <a:pt x="125" y="1"/>
                  </a:lnTo>
                  <a:lnTo>
                    <a:pt x="120" y="0"/>
                  </a:lnTo>
                  <a:lnTo>
                    <a:pt x="116" y="1"/>
                  </a:lnTo>
                  <a:lnTo>
                    <a:pt x="111" y="2"/>
                  </a:lnTo>
                  <a:lnTo>
                    <a:pt x="106" y="4"/>
                  </a:lnTo>
                  <a:lnTo>
                    <a:pt x="101" y="7"/>
                  </a:lnTo>
                  <a:lnTo>
                    <a:pt x="96" y="11"/>
                  </a:lnTo>
                  <a:lnTo>
                    <a:pt x="91" y="16"/>
                  </a:lnTo>
                  <a:lnTo>
                    <a:pt x="87" y="22"/>
                  </a:lnTo>
                  <a:lnTo>
                    <a:pt x="87" y="24"/>
                  </a:lnTo>
                  <a:lnTo>
                    <a:pt x="86" y="24"/>
                  </a:lnTo>
                  <a:lnTo>
                    <a:pt x="86" y="25"/>
                  </a:lnTo>
                  <a:lnTo>
                    <a:pt x="77" y="22"/>
                  </a:lnTo>
                  <a:lnTo>
                    <a:pt x="67" y="21"/>
                  </a:lnTo>
                  <a:lnTo>
                    <a:pt x="59" y="19"/>
                  </a:lnTo>
                  <a:lnTo>
                    <a:pt x="50" y="16"/>
                  </a:lnTo>
                  <a:lnTo>
                    <a:pt x="40" y="12"/>
                  </a:lnTo>
                  <a:lnTo>
                    <a:pt x="31" y="10"/>
                  </a:lnTo>
                  <a:lnTo>
                    <a:pt x="22" y="7"/>
                  </a:lnTo>
                  <a:lnTo>
                    <a:pt x="14" y="4"/>
                  </a:lnTo>
                  <a:lnTo>
                    <a:pt x="10" y="11"/>
                  </a:lnTo>
                  <a:lnTo>
                    <a:pt x="6" y="17"/>
                  </a:lnTo>
                  <a:lnTo>
                    <a:pt x="2" y="25"/>
                  </a:lnTo>
                  <a:lnTo>
                    <a:pt x="0" y="32"/>
                  </a:lnTo>
                  <a:lnTo>
                    <a:pt x="7" y="37"/>
                  </a:lnTo>
                  <a:lnTo>
                    <a:pt x="15" y="42"/>
                  </a:lnTo>
                  <a:lnTo>
                    <a:pt x="22" y="47"/>
                  </a:lnTo>
                  <a:lnTo>
                    <a:pt x="30" y="51"/>
                  </a:lnTo>
                  <a:lnTo>
                    <a:pt x="37" y="56"/>
                  </a:lnTo>
                  <a:lnTo>
                    <a:pt x="45" y="60"/>
                  </a:lnTo>
                  <a:lnTo>
                    <a:pt x="52" y="65"/>
                  </a:lnTo>
                  <a:lnTo>
                    <a:pt x="60" y="69"/>
                  </a:lnTo>
                  <a:lnTo>
                    <a:pt x="60" y="70"/>
                  </a:lnTo>
                  <a:lnTo>
                    <a:pt x="59" y="71"/>
                  </a:lnTo>
                  <a:lnTo>
                    <a:pt x="54" y="84"/>
                  </a:lnTo>
                  <a:lnTo>
                    <a:pt x="54" y="95"/>
                  </a:lnTo>
                  <a:lnTo>
                    <a:pt x="57" y="106"/>
                  </a:lnTo>
                  <a:lnTo>
                    <a:pt x="64" y="112"/>
                  </a:lnTo>
                  <a:lnTo>
                    <a:pt x="69" y="114"/>
                  </a:lnTo>
                  <a:lnTo>
                    <a:pt x="74" y="114"/>
                  </a:lnTo>
                  <a:lnTo>
                    <a:pt x="79" y="112"/>
                  </a:lnTo>
                  <a:lnTo>
                    <a:pt x="84" y="110"/>
                  </a:lnTo>
                  <a:lnTo>
                    <a:pt x="89" y="106"/>
                  </a:lnTo>
                  <a:lnTo>
                    <a:pt x="94" y="101"/>
                  </a:lnTo>
                  <a:lnTo>
                    <a:pt x="97" y="96"/>
                  </a:lnTo>
                  <a:lnTo>
                    <a:pt x="101"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8" name="Freeform 339"/>
            <p:cNvSpPr>
              <a:spLocks/>
            </p:cNvSpPr>
            <p:nvPr/>
          </p:nvSpPr>
          <p:spPr bwMode="auto">
            <a:xfrm>
              <a:off x="4516" y="3200"/>
              <a:ext cx="161" cy="28"/>
            </a:xfrm>
            <a:custGeom>
              <a:avLst/>
              <a:gdLst>
                <a:gd name="T0" fmla="*/ 0 w 643"/>
                <a:gd name="T1" fmla="*/ 0 h 114"/>
                <a:gd name="T2" fmla="*/ 0 w 643"/>
                <a:gd name="T3" fmla="*/ 0 h 114"/>
                <a:gd name="T4" fmla="*/ 0 w 643"/>
                <a:gd name="T5" fmla="*/ 0 h 114"/>
                <a:gd name="T6" fmla="*/ 0 w 643"/>
                <a:gd name="T7" fmla="*/ 0 h 114"/>
                <a:gd name="T8" fmla="*/ 0 w 643"/>
                <a:gd name="T9" fmla="*/ 0 h 114"/>
                <a:gd name="T10" fmla="*/ 0 w 643"/>
                <a:gd name="T11" fmla="*/ 0 h 114"/>
                <a:gd name="T12" fmla="*/ 0 w 643"/>
                <a:gd name="T13" fmla="*/ 0 h 114"/>
                <a:gd name="T14" fmla="*/ 0 w 643"/>
                <a:gd name="T15" fmla="*/ 0 h 114"/>
                <a:gd name="T16" fmla="*/ 0 w 643"/>
                <a:gd name="T17" fmla="*/ 0 h 114"/>
                <a:gd name="T18" fmla="*/ 0 w 643"/>
                <a:gd name="T19" fmla="*/ 0 h 114"/>
                <a:gd name="T20" fmla="*/ 0 w 643"/>
                <a:gd name="T21" fmla="*/ 0 h 114"/>
                <a:gd name="T22" fmla="*/ 0 w 643"/>
                <a:gd name="T23" fmla="*/ 0 h 114"/>
                <a:gd name="T24" fmla="*/ 0 w 643"/>
                <a:gd name="T25" fmla="*/ 0 h 114"/>
                <a:gd name="T26" fmla="*/ 0 w 643"/>
                <a:gd name="T27" fmla="*/ 0 h 114"/>
                <a:gd name="T28" fmla="*/ 0 w 643"/>
                <a:gd name="T29" fmla="*/ 0 h 114"/>
                <a:gd name="T30" fmla="*/ 0 w 643"/>
                <a:gd name="T31" fmla="*/ 0 h 114"/>
                <a:gd name="T32" fmla="*/ 0 w 643"/>
                <a:gd name="T33" fmla="*/ 0 h 114"/>
                <a:gd name="T34" fmla="*/ 0 w 643"/>
                <a:gd name="T35" fmla="*/ 0 h 114"/>
                <a:gd name="T36" fmla="*/ 0 w 643"/>
                <a:gd name="T37" fmla="*/ 0 h 114"/>
                <a:gd name="T38" fmla="*/ 0 w 643"/>
                <a:gd name="T39" fmla="*/ 0 h 114"/>
                <a:gd name="T40" fmla="*/ 0 w 643"/>
                <a:gd name="T41" fmla="*/ 0 h 114"/>
                <a:gd name="T42" fmla="*/ 0 w 643"/>
                <a:gd name="T43" fmla="*/ 0 h 114"/>
                <a:gd name="T44" fmla="*/ 0 w 643"/>
                <a:gd name="T45" fmla="*/ 0 h 114"/>
                <a:gd name="T46" fmla="*/ 0 w 643"/>
                <a:gd name="T47" fmla="*/ 0 h 114"/>
                <a:gd name="T48" fmla="*/ 0 w 643"/>
                <a:gd name="T49" fmla="*/ 0 h 114"/>
                <a:gd name="T50" fmla="*/ 0 w 643"/>
                <a:gd name="T51" fmla="*/ 0 h 114"/>
                <a:gd name="T52" fmla="*/ 0 w 643"/>
                <a:gd name="T53" fmla="*/ 0 h 114"/>
                <a:gd name="T54" fmla="*/ 0 w 643"/>
                <a:gd name="T55" fmla="*/ 0 h 114"/>
                <a:gd name="T56" fmla="*/ 0 w 643"/>
                <a:gd name="T57" fmla="*/ 0 h 114"/>
                <a:gd name="T58" fmla="*/ 0 w 643"/>
                <a:gd name="T59" fmla="*/ 0 h 114"/>
                <a:gd name="T60" fmla="*/ 0 w 643"/>
                <a:gd name="T61" fmla="*/ 0 h 114"/>
                <a:gd name="T62" fmla="*/ 0 w 643"/>
                <a:gd name="T63" fmla="*/ 0 h 114"/>
                <a:gd name="T64" fmla="*/ 0 w 643"/>
                <a:gd name="T65" fmla="*/ 0 h 114"/>
                <a:gd name="T66" fmla="*/ 0 w 643"/>
                <a:gd name="T67" fmla="*/ 0 h 114"/>
                <a:gd name="T68" fmla="*/ 0 w 643"/>
                <a:gd name="T69" fmla="*/ 0 h 114"/>
                <a:gd name="T70" fmla="*/ 0 w 643"/>
                <a:gd name="T71" fmla="*/ 0 h 114"/>
                <a:gd name="T72" fmla="*/ 0 w 643"/>
                <a:gd name="T73" fmla="*/ 0 h 114"/>
                <a:gd name="T74" fmla="*/ 0 w 643"/>
                <a:gd name="T75" fmla="*/ 0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3"/>
                <a:gd name="T115" fmla="*/ 0 h 114"/>
                <a:gd name="T116" fmla="*/ 643 w 643"/>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3" h="114">
                  <a:moveTo>
                    <a:pt x="27" y="89"/>
                  </a:moveTo>
                  <a:lnTo>
                    <a:pt x="28" y="82"/>
                  </a:lnTo>
                  <a:lnTo>
                    <a:pt x="34" y="74"/>
                  </a:lnTo>
                  <a:lnTo>
                    <a:pt x="42" y="67"/>
                  </a:lnTo>
                  <a:lnTo>
                    <a:pt x="54" y="60"/>
                  </a:lnTo>
                  <a:lnTo>
                    <a:pt x="67" y="53"/>
                  </a:lnTo>
                  <a:lnTo>
                    <a:pt x="84" y="48"/>
                  </a:lnTo>
                  <a:lnTo>
                    <a:pt x="102" y="42"/>
                  </a:lnTo>
                  <a:lnTo>
                    <a:pt x="124" y="37"/>
                  </a:lnTo>
                  <a:lnTo>
                    <a:pt x="147" y="32"/>
                  </a:lnTo>
                  <a:lnTo>
                    <a:pt x="172" y="27"/>
                  </a:lnTo>
                  <a:lnTo>
                    <a:pt x="200" y="23"/>
                  </a:lnTo>
                  <a:lnTo>
                    <a:pt x="229" y="20"/>
                  </a:lnTo>
                  <a:lnTo>
                    <a:pt x="259" y="18"/>
                  </a:lnTo>
                  <a:lnTo>
                    <a:pt x="291" y="15"/>
                  </a:lnTo>
                  <a:lnTo>
                    <a:pt x="324" y="14"/>
                  </a:lnTo>
                  <a:lnTo>
                    <a:pt x="358" y="14"/>
                  </a:lnTo>
                  <a:lnTo>
                    <a:pt x="380" y="14"/>
                  </a:lnTo>
                  <a:lnTo>
                    <a:pt x="403" y="15"/>
                  </a:lnTo>
                  <a:lnTo>
                    <a:pt x="424" y="15"/>
                  </a:lnTo>
                  <a:lnTo>
                    <a:pt x="445" y="17"/>
                  </a:lnTo>
                  <a:lnTo>
                    <a:pt x="467" y="18"/>
                  </a:lnTo>
                  <a:lnTo>
                    <a:pt x="487" y="20"/>
                  </a:lnTo>
                  <a:lnTo>
                    <a:pt x="505" y="22"/>
                  </a:lnTo>
                  <a:lnTo>
                    <a:pt x="524" y="24"/>
                  </a:lnTo>
                  <a:lnTo>
                    <a:pt x="542" y="27"/>
                  </a:lnTo>
                  <a:lnTo>
                    <a:pt x="559" y="30"/>
                  </a:lnTo>
                  <a:lnTo>
                    <a:pt x="575" y="33"/>
                  </a:lnTo>
                  <a:lnTo>
                    <a:pt x="592" y="37"/>
                  </a:lnTo>
                  <a:lnTo>
                    <a:pt x="605" y="40"/>
                  </a:lnTo>
                  <a:lnTo>
                    <a:pt x="619" y="44"/>
                  </a:lnTo>
                  <a:lnTo>
                    <a:pt x="632" y="48"/>
                  </a:lnTo>
                  <a:lnTo>
                    <a:pt x="643" y="52"/>
                  </a:lnTo>
                  <a:lnTo>
                    <a:pt x="634" y="47"/>
                  </a:lnTo>
                  <a:lnTo>
                    <a:pt x="623" y="40"/>
                  </a:lnTo>
                  <a:lnTo>
                    <a:pt x="610" y="35"/>
                  </a:lnTo>
                  <a:lnTo>
                    <a:pt x="595" y="30"/>
                  </a:lnTo>
                  <a:lnTo>
                    <a:pt x="580" y="27"/>
                  </a:lnTo>
                  <a:lnTo>
                    <a:pt x="563" y="22"/>
                  </a:lnTo>
                  <a:lnTo>
                    <a:pt x="544" y="18"/>
                  </a:lnTo>
                  <a:lnTo>
                    <a:pt x="524" y="14"/>
                  </a:lnTo>
                  <a:lnTo>
                    <a:pt x="504" y="12"/>
                  </a:lnTo>
                  <a:lnTo>
                    <a:pt x="482" y="9"/>
                  </a:lnTo>
                  <a:lnTo>
                    <a:pt x="458" y="7"/>
                  </a:lnTo>
                  <a:lnTo>
                    <a:pt x="434" y="4"/>
                  </a:lnTo>
                  <a:lnTo>
                    <a:pt x="409" y="3"/>
                  </a:lnTo>
                  <a:lnTo>
                    <a:pt x="384" y="2"/>
                  </a:lnTo>
                  <a:lnTo>
                    <a:pt x="358" y="0"/>
                  </a:lnTo>
                  <a:lnTo>
                    <a:pt x="330" y="0"/>
                  </a:lnTo>
                  <a:lnTo>
                    <a:pt x="296" y="0"/>
                  </a:lnTo>
                  <a:lnTo>
                    <a:pt x="264" y="2"/>
                  </a:lnTo>
                  <a:lnTo>
                    <a:pt x="231" y="4"/>
                  </a:lnTo>
                  <a:lnTo>
                    <a:pt x="201" y="7"/>
                  </a:lnTo>
                  <a:lnTo>
                    <a:pt x="172" y="9"/>
                  </a:lnTo>
                  <a:lnTo>
                    <a:pt x="145" y="13"/>
                  </a:lnTo>
                  <a:lnTo>
                    <a:pt x="120" y="18"/>
                  </a:lnTo>
                  <a:lnTo>
                    <a:pt x="96" y="23"/>
                  </a:lnTo>
                  <a:lnTo>
                    <a:pt x="75" y="28"/>
                  </a:lnTo>
                  <a:lnTo>
                    <a:pt x="56" y="34"/>
                  </a:lnTo>
                  <a:lnTo>
                    <a:pt x="40" y="39"/>
                  </a:lnTo>
                  <a:lnTo>
                    <a:pt x="26" y="47"/>
                  </a:lnTo>
                  <a:lnTo>
                    <a:pt x="15" y="53"/>
                  </a:lnTo>
                  <a:lnTo>
                    <a:pt x="6" y="60"/>
                  </a:lnTo>
                  <a:lnTo>
                    <a:pt x="1" y="68"/>
                  </a:lnTo>
                  <a:lnTo>
                    <a:pt x="0" y="75"/>
                  </a:lnTo>
                  <a:lnTo>
                    <a:pt x="1" y="80"/>
                  </a:lnTo>
                  <a:lnTo>
                    <a:pt x="2" y="85"/>
                  </a:lnTo>
                  <a:lnTo>
                    <a:pt x="6" y="90"/>
                  </a:lnTo>
                  <a:lnTo>
                    <a:pt x="11" y="95"/>
                  </a:lnTo>
                  <a:lnTo>
                    <a:pt x="18" y="100"/>
                  </a:lnTo>
                  <a:lnTo>
                    <a:pt x="26" y="105"/>
                  </a:lnTo>
                  <a:lnTo>
                    <a:pt x="35" y="110"/>
                  </a:lnTo>
                  <a:lnTo>
                    <a:pt x="45" y="114"/>
                  </a:lnTo>
                  <a:lnTo>
                    <a:pt x="37" y="108"/>
                  </a:lnTo>
                  <a:lnTo>
                    <a:pt x="32" y="102"/>
                  </a:lnTo>
                  <a:lnTo>
                    <a:pt x="28" y="95"/>
                  </a:lnTo>
                  <a:lnTo>
                    <a:pt x="27"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9" name="Freeform 340"/>
            <p:cNvSpPr>
              <a:spLocks/>
            </p:cNvSpPr>
            <p:nvPr/>
          </p:nvSpPr>
          <p:spPr bwMode="auto">
            <a:xfrm>
              <a:off x="4345" y="3334"/>
              <a:ext cx="216" cy="352"/>
            </a:xfrm>
            <a:custGeom>
              <a:avLst/>
              <a:gdLst>
                <a:gd name="T0" fmla="*/ 0 w 863"/>
                <a:gd name="T1" fmla="*/ 0 h 1407"/>
                <a:gd name="T2" fmla="*/ 0 w 863"/>
                <a:gd name="T3" fmla="*/ 0 h 1407"/>
                <a:gd name="T4" fmla="*/ 0 w 863"/>
                <a:gd name="T5" fmla="*/ 0 h 1407"/>
                <a:gd name="T6" fmla="*/ 0 w 863"/>
                <a:gd name="T7" fmla="*/ 0 h 1407"/>
                <a:gd name="T8" fmla="*/ 0 w 863"/>
                <a:gd name="T9" fmla="*/ 0 h 1407"/>
                <a:gd name="T10" fmla="*/ 0 w 863"/>
                <a:gd name="T11" fmla="*/ 0 h 1407"/>
                <a:gd name="T12" fmla="*/ 0 w 863"/>
                <a:gd name="T13" fmla="*/ 0 h 1407"/>
                <a:gd name="T14" fmla="*/ 0 w 863"/>
                <a:gd name="T15" fmla="*/ 0 h 1407"/>
                <a:gd name="T16" fmla="*/ 0 w 863"/>
                <a:gd name="T17" fmla="*/ 0 h 1407"/>
                <a:gd name="T18" fmla="*/ 0 w 863"/>
                <a:gd name="T19" fmla="*/ 0 h 1407"/>
                <a:gd name="T20" fmla="*/ 0 w 863"/>
                <a:gd name="T21" fmla="*/ 0 h 1407"/>
                <a:gd name="T22" fmla="*/ 0 w 863"/>
                <a:gd name="T23" fmla="*/ 0 h 1407"/>
                <a:gd name="T24" fmla="*/ 0 w 863"/>
                <a:gd name="T25" fmla="*/ 0 h 1407"/>
                <a:gd name="T26" fmla="*/ 0 w 863"/>
                <a:gd name="T27" fmla="*/ 0 h 1407"/>
                <a:gd name="T28" fmla="*/ 0 w 863"/>
                <a:gd name="T29" fmla="*/ 0 h 1407"/>
                <a:gd name="T30" fmla="*/ 0 w 863"/>
                <a:gd name="T31" fmla="*/ 0 h 1407"/>
                <a:gd name="T32" fmla="*/ 0 w 863"/>
                <a:gd name="T33" fmla="*/ 0 h 1407"/>
                <a:gd name="T34" fmla="*/ 0 w 863"/>
                <a:gd name="T35" fmla="*/ 0 h 1407"/>
                <a:gd name="T36" fmla="*/ 0 w 863"/>
                <a:gd name="T37" fmla="*/ 0 h 1407"/>
                <a:gd name="T38" fmla="*/ 0 w 863"/>
                <a:gd name="T39" fmla="*/ 0 h 1407"/>
                <a:gd name="T40" fmla="*/ 0 w 863"/>
                <a:gd name="T41" fmla="*/ 0 h 1407"/>
                <a:gd name="T42" fmla="*/ 0 w 863"/>
                <a:gd name="T43" fmla="*/ 0 h 1407"/>
                <a:gd name="T44" fmla="*/ 0 w 863"/>
                <a:gd name="T45" fmla="*/ 0 h 1407"/>
                <a:gd name="T46" fmla="*/ 0 w 863"/>
                <a:gd name="T47" fmla="*/ 0 h 1407"/>
                <a:gd name="T48" fmla="*/ 0 w 863"/>
                <a:gd name="T49" fmla="*/ 0 h 1407"/>
                <a:gd name="T50" fmla="*/ 0 w 863"/>
                <a:gd name="T51" fmla="*/ 0 h 1407"/>
                <a:gd name="T52" fmla="*/ 0 w 863"/>
                <a:gd name="T53" fmla="*/ 0 h 1407"/>
                <a:gd name="T54" fmla="*/ 0 w 863"/>
                <a:gd name="T55" fmla="*/ 0 h 1407"/>
                <a:gd name="T56" fmla="*/ 0 w 863"/>
                <a:gd name="T57" fmla="*/ 0 h 1407"/>
                <a:gd name="T58" fmla="*/ 0 w 863"/>
                <a:gd name="T59" fmla="*/ 0 h 1407"/>
                <a:gd name="T60" fmla="*/ 0 w 863"/>
                <a:gd name="T61" fmla="*/ 0 h 1407"/>
                <a:gd name="T62" fmla="*/ 0 w 863"/>
                <a:gd name="T63" fmla="*/ 0 h 1407"/>
                <a:gd name="T64" fmla="*/ 0 w 863"/>
                <a:gd name="T65" fmla="*/ 0 h 1407"/>
                <a:gd name="T66" fmla="*/ 0 w 863"/>
                <a:gd name="T67" fmla="*/ 0 h 1407"/>
                <a:gd name="T68" fmla="*/ 0 w 863"/>
                <a:gd name="T69" fmla="*/ 0 h 1407"/>
                <a:gd name="T70" fmla="*/ 0 w 863"/>
                <a:gd name="T71" fmla="*/ 0 h 1407"/>
                <a:gd name="T72" fmla="*/ 0 w 863"/>
                <a:gd name="T73" fmla="*/ 0 h 1407"/>
                <a:gd name="T74" fmla="*/ 0 w 863"/>
                <a:gd name="T75" fmla="*/ 0 h 1407"/>
                <a:gd name="T76" fmla="*/ 0 w 863"/>
                <a:gd name="T77" fmla="*/ 0 h 1407"/>
                <a:gd name="T78" fmla="*/ 0 w 863"/>
                <a:gd name="T79" fmla="*/ 0 h 1407"/>
                <a:gd name="T80" fmla="*/ 0 w 863"/>
                <a:gd name="T81" fmla="*/ 0 h 1407"/>
                <a:gd name="T82" fmla="*/ 0 w 863"/>
                <a:gd name="T83" fmla="*/ 0 h 1407"/>
                <a:gd name="T84" fmla="*/ 0 w 863"/>
                <a:gd name="T85" fmla="*/ 0 h 1407"/>
                <a:gd name="T86" fmla="*/ 0 w 863"/>
                <a:gd name="T87" fmla="*/ 0 h 1407"/>
                <a:gd name="T88" fmla="*/ 0 w 863"/>
                <a:gd name="T89" fmla="*/ 0 h 1407"/>
                <a:gd name="T90" fmla="*/ 0 w 863"/>
                <a:gd name="T91" fmla="*/ 0 h 1407"/>
                <a:gd name="T92" fmla="*/ 0 w 863"/>
                <a:gd name="T93" fmla="*/ 0 h 1407"/>
                <a:gd name="T94" fmla="*/ 0 w 863"/>
                <a:gd name="T95" fmla="*/ 0 h 1407"/>
                <a:gd name="T96" fmla="*/ 0 w 863"/>
                <a:gd name="T97" fmla="*/ 0 h 1407"/>
                <a:gd name="T98" fmla="*/ 0 w 863"/>
                <a:gd name="T99" fmla="*/ 0 h 1407"/>
                <a:gd name="T100" fmla="*/ 0 w 863"/>
                <a:gd name="T101" fmla="*/ 0 h 1407"/>
                <a:gd name="T102" fmla="*/ 0 w 863"/>
                <a:gd name="T103" fmla="*/ 0 h 1407"/>
                <a:gd name="T104" fmla="*/ 0 w 863"/>
                <a:gd name="T105" fmla="*/ 0 h 1407"/>
                <a:gd name="T106" fmla="*/ 0 w 863"/>
                <a:gd name="T107" fmla="*/ 0 h 14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3"/>
                <a:gd name="T163" fmla="*/ 0 h 1407"/>
                <a:gd name="T164" fmla="*/ 863 w 863"/>
                <a:gd name="T165" fmla="*/ 1407 h 14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3" h="1407">
                  <a:moveTo>
                    <a:pt x="825" y="1166"/>
                  </a:moveTo>
                  <a:lnTo>
                    <a:pt x="833" y="931"/>
                  </a:lnTo>
                  <a:lnTo>
                    <a:pt x="863" y="890"/>
                  </a:lnTo>
                  <a:lnTo>
                    <a:pt x="835" y="829"/>
                  </a:lnTo>
                  <a:lnTo>
                    <a:pt x="857" y="0"/>
                  </a:lnTo>
                  <a:lnTo>
                    <a:pt x="647" y="85"/>
                  </a:lnTo>
                  <a:lnTo>
                    <a:pt x="472" y="110"/>
                  </a:lnTo>
                  <a:lnTo>
                    <a:pt x="248" y="88"/>
                  </a:lnTo>
                  <a:lnTo>
                    <a:pt x="39" y="38"/>
                  </a:lnTo>
                  <a:lnTo>
                    <a:pt x="24" y="8"/>
                  </a:lnTo>
                  <a:lnTo>
                    <a:pt x="31" y="825"/>
                  </a:lnTo>
                  <a:lnTo>
                    <a:pt x="6" y="906"/>
                  </a:lnTo>
                  <a:lnTo>
                    <a:pt x="31" y="929"/>
                  </a:lnTo>
                  <a:lnTo>
                    <a:pt x="35" y="1168"/>
                  </a:lnTo>
                  <a:lnTo>
                    <a:pt x="20" y="1183"/>
                  </a:lnTo>
                  <a:lnTo>
                    <a:pt x="9" y="1199"/>
                  </a:lnTo>
                  <a:lnTo>
                    <a:pt x="2" y="1216"/>
                  </a:lnTo>
                  <a:lnTo>
                    <a:pt x="0" y="1234"/>
                  </a:lnTo>
                  <a:lnTo>
                    <a:pt x="2" y="1251"/>
                  </a:lnTo>
                  <a:lnTo>
                    <a:pt x="9" y="1269"/>
                  </a:lnTo>
                  <a:lnTo>
                    <a:pt x="19" y="1285"/>
                  </a:lnTo>
                  <a:lnTo>
                    <a:pt x="34" y="1301"/>
                  </a:lnTo>
                  <a:lnTo>
                    <a:pt x="52" y="1316"/>
                  </a:lnTo>
                  <a:lnTo>
                    <a:pt x="74" y="1331"/>
                  </a:lnTo>
                  <a:lnTo>
                    <a:pt x="99" y="1344"/>
                  </a:lnTo>
                  <a:lnTo>
                    <a:pt x="126" y="1356"/>
                  </a:lnTo>
                  <a:lnTo>
                    <a:pt x="156" y="1368"/>
                  </a:lnTo>
                  <a:lnTo>
                    <a:pt x="190" y="1378"/>
                  </a:lnTo>
                  <a:lnTo>
                    <a:pt x="225" y="1387"/>
                  </a:lnTo>
                  <a:lnTo>
                    <a:pt x="263" y="1393"/>
                  </a:lnTo>
                  <a:lnTo>
                    <a:pt x="303" y="1399"/>
                  </a:lnTo>
                  <a:lnTo>
                    <a:pt x="344" y="1403"/>
                  </a:lnTo>
                  <a:lnTo>
                    <a:pt x="387" y="1405"/>
                  </a:lnTo>
                  <a:lnTo>
                    <a:pt x="430" y="1407"/>
                  </a:lnTo>
                  <a:lnTo>
                    <a:pt x="474" y="1405"/>
                  </a:lnTo>
                  <a:lnTo>
                    <a:pt x="517" y="1403"/>
                  </a:lnTo>
                  <a:lnTo>
                    <a:pt x="558" y="1399"/>
                  </a:lnTo>
                  <a:lnTo>
                    <a:pt x="597" y="1393"/>
                  </a:lnTo>
                  <a:lnTo>
                    <a:pt x="636" y="1387"/>
                  </a:lnTo>
                  <a:lnTo>
                    <a:pt x="671" y="1378"/>
                  </a:lnTo>
                  <a:lnTo>
                    <a:pt x="703" y="1368"/>
                  </a:lnTo>
                  <a:lnTo>
                    <a:pt x="735" y="1356"/>
                  </a:lnTo>
                  <a:lnTo>
                    <a:pt x="762" y="1344"/>
                  </a:lnTo>
                  <a:lnTo>
                    <a:pt x="787" y="1331"/>
                  </a:lnTo>
                  <a:lnTo>
                    <a:pt x="808" y="1316"/>
                  </a:lnTo>
                  <a:lnTo>
                    <a:pt x="827" y="1301"/>
                  </a:lnTo>
                  <a:lnTo>
                    <a:pt x="841" y="1285"/>
                  </a:lnTo>
                  <a:lnTo>
                    <a:pt x="852" y="1269"/>
                  </a:lnTo>
                  <a:lnTo>
                    <a:pt x="858" y="1251"/>
                  </a:lnTo>
                  <a:lnTo>
                    <a:pt x="861" y="1234"/>
                  </a:lnTo>
                  <a:lnTo>
                    <a:pt x="858" y="1216"/>
                  </a:lnTo>
                  <a:lnTo>
                    <a:pt x="851" y="1199"/>
                  </a:lnTo>
                  <a:lnTo>
                    <a:pt x="840" y="1183"/>
                  </a:lnTo>
                  <a:lnTo>
                    <a:pt x="825" y="1166"/>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0" name="Freeform 341"/>
            <p:cNvSpPr>
              <a:spLocks/>
            </p:cNvSpPr>
            <p:nvPr/>
          </p:nvSpPr>
          <p:spPr bwMode="auto">
            <a:xfrm>
              <a:off x="4349" y="3305"/>
              <a:ext cx="207" cy="52"/>
            </a:xfrm>
            <a:custGeom>
              <a:avLst/>
              <a:gdLst>
                <a:gd name="T0" fmla="*/ 0 w 830"/>
                <a:gd name="T1" fmla="*/ 0 h 207"/>
                <a:gd name="T2" fmla="*/ 0 w 830"/>
                <a:gd name="T3" fmla="*/ 0 h 207"/>
                <a:gd name="T4" fmla="*/ 0 w 830"/>
                <a:gd name="T5" fmla="*/ 0 h 207"/>
                <a:gd name="T6" fmla="*/ 0 w 830"/>
                <a:gd name="T7" fmla="*/ 0 h 207"/>
                <a:gd name="T8" fmla="*/ 0 w 830"/>
                <a:gd name="T9" fmla="*/ 0 h 207"/>
                <a:gd name="T10" fmla="*/ 0 w 830"/>
                <a:gd name="T11" fmla="*/ 0 h 207"/>
                <a:gd name="T12" fmla="*/ 0 w 830"/>
                <a:gd name="T13" fmla="*/ 0 h 207"/>
                <a:gd name="T14" fmla="*/ 0 w 830"/>
                <a:gd name="T15" fmla="*/ 0 h 207"/>
                <a:gd name="T16" fmla="*/ 0 w 830"/>
                <a:gd name="T17" fmla="*/ 0 h 207"/>
                <a:gd name="T18" fmla="*/ 0 w 830"/>
                <a:gd name="T19" fmla="*/ 0 h 207"/>
                <a:gd name="T20" fmla="*/ 0 w 830"/>
                <a:gd name="T21" fmla="*/ 0 h 207"/>
                <a:gd name="T22" fmla="*/ 0 w 830"/>
                <a:gd name="T23" fmla="*/ 0 h 207"/>
                <a:gd name="T24" fmla="*/ 0 w 830"/>
                <a:gd name="T25" fmla="*/ 0 h 207"/>
                <a:gd name="T26" fmla="*/ 0 w 830"/>
                <a:gd name="T27" fmla="*/ 0 h 207"/>
                <a:gd name="T28" fmla="*/ 0 w 830"/>
                <a:gd name="T29" fmla="*/ 0 h 207"/>
                <a:gd name="T30" fmla="*/ 0 w 830"/>
                <a:gd name="T31" fmla="*/ 0 h 207"/>
                <a:gd name="T32" fmla="*/ 0 w 830"/>
                <a:gd name="T33" fmla="*/ 0 h 207"/>
                <a:gd name="T34" fmla="*/ 0 w 830"/>
                <a:gd name="T35" fmla="*/ 0 h 207"/>
                <a:gd name="T36" fmla="*/ 0 w 830"/>
                <a:gd name="T37" fmla="*/ 0 h 207"/>
                <a:gd name="T38" fmla="*/ 0 w 830"/>
                <a:gd name="T39" fmla="*/ 0 h 207"/>
                <a:gd name="T40" fmla="*/ 0 w 830"/>
                <a:gd name="T41" fmla="*/ 0 h 207"/>
                <a:gd name="T42" fmla="*/ 0 w 830"/>
                <a:gd name="T43" fmla="*/ 0 h 207"/>
                <a:gd name="T44" fmla="*/ 0 w 830"/>
                <a:gd name="T45" fmla="*/ 0 h 207"/>
                <a:gd name="T46" fmla="*/ 0 w 830"/>
                <a:gd name="T47" fmla="*/ 0 h 207"/>
                <a:gd name="T48" fmla="*/ 0 w 830"/>
                <a:gd name="T49" fmla="*/ 0 h 207"/>
                <a:gd name="T50" fmla="*/ 0 w 830"/>
                <a:gd name="T51" fmla="*/ 0 h 207"/>
                <a:gd name="T52" fmla="*/ 0 w 830"/>
                <a:gd name="T53" fmla="*/ 0 h 207"/>
                <a:gd name="T54" fmla="*/ 0 w 830"/>
                <a:gd name="T55" fmla="*/ 0 h 207"/>
                <a:gd name="T56" fmla="*/ 0 w 830"/>
                <a:gd name="T57" fmla="*/ 0 h 207"/>
                <a:gd name="T58" fmla="*/ 0 w 830"/>
                <a:gd name="T59" fmla="*/ 0 h 207"/>
                <a:gd name="T60" fmla="*/ 0 w 830"/>
                <a:gd name="T61" fmla="*/ 0 h 207"/>
                <a:gd name="T62" fmla="*/ 0 w 830"/>
                <a:gd name="T63" fmla="*/ 0 h 2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0"/>
                <a:gd name="T97" fmla="*/ 0 h 207"/>
                <a:gd name="T98" fmla="*/ 830 w 830"/>
                <a:gd name="T99" fmla="*/ 207 h 2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0" h="207">
                  <a:moveTo>
                    <a:pt x="415" y="207"/>
                  </a:moveTo>
                  <a:lnTo>
                    <a:pt x="458" y="207"/>
                  </a:lnTo>
                  <a:lnTo>
                    <a:pt x="499" y="204"/>
                  </a:lnTo>
                  <a:lnTo>
                    <a:pt x="539" y="202"/>
                  </a:lnTo>
                  <a:lnTo>
                    <a:pt x="577" y="199"/>
                  </a:lnTo>
                  <a:lnTo>
                    <a:pt x="613" y="194"/>
                  </a:lnTo>
                  <a:lnTo>
                    <a:pt x="647" y="189"/>
                  </a:lnTo>
                  <a:lnTo>
                    <a:pt x="679" y="184"/>
                  </a:lnTo>
                  <a:lnTo>
                    <a:pt x="708" y="177"/>
                  </a:lnTo>
                  <a:lnTo>
                    <a:pt x="735" y="169"/>
                  </a:lnTo>
                  <a:lnTo>
                    <a:pt x="760" y="162"/>
                  </a:lnTo>
                  <a:lnTo>
                    <a:pt x="780" y="153"/>
                  </a:lnTo>
                  <a:lnTo>
                    <a:pt x="797" y="144"/>
                  </a:lnTo>
                  <a:lnTo>
                    <a:pt x="811" y="135"/>
                  </a:lnTo>
                  <a:lnTo>
                    <a:pt x="821" y="125"/>
                  </a:lnTo>
                  <a:lnTo>
                    <a:pt x="827" y="115"/>
                  </a:lnTo>
                  <a:lnTo>
                    <a:pt x="830" y="104"/>
                  </a:lnTo>
                  <a:lnTo>
                    <a:pt x="827" y="93"/>
                  </a:lnTo>
                  <a:lnTo>
                    <a:pt x="821" y="83"/>
                  </a:lnTo>
                  <a:lnTo>
                    <a:pt x="811" y="73"/>
                  </a:lnTo>
                  <a:lnTo>
                    <a:pt x="797" y="64"/>
                  </a:lnTo>
                  <a:lnTo>
                    <a:pt x="780" y="54"/>
                  </a:lnTo>
                  <a:lnTo>
                    <a:pt x="760" y="46"/>
                  </a:lnTo>
                  <a:lnTo>
                    <a:pt x="735" y="38"/>
                  </a:lnTo>
                  <a:lnTo>
                    <a:pt x="708" y="30"/>
                  </a:lnTo>
                  <a:lnTo>
                    <a:pt x="679" y="24"/>
                  </a:lnTo>
                  <a:lnTo>
                    <a:pt x="647" y="18"/>
                  </a:lnTo>
                  <a:lnTo>
                    <a:pt x="613" y="13"/>
                  </a:lnTo>
                  <a:lnTo>
                    <a:pt x="577" y="8"/>
                  </a:lnTo>
                  <a:lnTo>
                    <a:pt x="539" y="5"/>
                  </a:lnTo>
                  <a:lnTo>
                    <a:pt x="499" y="3"/>
                  </a:lnTo>
                  <a:lnTo>
                    <a:pt x="458" y="0"/>
                  </a:lnTo>
                  <a:lnTo>
                    <a:pt x="415" y="0"/>
                  </a:lnTo>
                  <a:lnTo>
                    <a:pt x="373" y="0"/>
                  </a:lnTo>
                  <a:lnTo>
                    <a:pt x="332" y="3"/>
                  </a:lnTo>
                  <a:lnTo>
                    <a:pt x="292" y="5"/>
                  </a:lnTo>
                  <a:lnTo>
                    <a:pt x="254" y="8"/>
                  </a:lnTo>
                  <a:lnTo>
                    <a:pt x="218" y="13"/>
                  </a:lnTo>
                  <a:lnTo>
                    <a:pt x="184" y="18"/>
                  </a:lnTo>
                  <a:lnTo>
                    <a:pt x="151" y="24"/>
                  </a:lnTo>
                  <a:lnTo>
                    <a:pt x="121" y="30"/>
                  </a:lnTo>
                  <a:lnTo>
                    <a:pt x="95" y="38"/>
                  </a:lnTo>
                  <a:lnTo>
                    <a:pt x="71" y="46"/>
                  </a:lnTo>
                  <a:lnTo>
                    <a:pt x="50" y="54"/>
                  </a:lnTo>
                  <a:lnTo>
                    <a:pt x="32" y="64"/>
                  </a:lnTo>
                  <a:lnTo>
                    <a:pt x="19" y="73"/>
                  </a:lnTo>
                  <a:lnTo>
                    <a:pt x="9" y="83"/>
                  </a:lnTo>
                  <a:lnTo>
                    <a:pt x="2" y="93"/>
                  </a:lnTo>
                  <a:lnTo>
                    <a:pt x="0" y="104"/>
                  </a:lnTo>
                  <a:lnTo>
                    <a:pt x="2" y="115"/>
                  </a:lnTo>
                  <a:lnTo>
                    <a:pt x="9" y="125"/>
                  </a:lnTo>
                  <a:lnTo>
                    <a:pt x="19" y="135"/>
                  </a:lnTo>
                  <a:lnTo>
                    <a:pt x="32" y="144"/>
                  </a:lnTo>
                  <a:lnTo>
                    <a:pt x="50" y="153"/>
                  </a:lnTo>
                  <a:lnTo>
                    <a:pt x="71" y="162"/>
                  </a:lnTo>
                  <a:lnTo>
                    <a:pt x="95" y="169"/>
                  </a:lnTo>
                  <a:lnTo>
                    <a:pt x="121" y="177"/>
                  </a:lnTo>
                  <a:lnTo>
                    <a:pt x="151" y="184"/>
                  </a:lnTo>
                  <a:lnTo>
                    <a:pt x="184" y="189"/>
                  </a:lnTo>
                  <a:lnTo>
                    <a:pt x="218" y="194"/>
                  </a:lnTo>
                  <a:lnTo>
                    <a:pt x="254" y="199"/>
                  </a:lnTo>
                  <a:lnTo>
                    <a:pt x="292" y="202"/>
                  </a:lnTo>
                  <a:lnTo>
                    <a:pt x="332" y="204"/>
                  </a:lnTo>
                  <a:lnTo>
                    <a:pt x="373" y="207"/>
                  </a:lnTo>
                  <a:lnTo>
                    <a:pt x="415" y="207"/>
                  </a:lnTo>
                  <a:close/>
                </a:path>
              </a:pathLst>
            </a:custGeom>
            <a:solidFill>
              <a:srgbClr val="63E0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1" name="Freeform 342"/>
            <p:cNvSpPr>
              <a:spLocks/>
            </p:cNvSpPr>
            <p:nvPr/>
          </p:nvSpPr>
          <p:spPr bwMode="auto">
            <a:xfrm>
              <a:off x="4344" y="3305"/>
              <a:ext cx="225" cy="59"/>
            </a:xfrm>
            <a:custGeom>
              <a:avLst/>
              <a:gdLst>
                <a:gd name="T0" fmla="*/ 0 w 901"/>
                <a:gd name="T1" fmla="*/ 0 h 237"/>
                <a:gd name="T2" fmla="*/ 0 w 901"/>
                <a:gd name="T3" fmla="*/ 0 h 237"/>
                <a:gd name="T4" fmla="*/ 0 w 901"/>
                <a:gd name="T5" fmla="*/ 0 h 237"/>
                <a:gd name="T6" fmla="*/ 0 w 901"/>
                <a:gd name="T7" fmla="*/ 0 h 237"/>
                <a:gd name="T8" fmla="*/ 0 w 901"/>
                <a:gd name="T9" fmla="*/ 0 h 237"/>
                <a:gd name="T10" fmla="*/ 0 w 901"/>
                <a:gd name="T11" fmla="*/ 0 h 237"/>
                <a:gd name="T12" fmla="*/ 0 w 901"/>
                <a:gd name="T13" fmla="*/ 0 h 237"/>
                <a:gd name="T14" fmla="*/ 0 w 901"/>
                <a:gd name="T15" fmla="*/ 0 h 237"/>
                <a:gd name="T16" fmla="*/ 0 w 901"/>
                <a:gd name="T17" fmla="*/ 0 h 237"/>
                <a:gd name="T18" fmla="*/ 0 w 901"/>
                <a:gd name="T19" fmla="*/ 0 h 237"/>
                <a:gd name="T20" fmla="*/ 0 w 901"/>
                <a:gd name="T21" fmla="*/ 0 h 237"/>
                <a:gd name="T22" fmla="*/ 0 w 901"/>
                <a:gd name="T23" fmla="*/ 0 h 237"/>
                <a:gd name="T24" fmla="*/ 0 w 901"/>
                <a:gd name="T25" fmla="*/ 0 h 237"/>
                <a:gd name="T26" fmla="*/ 0 w 901"/>
                <a:gd name="T27" fmla="*/ 0 h 237"/>
                <a:gd name="T28" fmla="*/ 0 w 901"/>
                <a:gd name="T29" fmla="*/ 0 h 237"/>
                <a:gd name="T30" fmla="*/ 0 w 901"/>
                <a:gd name="T31" fmla="*/ 0 h 237"/>
                <a:gd name="T32" fmla="*/ 0 w 901"/>
                <a:gd name="T33" fmla="*/ 0 h 237"/>
                <a:gd name="T34" fmla="*/ 0 w 901"/>
                <a:gd name="T35" fmla="*/ 0 h 237"/>
                <a:gd name="T36" fmla="*/ 0 w 901"/>
                <a:gd name="T37" fmla="*/ 0 h 237"/>
                <a:gd name="T38" fmla="*/ 0 w 901"/>
                <a:gd name="T39" fmla="*/ 0 h 237"/>
                <a:gd name="T40" fmla="*/ 0 w 901"/>
                <a:gd name="T41" fmla="*/ 0 h 237"/>
                <a:gd name="T42" fmla="*/ 0 w 901"/>
                <a:gd name="T43" fmla="*/ 0 h 237"/>
                <a:gd name="T44" fmla="*/ 0 w 901"/>
                <a:gd name="T45" fmla="*/ 0 h 237"/>
                <a:gd name="T46" fmla="*/ 0 w 901"/>
                <a:gd name="T47" fmla="*/ 0 h 237"/>
                <a:gd name="T48" fmla="*/ 0 w 901"/>
                <a:gd name="T49" fmla="*/ 0 h 237"/>
                <a:gd name="T50" fmla="*/ 0 w 901"/>
                <a:gd name="T51" fmla="*/ 0 h 237"/>
                <a:gd name="T52" fmla="*/ 0 w 901"/>
                <a:gd name="T53" fmla="*/ 0 h 237"/>
                <a:gd name="T54" fmla="*/ 0 w 901"/>
                <a:gd name="T55" fmla="*/ 0 h 237"/>
                <a:gd name="T56" fmla="*/ 0 w 901"/>
                <a:gd name="T57" fmla="*/ 0 h 237"/>
                <a:gd name="T58" fmla="*/ 0 w 901"/>
                <a:gd name="T59" fmla="*/ 0 h 237"/>
                <a:gd name="T60" fmla="*/ 0 w 901"/>
                <a:gd name="T61" fmla="*/ 0 h 237"/>
                <a:gd name="T62" fmla="*/ 0 w 901"/>
                <a:gd name="T63" fmla="*/ 0 h 237"/>
                <a:gd name="T64" fmla="*/ 0 w 901"/>
                <a:gd name="T65" fmla="*/ 0 h 237"/>
                <a:gd name="T66" fmla="*/ 0 w 901"/>
                <a:gd name="T67" fmla="*/ 0 h 237"/>
                <a:gd name="T68" fmla="*/ 0 w 901"/>
                <a:gd name="T69" fmla="*/ 0 h 237"/>
                <a:gd name="T70" fmla="*/ 0 w 901"/>
                <a:gd name="T71" fmla="*/ 0 h 237"/>
                <a:gd name="T72" fmla="*/ 0 w 901"/>
                <a:gd name="T73" fmla="*/ 0 h 237"/>
                <a:gd name="T74" fmla="*/ 0 w 901"/>
                <a:gd name="T75" fmla="*/ 0 h 237"/>
                <a:gd name="T76" fmla="*/ 0 w 901"/>
                <a:gd name="T77" fmla="*/ 0 h 237"/>
                <a:gd name="T78" fmla="*/ 0 w 901"/>
                <a:gd name="T79" fmla="*/ 0 h 237"/>
                <a:gd name="T80" fmla="*/ 0 w 901"/>
                <a:gd name="T81" fmla="*/ 0 h 237"/>
                <a:gd name="T82" fmla="*/ 0 w 901"/>
                <a:gd name="T83" fmla="*/ 0 h 237"/>
                <a:gd name="T84" fmla="*/ 0 w 901"/>
                <a:gd name="T85" fmla="*/ 0 h 237"/>
                <a:gd name="T86" fmla="*/ 0 w 901"/>
                <a:gd name="T87" fmla="*/ 0 h 237"/>
                <a:gd name="T88" fmla="*/ 0 w 901"/>
                <a:gd name="T89" fmla="*/ 0 h 237"/>
                <a:gd name="T90" fmla="*/ 0 w 901"/>
                <a:gd name="T91" fmla="*/ 0 h 237"/>
                <a:gd name="T92" fmla="*/ 0 w 901"/>
                <a:gd name="T93" fmla="*/ 0 h 237"/>
                <a:gd name="T94" fmla="*/ 0 w 901"/>
                <a:gd name="T95" fmla="*/ 0 h 237"/>
                <a:gd name="T96" fmla="*/ 0 w 901"/>
                <a:gd name="T97" fmla="*/ 0 h 237"/>
                <a:gd name="T98" fmla="*/ 0 w 901"/>
                <a:gd name="T99" fmla="*/ 0 h 237"/>
                <a:gd name="T100" fmla="*/ 0 w 901"/>
                <a:gd name="T101" fmla="*/ 0 h 237"/>
                <a:gd name="T102" fmla="*/ 0 w 901"/>
                <a:gd name="T103" fmla="*/ 0 h 2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1"/>
                <a:gd name="T157" fmla="*/ 0 h 237"/>
                <a:gd name="T158" fmla="*/ 901 w 901"/>
                <a:gd name="T159" fmla="*/ 237 h 2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1" h="237">
                  <a:moveTo>
                    <a:pt x="523" y="0"/>
                  </a:moveTo>
                  <a:lnTo>
                    <a:pt x="553" y="3"/>
                  </a:lnTo>
                  <a:lnTo>
                    <a:pt x="583" y="6"/>
                  </a:lnTo>
                  <a:lnTo>
                    <a:pt x="611" y="10"/>
                  </a:lnTo>
                  <a:lnTo>
                    <a:pt x="637" y="15"/>
                  </a:lnTo>
                  <a:lnTo>
                    <a:pt x="662" y="20"/>
                  </a:lnTo>
                  <a:lnTo>
                    <a:pt x="685" y="26"/>
                  </a:lnTo>
                  <a:lnTo>
                    <a:pt x="706" y="31"/>
                  </a:lnTo>
                  <a:lnTo>
                    <a:pt x="726" y="39"/>
                  </a:lnTo>
                  <a:lnTo>
                    <a:pt x="744" y="45"/>
                  </a:lnTo>
                  <a:lnTo>
                    <a:pt x="760" y="53"/>
                  </a:lnTo>
                  <a:lnTo>
                    <a:pt x="772" y="60"/>
                  </a:lnTo>
                  <a:lnTo>
                    <a:pt x="784" y="69"/>
                  </a:lnTo>
                  <a:lnTo>
                    <a:pt x="794" y="76"/>
                  </a:lnTo>
                  <a:lnTo>
                    <a:pt x="800" y="85"/>
                  </a:lnTo>
                  <a:lnTo>
                    <a:pt x="804" y="93"/>
                  </a:lnTo>
                  <a:lnTo>
                    <a:pt x="805" y="101"/>
                  </a:lnTo>
                  <a:lnTo>
                    <a:pt x="802" y="111"/>
                  </a:lnTo>
                  <a:lnTo>
                    <a:pt x="797" y="122"/>
                  </a:lnTo>
                  <a:lnTo>
                    <a:pt x="787" y="132"/>
                  </a:lnTo>
                  <a:lnTo>
                    <a:pt x="774" y="140"/>
                  </a:lnTo>
                  <a:lnTo>
                    <a:pt x="757" y="149"/>
                  </a:lnTo>
                  <a:lnTo>
                    <a:pt x="737" y="157"/>
                  </a:lnTo>
                  <a:lnTo>
                    <a:pt x="715" y="164"/>
                  </a:lnTo>
                  <a:lnTo>
                    <a:pt x="690" y="172"/>
                  </a:lnTo>
                  <a:lnTo>
                    <a:pt x="662" y="178"/>
                  </a:lnTo>
                  <a:lnTo>
                    <a:pt x="631" y="184"/>
                  </a:lnTo>
                  <a:lnTo>
                    <a:pt x="598" y="189"/>
                  </a:lnTo>
                  <a:lnTo>
                    <a:pt x="565" y="193"/>
                  </a:lnTo>
                  <a:lnTo>
                    <a:pt x="528" y="195"/>
                  </a:lnTo>
                  <a:lnTo>
                    <a:pt x="491" y="198"/>
                  </a:lnTo>
                  <a:lnTo>
                    <a:pt x="452" y="200"/>
                  </a:lnTo>
                  <a:lnTo>
                    <a:pt x="412" y="200"/>
                  </a:lnTo>
                  <a:lnTo>
                    <a:pt x="372" y="200"/>
                  </a:lnTo>
                  <a:lnTo>
                    <a:pt x="333" y="198"/>
                  </a:lnTo>
                  <a:lnTo>
                    <a:pt x="294" y="195"/>
                  </a:lnTo>
                  <a:lnTo>
                    <a:pt x="258" y="193"/>
                  </a:lnTo>
                  <a:lnTo>
                    <a:pt x="224" y="189"/>
                  </a:lnTo>
                  <a:lnTo>
                    <a:pt x="192" y="184"/>
                  </a:lnTo>
                  <a:lnTo>
                    <a:pt x="162" y="178"/>
                  </a:lnTo>
                  <a:lnTo>
                    <a:pt x="133" y="172"/>
                  </a:lnTo>
                  <a:lnTo>
                    <a:pt x="108" y="164"/>
                  </a:lnTo>
                  <a:lnTo>
                    <a:pt x="85" y="157"/>
                  </a:lnTo>
                  <a:lnTo>
                    <a:pt x="65" y="149"/>
                  </a:lnTo>
                  <a:lnTo>
                    <a:pt x="49" y="140"/>
                  </a:lnTo>
                  <a:lnTo>
                    <a:pt x="35" y="132"/>
                  </a:lnTo>
                  <a:lnTo>
                    <a:pt x="25" y="122"/>
                  </a:lnTo>
                  <a:lnTo>
                    <a:pt x="20" y="111"/>
                  </a:lnTo>
                  <a:lnTo>
                    <a:pt x="18" y="101"/>
                  </a:lnTo>
                  <a:lnTo>
                    <a:pt x="18" y="96"/>
                  </a:lnTo>
                  <a:lnTo>
                    <a:pt x="19" y="93"/>
                  </a:lnTo>
                  <a:lnTo>
                    <a:pt x="21" y="89"/>
                  </a:lnTo>
                  <a:lnTo>
                    <a:pt x="24" y="84"/>
                  </a:lnTo>
                  <a:lnTo>
                    <a:pt x="14" y="93"/>
                  </a:lnTo>
                  <a:lnTo>
                    <a:pt x="6" y="101"/>
                  </a:lnTo>
                  <a:lnTo>
                    <a:pt x="1" y="111"/>
                  </a:lnTo>
                  <a:lnTo>
                    <a:pt x="0" y="122"/>
                  </a:lnTo>
                  <a:lnTo>
                    <a:pt x="3" y="133"/>
                  </a:lnTo>
                  <a:lnTo>
                    <a:pt x="9" y="145"/>
                  </a:lnTo>
                  <a:lnTo>
                    <a:pt x="20" y="155"/>
                  </a:lnTo>
                  <a:lnTo>
                    <a:pt x="35" y="167"/>
                  </a:lnTo>
                  <a:lnTo>
                    <a:pt x="54" y="177"/>
                  </a:lnTo>
                  <a:lnTo>
                    <a:pt x="76" y="187"/>
                  </a:lnTo>
                  <a:lnTo>
                    <a:pt x="103" y="195"/>
                  </a:lnTo>
                  <a:lnTo>
                    <a:pt x="132" y="203"/>
                  </a:lnTo>
                  <a:lnTo>
                    <a:pt x="164" y="210"/>
                  </a:lnTo>
                  <a:lnTo>
                    <a:pt x="199" y="217"/>
                  </a:lnTo>
                  <a:lnTo>
                    <a:pt x="235" y="223"/>
                  </a:lnTo>
                  <a:lnTo>
                    <a:pt x="275" y="228"/>
                  </a:lnTo>
                  <a:lnTo>
                    <a:pt x="317" y="232"/>
                  </a:lnTo>
                  <a:lnTo>
                    <a:pt x="359" y="234"/>
                  </a:lnTo>
                  <a:lnTo>
                    <a:pt x="404" y="237"/>
                  </a:lnTo>
                  <a:lnTo>
                    <a:pt x="451" y="237"/>
                  </a:lnTo>
                  <a:lnTo>
                    <a:pt x="497" y="237"/>
                  </a:lnTo>
                  <a:lnTo>
                    <a:pt x="541" y="234"/>
                  </a:lnTo>
                  <a:lnTo>
                    <a:pt x="585" y="232"/>
                  </a:lnTo>
                  <a:lnTo>
                    <a:pt x="626" y="228"/>
                  </a:lnTo>
                  <a:lnTo>
                    <a:pt x="665" y="223"/>
                  </a:lnTo>
                  <a:lnTo>
                    <a:pt x="702" y="217"/>
                  </a:lnTo>
                  <a:lnTo>
                    <a:pt x="737" y="210"/>
                  </a:lnTo>
                  <a:lnTo>
                    <a:pt x="769" y="203"/>
                  </a:lnTo>
                  <a:lnTo>
                    <a:pt x="799" y="195"/>
                  </a:lnTo>
                  <a:lnTo>
                    <a:pt x="824" y="187"/>
                  </a:lnTo>
                  <a:lnTo>
                    <a:pt x="846" y="177"/>
                  </a:lnTo>
                  <a:lnTo>
                    <a:pt x="866" y="167"/>
                  </a:lnTo>
                  <a:lnTo>
                    <a:pt x="881" y="155"/>
                  </a:lnTo>
                  <a:lnTo>
                    <a:pt x="892" y="145"/>
                  </a:lnTo>
                  <a:lnTo>
                    <a:pt x="899" y="133"/>
                  </a:lnTo>
                  <a:lnTo>
                    <a:pt x="901" y="122"/>
                  </a:lnTo>
                  <a:lnTo>
                    <a:pt x="900" y="110"/>
                  </a:lnTo>
                  <a:lnTo>
                    <a:pt x="894" y="100"/>
                  </a:lnTo>
                  <a:lnTo>
                    <a:pt x="885" y="90"/>
                  </a:lnTo>
                  <a:lnTo>
                    <a:pt x="872" y="79"/>
                  </a:lnTo>
                  <a:lnTo>
                    <a:pt x="857" y="70"/>
                  </a:lnTo>
                  <a:lnTo>
                    <a:pt x="839" y="60"/>
                  </a:lnTo>
                  <a:lnTo>
                    <a:pt x="817" y="51"/>
                  </a:lnTo>
                  <a:lnTo>
                    <a:pt x="794" y="43"/>
                  </a:lnTo>
                  <a:lnTo>
                    <a:pt x="767" y="35"/>
                  </a:lnTo>
                  <a:lnTo>
                    <a:pt x="739" y="28"/>
                  </a:lnTo>
                  <a:lnTo>
                    <a:pt x="707" y="20"/>
                  </a:lnTo>
                  <a:lnTo>
                    <a:pt x="673" y="15"/>
                  </a:lnTo>
                  <a:lnTo>
                    <a:pt x="638" y="10"/>
                  </a:lnTo>
                  <a:lnTo>
                    <a:pt x="602" y="5"/>
                  </a:lnTo>
                  <a:lnTo>
                    <a:pt x="563" y="3"/>
                  </a:lnTo>
                  <a:lnTo>
                    <a:pt x="5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2" name="Freeform 343"/>
            <p:cNvSpPr>
              <a:spLocks/>
            </p:cNvSpPr>
            <p:nvPr/>
          </p:nvSpPr>
          <p:spPr bwMode="auto">
            <a:xfrm>
              <a:off x="4344" y="3390"/>
              <a:ext cx="224" cy="51"/>
            </a:xfrm>
            <a:custGeom>
              <a:avLst/>
              <a:gdLst>
                <a:gd name="T0" fmla="*/ 0 w 895"/>
                <a:gd name="T1" fmla="*/ 0 h 203"/>
                <a:gd name="T2" fmla="*/ 0 w 895"/>
                <a:gd name="T3" fmla="*/ 0 h 203"/>
                <a:gd name="T4" fmla="*/ 0 w 895"/>
                <a:gd name="T5" fmla="*/ 0 h 203"/>
                <a:gd name="T6" fmla="*/ 0 w 895"/>
                <a:gd name="T7" fmla="*/ 0 h 203"/>
                <a:gd name="T8" fmla="*/ 0 w 895"/>
                <a:gd name="T9" fmla="*/ 0 h 203"/>
                <a:gd name="T10" fmla="*/ 0 w 895"/>
                <a:gd name="T11" fmla="*/ 0 h 203"/>
                <a:gd name="T12" fmla="*/ 0 w 895"/>
                <a:gd name="T13" fmla="*/ 0 h 203"/>
                <a:gd name="T14" fmla="*/ 0 w 895"/>
                <a:gd name="T15" fmla="*/ 0 h 203"/>
                <a:gd name="T16" fmla="*/ 0 w 895"/>
                <a:gd name="T17" fmla="*/ 0 h 203"/>
                <a:gd name="T18" fmla="*/ 0 w 895"/>
                <a:gd name="T19" fmla="*/ 0 h 203"/>
                <a:gd name="T20" fmla="*/ 0 w 895"/>
                <a:gd name="T21" fmla="*/ 0 h 203"/>
                <a:gd name="T22" fmla="*/ 0 w 895"/>
                <a:gd name="T23" fmla="*/ 0 h 203"/>
                <a:gd name="T24" fmla="*/ 0 w 895"/>
                <a:gd name="T25" fmla="*/ 0 h 203"/>
                <a:gd name="T26" fmla="*/ 0 w 895"/>
                <a:gd name="T27" fmla="*/ 0 h 203"/>
                <a:gd name="T28" fmla="*/ 0 w 895"/>
                <a:gd name="T29" fmla="*/ 0 h 203"/>
                <a:gd name="T30" fmla="*/ 0 w 895"/>
                <a:gd name="T31" fmla="*/ 0 h 203"/>
                <a:gd name="T32" fmla="*/ 0 w 895"/>
                <a:gd name="T33" fmla="*/ 0 h 203"/>
                <a:gd name="T34" fmla="*/ 0 w 895"/>
                <a:gd name="T35" fmla="*/ 0 h 203"/>
                <a:gd name="T36" fmla="*/ 0 w 895"/>
                <a:gd name="T37" fmla="*/ 0 h 203"/>
                <a:gd name="T38" fmla="*/ 0 w 895"/>
                <a:gd name="T39" fmla="*/ 0 h 203"/>
                <a:gd name="T40" fmla="*/ 0 w 895"/>
                <a:gd name="T41" fmla="*/ 0 h 203"/>
                <a:gd name="T42" fmla="*/ 0 w 895"/>
                <a:gd name="T43" fmla="*/ 0 h 203"/>
                <a:gd name="T44" fmla="*/ 0 w 895"/>
                <a:gd name="T45" fmla="*/ 0 h 203"/>
                <a:gd name="T46" fmla="*/ 0 w 895"/>
                <a:gd name="T47" fmla="*/ 0 h 203"/>
                <a:gd name="T48" fmla="*/ 0 w 895"/>
                <a:gd name="T49" fmla="*/ 0 h 203"/>
                <a:gd name="T50" fmla="*/ 0 w 895"/>
                <a:gd name="T51" fmla="*/ 0 h 203"/>
                <a:gd name="T52" fmla="*/ 0 w 895"/>
                <a:gd name="T53" fmla="*/ 0 h 203"/>
                <a:gd name="T54" fmla="*/ 0 w 895"/>
                <a:gd name="T55" fmla="*/ 0 h 203"/>
                <a:gd name="T56" fmla="*/ 0 w 895"/>
                <a:gd name="T57" fmla="*/ 0 h 203"/>
                <a:gd name="T58" fmla="*/ 0 w 895"/>
                <a:gd name="T59" fmla="*/ 0 h 203"/>
                <a:gd name="T60" fmla="*/ 0 w 895"/>
                <a:gd name="T61" fmla="*/ 0 h 203"/>
                <a:gd name="T62" fmla="*/ 0 w 895"/>
                <a:gd name="T63" fmla="*/ 0 h 203"/>
                <a:gd name="T64" fmla="*/ 0 w 895"/>
                <a:gd name="T65" fmla="*/ 0 h 203"/>
                <a:gd name="T66" fmla="*/ 0 w 895"/>
                <a:gd name="T67" fmla="*/ 0 h 203"/>
                <a:gd name="T68" fmla="*/ 0 w 895"/>
                <a:gd name="T69" fmla="*/ 0 h 203"/>
                <a:gd name="T70" fmla="*/ 0 w 895"/>
                <a:gd name="T71" fmla="*/ 0 h 203"/>
                <a:gd name="T72" fmla="*/ 0 w 895"/>
                <a:gd name="T73" fmla="*/ 0 h 203"/>
                <a:gd name="T74" fmla="*/ 0 w 895"/>
                <a:gd name="T75" fmla="*/ 0 h 203"/>
                <a:gd name="T76" fmla="*/ 0 w 895"/>
                <a:gd name="T77" fmla="*/ 0 h 203"/>
                <a:gd name="T78" fmla="*/ 0 w 895"/>
                <a:gd name="T79" fmla="*/ 0 h 203"/>
                <a:gd name="T80" fmla="*/ 0 w 895"/>
                <a:gd name="T81" fmla="*/ 0 h 203"/>
                <a:gd name="T82" fmla="*/ 0 w 895"/>
                <a:gd name="T83" fmla="*/ 0 h 203"/>
                <a:gd name="T84" fmla="*/ 0 w 895"/>
                <a:gd name="T85" fmla="*/ 0 h 203"/>
                <a:gd name="T86" fmla="*/ 0 w 895"/>
                <a:gd name="T87" fmla="*/ 0 h 203"/>
                <a:gd name="T88" fmla="*/ 0 w 895"/>
                <a:gd name="T89" fmla="*/ 0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5"/>
                <a:gd name="T136" fmla="*/ 0 h 203"/>
                <a:gd name="T137" fmla="*/ 895 w 895"/>
                <a:gd name="T138" fmla="*/ 203 h 2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5" h="203">
                  <a:moveTo>
                    <a:pt x="844" y="0"/>
                  </a:moveTo>
                  <a:lnTo>
                    <a:pt x="841" y="25"/>
                  </a:lnTo>
                  <a:lnTo>
                    <a:pt x="844" y="30"/>
                  </a:lnTo>
                  <a:lnTo>
                    <a:pt x="845" y="34"/>
                  </a:lnTo>
                  <a:lnTo>
                    <a:pt x="846" y="39"/>
                  </a:lnTo>
                  <a:lnTo>
                    <a:pt x="846" y="44"/>
                  </a:lnTo>
                  <a:lnTo>
                    <a:pt x="844" y="57"/>
                  </a:lnTo>
                  <a:lnTo>
                    <a:pt x="837" y="69"/>
                  </a:lnTo>
                  <a:lnTo>
                    <a:pt x="827" y="82"/>
                  </a:lnTo>
                  <a:lnTo>
                    <a:pt x="814" y="94"/>
                  </a:lnTo>
                  <a:lnTo>
                    <a:pt x="796" y="104"/>
                  </a:lnTo>
                  <a:lnTo>
                    <a:pt x="776" y="115"/>
                  </a:lnTo>
                  <a:lnTo>
                    <a:pt x="752" y="125"/>
                  </a:lnTo>
                  <a:lnTo>
                    <a:pt x="726" y="134"/>
                  </a:lnTo>
                  <a:lnTo>
                    <a:pt x="697" y="143"/>
                  </a:lnTo>
                  <a:lnTo>
                    <a:pt x="666" y="149"/>
                  </a:lnTo>
                  <a:lnTo>
                    <a:pt x="632" y="157"/>
                  </a:lnTo>
                  <a:lnTo>
                    <a:pt x="596" y="162"/>
                  </a:lnTo>
                  <a:lnTo>
                    <a:pt x="558" y="165"/>
                  </a:lnTo>
                  <a:lnTo>
                    <a:pt x="520" y="169"/>
                  </a:lnTo>
                  <a:lnTo>
                    <a:pt x="478" y="170"/>
                  </a:lnTo>
                  <a:lnTo>
                    <a:pt x="437" y="172"/>
                  </a:lnTo>
                  <a:lnTo>
                    <a:pt x="394" y="170"/>
                  </a:lnTo>
                  <a:lnTo>
                    <a:pt x="354" y="169"/>
                  </a:lnTo>
                  <a:lnTo>
                    <a:pt x="316" y="165"/>
                  </a:lnTo>
                  <a:lnTo>
                    <a:pt x="277" y="162"/>
                  </a:lnTo>
                  <a:lnTo>
                    <a:pt x="242" y="157"/>
                  </a:lnTo>
                  <a:lnTo>
                    <a:pt x="208" y="149"/>
                  </a:lnTo>
                  <a:lnTo>
                    <a:pt x="175" y="143"/>
                  </a:lnTo>
                  <a:lnTo>
                    <a:pt x="147" y="134"/>
                  </a:lnTo>
                  <a:lnTo>
                    <a:pt x="120" y="125"/>
                  </a:lnTo>
                  <a:lnTo>
                    <a:pt x="96" y="115"/>
                  </a:lnTo>
                  <a:lnTo>
                    <a:pt x="76" y="104"/>
                  </a:lnTo>
                  <a:lnTo>
                    <a:pt x="59" y="94"/>
                  </a:lnTo>
                  <a:lnTo>
                    <a:pt x="45" y="82"/>
                  </a:lnTo>
                  <a:lnTo>
                    <a:pt x="35" y="69"/>
                  </a:lnTo>
                  <a:lnTo>
                    <a:pt x="29" y="57"/>
                  </a:lnTo>
                  <a:lnTo>
                    <a:pt x="26" y="44"/>
                  </a:lnTo>
                  <a:lnTo>
                    <a:pt x="28" y="36"/>
                  </a:lnTo>
                  <a:lnTo>
                    <a:pt x="30" y="29"/>
                  </a:lnTo>
                  <a:lnTo>
                    <a:pt x="34" y="21"/>
                  </a:lnTo>
                  <a:lnTo>
                    <a:pt x="39" y="14"/>
                  </a:lnTo>
                  <a:lnTo>
                    <a:pt x="39" y="8"/>
                  </a:lnTo>
                  <a:lnTo>
                    <a:pt x="30" y="14"/>
                  </a:lnTo>
                  <a:lnTo>
                    <a:pt x="23" y="21"/>
                  </a:lnTo>
                  <a:lnTo>
                    <a:pt x="15" y="28"/>
                  </a:lnTo>
                  <a:lnTo>
                    <a:pt x="10" y="35"/>
                  </a:lnTo>
                  <a:lnTo>
                    <a:pt x="6" y="41"/>
                  </a:lnTo>
                  <a:lnTo>
                    <a:pt x="3" y="49"/>
                  </a:lnTo>
                  <a:lnTo>
                    <a:pt x="1" y="57"/>
                  </a:lnTo>
                  <a:lnTo>
                    <a:pt x="0" y="64"/>
                  </a:lnTo>
                  <a:lnTo>
                    <a:pt x="3" y="78"/>
                  </a:lnTo>
                  <a:lnTo>
                    <a:pt x="9" y="92"/>
                  </a:lnTo>
                  <a:lnTo>
                    <a:pt x="20" y="105"/>
                  </a:lnTo>
                  <a:lnTo>
                    <a:pt x="35" y="118"/>
                  </a:lnTo>
                  <a:lnTo>
                    <a:pt x="54" y="130"/>
                  </a:lnTo>
                  <a:lnTo>
                    <a:pt x="76" y="142"/>
                  </a:lnTo>
                  <a:lnTo>
                    <a:pt x="103" y="152"/>
                  </a:lnTo>
                  <a:lnTo>
                    <a:pt x="132" y="162"/>
                  </a:lnTo>
                  <a:lnTo>
                    <a:pt x="163" y="172"/>
                  </a:lnTo>
                  <a:lnTo>
                    <a:pt x="198" y="179"/>
                  </a:lnTo>
                  <a:lnTo>
                    <a:pt x="234" y="187"/>
                  </a:lnTo>
                  <a:lnTo>
                    <a:pt x="274" y="192"/>
                  </a:lnTo>
                  <a:lnTo>
                    <a:pt x="314" y="197"/>
                  </a:lnTo>
                  <a:lnTo>
                    <a:pt x="358" y="200"/>
                  </a:lnTo>
                  <a:lnTo>
                    <a:pt x="402" y="202"/>
                  </a:lnTo>
                  <a:lnTo>
                    <a:pt x="448" y="203"/>
                  </a:lnTo>
                  <a:lnTo>
                    <a:pt x="493" y="202"/>
                  </a:lnTo>
                  <a:lnTo>
                    <a:pt x="538" y="200"/>
                  </a:lnTo>
                  <a:lnTo>
                    <a:pt x="581" y="197"/>
                  </a:lnTo>
                  <a:lnTo>
                    <a:pt x="621" y="192"/>
                  </a:lnTo>
                  <a:lnTo>
                    <a:pt x="661" y="187"/>
                  </a:lnTo>
                  <a:lnTo>
                    <a:pt x="697" y="179"/>
                  </a:lnTo>
                  <a:lnTo>
                    <a:pt x="732" y="172"/>
                  </a:lnTo>
                  <a:lnTo>
                    <a:pt x="764" y="162"/>
                  </a:lnTo>
                  <a:lnTo>
                    <a:pt x="792" y="152"/>
                  </a:lnTo>
                  <a:lnTo>
                    <a:pt x="819" y="142"/>
                  </a:lnTo>
                  <a:lnTo>
                    <a:pt x="841" y="130"/>
                  </a:lnTo>
                  <a:lnTo>
                    <a:pt x="860" y="118"/>
                  </a:lnTo>
                  <a:lnTo>
                    <a:pt x="875" y="105"/>
                  </a:lnTo>
                  <a:lnTo>
                    <a:pt x="886" y="92"/>
                  </a:lnTo>
                  <a:lnTo>
                    <a:pt x="892" y="78"/>
                  </a:lnTo>
                  <a:lnTo>
                    <a:pt x="895" y="64"/>
                  </a:lnTo>
                  <a:lnTo>
                    <a:pt x="894" y="55"/>
                  </a:lnTo>
                  <a:lnTo>
                    <a:pt x="891" y="46"/>
                  </a:lnTo>
                  <a:lnTo>
                    <a:pt x="887" y="38"/>
                  </a:lnTo>
                  <a:lnTo>
                    <a:pt x="881" y="30"/>
                  </a:lnTo>
                  <a:lnTo>
                    <a:pt x="874" y="23"/>
                  </a:lnTo>
                  <a:lnTo>
                    <a:pt x="865" y="15"/>
                  </a:lnTo>
                  <a:lnTo>
                    <a:pt x="855" y="8"/>
                  </a:lnTo>
                  <a:lnTo>
                    <a:pt x="8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3" name="Freeform 344"/>
            <p:cNvSpPr>
              <a:spLocks/>
            </p:cNvSpPr>
            <p:nvPr/>
          </p:nvSpPr>
          <p:spPr bwMode="auto">
            <a:xfrm>
              <a:off x="4350" y="3344"/>
              <a:ext cx="6" cy="54"/>
            </a:xfrm>
            <a:custGeom>
              <a:avLst/>
              <a:gdLst>
                <a:gd name="T0" fmla="*/ 0 w 21"/>
                <a:gd name="T1" fmla="*/ 0 h 214"/>
                <a:gd name="T2" fmla="*/ 0 w 21"/>
                <a:gd name="T3" fmla="*/ 0 h 214"/>
                <a:gd name="T4" fmla="*/ 0 w 21"/>
                <a:gd name="T5" fmla="*/ 0 h 214"/>
                <a:gd name="T6" fmla="*/ 0 w 21"/>
                <a:gd name="T7" fmla="*/ 0 h 214"/>
                <a:gd name="T8" fmla="*/ 0 w 21"/>
                <a:gd name="T9" fmla="*/ 0 h 214"/>
                <a:gd name="T10" fmla="*/ 0 w 21"/>
                <a:gd name="T11" fmla="*/ 0 h 214"/>
                <a:gd name="T12" fmla="*/ 0 w 21"/>
                <a:gd name="T13" fmla="*/ 0 h 214"/>
                <a:gd name="T14" fmla="*/ 0 w 21"/>
                <a:gd name="T15" fmla="*/ 0 h 214"/>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14"/>
                <a:gd name="T26" fmla="*/ 21 w 21"/>
                <a:gd name="T27" fmla="*/ 214 h 2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14">
                  <a:moveTo>
                    <a:pt x="21" y="10"/>
                  </a:moveTo>
                  <a:lnTo>
                    <a:pt x="0" y="0"/>
                  </a:lnTo>
                  <a:lnTo>
                    <a:pt x="6" y="214"/>
                  </a:lnTo>
                  <a:lnTo>
                    <a:pt x="9" y="212"/>
                  </a:lnTo>
                  <a:lnTo>
                    <a:pt x="13" y="210"/>
                  </a:lnTo>
                  <a:lnTo>
                    <a:pt x="15" y="208"/>
                  </a:lnTo>
                  <a:lnTo>
                    <a:pt x="18" y="207"/>
                  </a:lnTo>
                  <a:lnTo>
                    <a:pt x="2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4" name="Freeform 345"/>
            <p:cNvSpPr>
              <a:spLocks/>
            </p:cNvSpPr>
            <p:nvPr/>
          </p:nvSpPr>
          <p:spPr bwMode="auto">
            <a:xfrm>
              <a:off x="4554" y="3342"/>
              <a:ext cx="7" cy="59"/>
            </a:xfrm>
            <a:custGeom>
              <a:avLst/>
              <a:gdLst>
                <a:gd name="T0" fmla="*/ 0 w 25"/>
                <a:gd name="T1" fmla="*/ 0 h 235"/>
                <a:gd name="T2" fmla="*/ 0 w 25"/>
                <a:gd name="T3" fmla="*/ 0 h 235"/>
                <a:gd name="T4" fmla="*/ 0 w 25"/>
                <a:gd name="T5" fmla="*/ 0 h 235"/>
                <a:gd name="T6" fmla="*/ 0 w 25"/>
                <a:gd name="T7" fmla="*/ 0 h 235"/>
                <a:gd name="T8" fmla="*/ 0 w 25"/>
                <a:gd name="T9" fmla="*/ 0 h 235"/>
                <a:gd name="T10" fmla="*/ 0 w 25"/>
                <a:gd name="T11" fmla="*/ 0 h 235"/>
                <a:gd name="T12" fmla="*/ 0 w 25"/>
                <a:gd name="T13" fmla="*/ 0 h 235"/>
                <a:gd name="T14" fmla="*/ 0 w 25"/>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35"/>
                <a:gd name="T26" fmla="*/ 25 w 25"/>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35">
                  <a:moveTo>
                    <a:pt x="25" y="0"/>
                  </a:moveTo>
                  <a:lnTo>
                    <a:pt x="4" y="7"/>
                  </a:lnTo>
                  <a:lnTo>
                    <a:pt x="0" y="227"/>
                  </a:lnTo>
                  <a:lnTo>
                    <a:pt x="3" y="229"/>
                  </a:lnTo>
                  <a:lnTo>
                    <a:pt x="5" y="231"/>
                  </a:lnTo>
                  <a:lnTo>
                    <a:pt x="8" y="232"/>
                  </a:lnTo>
                  <a:lnTo>
                    <a:pt x="10" y="23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5" name="Freeform 346"/>
            <p:cNvSpPr>
              <a:spLocks/>
            </p:cNvSpPr>
            <p:nvPr/>
          </p:nvSpPr>
          <p:spPr bwMode="auto">
            <a:xfrm>
              <a:off x="4344" y="3542"/>
              <a:ext cx="224" cy="64"/>
            </a:xfrm>
            <a:custGeom>
              <a:avLst/>
              <a:gdLst>
                <a:gd name="T0" fmla="*/ 0 w 895"/>
                <a:gd name="T1" fmla="*/ 0 h 257"/>
                <a:gd name="T2" fmla="*/ 0 w 895"/>
                <a:gd name="T3" fmla="*/ 0 h 257"/>
                <a:gd name="T4" fmla="*/ 0 w 895"/>
                <a:gd name="T5" fmla="*/ 0 h 257"/>
                <a:gd name="T6" fmla="*/ 0 w 895"/>
                <a:gd name="T7" fmla="*/ 0 h 257"/>
                <a:gd name="T8" fmla="*/ 0 w 895"/>
                <a:gd name="T9" fmla="*/ 0 h 257"/>
                <a:gd name="T10" fmla="*/ 0 w 895"/>
                <a:gd name="T11" fmla="*/ 0 h 257"/>
                <a:gd name="T12" fmla="*/ 0 w 895"/>
                <a:gd name="T13" fmla="*/ 0 h 257"/>
                <a:gd name="T14" fmla="*/ 0 w 895"/>
                <a:gd name="T15" fmla="*/ 0 h 257"/>
                <a:gd name="T16" fmla="*/ 0 w 895"/>
                <a:gd name="T17" fmla="*/ 0 h 257"/>
                <a:gd name="T18" fmla="*/ 0 w 895"/>
                <a:gd name="T19" fmla="*/ 0 h 257"/>
                <a:gd name="T20" fmla="*/ 0 w 895"/>
                <a:gd name="T21" fmla="*/ 0 h 257"/>
                <a:gd name="T22" fmla="*/ 0 w 895"/>
                <a:gd name="T23" fmla="*/ 0 h 257"/>
                <a:gd name="T24" fmla="*/ 0 w 895"/>
                <a:gd name="T25" fmla="*/ 0 h 257"/>
                <a:gd name="T26" fmla="*/ 0 w 895"/>
                <a:gd name="T27" fmla="*/ 0 h 257"/>
                <a:gd name="T28" fmla="*/ 0 w 895"/>
                <a:gd name="T29" fmla="*/ 0 h 257"/>
                <a:gd name="T30" fmla="*/ 0 w 895"/>
                <a:gd name="T31" fmla="*/ 0 h 257"/>
                <a:gd name="T32" fmla="*/ 0 w 895"/>
                <a:gd name="T33" fmla="*/ 0 h 257"/>
                <a:gd name="T34" fmla="*/ 0 w 895"/>
                <a:gd name="T35" fmla="*/ 0 h 257"/>
                <a:gd name="T36" fmla="*/ 0 w 895"/>
                <a:gd name="T37" fmla="*/ 0 h 257"/>
                <a:gd name="T38" fmla="*/ 0 w 895"/>
                <a:gd name="T39" fmla="*/ 0 h 257"/>
                <a:gd name="T40" fmla="*/ 0 w 895"/>
                <a:gd name="T41" fmla="*/ 0 h 257"/>
                <a:gd name="T42" fmla="*/ 0 w 895"/>
                <a:gd name="T43" fmla="*/ 0 h 257"/>
                <a:gd name="T44" fmla="*/ 0 w 895"/>
                <a:gd name="T45" fmla="*/ 0 h 257"/>
                <a:gd name="T46" fmla="*/ 0 w 895"/>
                <a:gd name="T47" fmla="*/ 0 h 257"/>
                <a:gd name="T48" fmla="*/ 0 w 895"/>
                <a:gd name="T49" fmla="*/ 0 h 257"/>
                <a:gd name="T50" fmla="*/ 0 w 895"/>
                <a:gd name="T51" fmla="*/ 0 h 257"/>
                <a:gd name="T52" fmla="*/ 0 w 895"/>
                <a:gd name="T53" fmla="*/ 0 h 257"/>
                <a:gd name="T54" fmla="*/ 0 w 895"/>
                <a:gd name="T55" fmla="*/ 0 h 257"/>
                <a:gd name="T56" fmla="*/ 0 w 895"/>
                <a:gd name="T57" fmla="*/ 0 h 257"/>
                <a:gd name="T58" fmla="*/ 0 w 895"/>
                <a:gd name="T59" fmla="*/ 0 h 257"/>
                <a:gd name="T60" fmla="*/ 0 w 895"/>
                <a:gd name="T61" fmla="*/ 0 h 257"/>
                <a:gd name="T62" fmla="*/ 0 w 895"/>
                <a:gd name="T63" fmla="*/ 0 h 257"/>
                <a:gd name="T64" fmla="*/ 0 w 895"/>
                <a:gd name="T65" fmla="*/ 0 h 257"/>
                <a:gd name="T66" fmla="*/ 0 w 895"/>
                <a:gd name="T67" fmla="*/ 0 h 257"/>
                <a:gd name="T68" fmla="*/ 0 w 895"/>
                <a:gd name="T69" fmla="*/ 0 h 257"/>
                <a:gd name="T70" fmla="*/ 0 w 895"/>
                <a:gd name="T71" fmla="*/ 0 h 257"/>
                <a:gd name="T72" fmla="*/ 0 w 895"/>
                <a:gd name="T73" fmla="*/ 0 h 257"/>
                <a:gd name="T74" fmla="*/ 0 w 895"/>
                <a:gd name="T75" fmla="*/ 0 h 257"/>
                <a:gd name="T76" fmla="*/ 0 w 895"/>
                <a:gd name="T77" fmla="*/ 0 h 257"/>
                <a:gd name="T78" fmla="*/ 0 w 895"/>
                <a:gd name="T79" fmla="*/ 0 h 257"/>
                <a:gd name="T80" fmla="*/ 0 w 895"/>
                <a:gd name="T81" fmla="*/ 0 h 257"/>
                <a:gd name="T82" fmla="*/ 0 w 895"/>
                <a:gd name="T83" fmla="*/ 0 h 257"/>
                <a:gd name="T84" fmla="*/ 0 w 895"/>
                <a:gd name="T85" fmla="*/ 0 h 257"/>
                <a:gd name="T86" fmla="*/ 0 w 895"/>
                <a:gd name="T87" fmla="*/ 0 h 257"/>
                <a:gd name="T88" fmla="*/ 0 w 895"/>
                <a:gd name="T89" fmla="*/ 0 h 2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5"/>
                <a:gd name="T136" fmla="*/ 0 h 257"/>
                <a:gd name="T137" fmla="*/ 895 w 895"/>
                <a:gd name="T138" fmla="*/ 257 h 2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5" h="257">
                  <a:moveTo>
                    <a:pt x="844" y="0"/>
                  </a:moveTo>
                  <a:lnTo>
                    <a:pt x="841" y="33"/>
                  </a:lnTo>
                  <a:lnTo>
                    <a:pt x="844" y="39"/>
                  </a:lnTo>
                  <a:lnTo>
                    <a:pt x="845" y="45"/>
                  </a:lnTo>
                  <a:lnTo>
                    <a:pt x="846" y="52"/>
                  </a:lnTo>
                  <a:lnTo>
                    <a:pt x="846" y="58"/>
                  </a:lnTo>
                  <a:lnTo>
                    <a:pt x="844" y="74"/>
                  </a:lnTo>
                  <a:lnTo>
                    <a:pt x="837" y="90"/>
                  </a:lnTo>
                  <a:lnTo>
                    <a:pt x="827" y="105"/>
                  </a:lnTo>
                  <a:lnTo>
                    <a:pt x="814" y="120"/>
                  </a:lnTo>
                  <a:lnTo>
                    <a:pt x="796" y="134"/>
                  </a:lnTo>
                  <a:lnTo>
                    <a:pt x="776" y="147"/>
                  </a:lnTo>
                  <a:lnTo>
                    <a:pt x="752" y="159"/>
                  </a:lnTo>
                  <a:lnTo>
                    <a:pt x="726" y="170"/>
                  </a:lnTo>
                  <a:lnTo>
                    <a:pt x="697" y="182"/>
                  </a:lnTo>
                  <a:lnTo>
                    <a:pt x="666" y="190"/>
                  </a:lnTo>
                  <a:lnTo>
                    <a:pt x="632" y="198"/>
                  </a:lnTo>
                  <a:lnTo>
                    <a:pt x="596" y="205"/>
                  </a:lnTo>
                  <a:lnTo>
                    <a:pt x="558" y="210"/>
                  </a:lnTo>
                  <a:lnTo>
                    <a:pt x="520" y="214"/>
                  </a:lnTo>
                  <a:lnTo>
                    <a:pt x="478" y="217"/>
                  </a:lnTo>
                  <a:lnTo>
                    <a:pt x="437" y="218"/>
                  </a:lnTo>
                  <a:lnTo>
                    <a:pt x="394" y="217"/>
                  </a:lnTo>
                  <a:lnTo>
                    <a:pt x="354" y="214"/>
                  </a:lnTo>
                  <a:lnTo>
                    <a:pt x="316" y="210"/>
                  </a:lnTo>
                  <a:lnTo>
                    <a:pt x="277" y="205"/>
                  </a:lnTo>
                  <a:lnTo>
                    <a:pt x="242" y="198"/>
                  </a:lnTo>
                  <a:lnTo>
                    <a:pt x="208" y="190"/>
                  </a:lnTo>
                  <a:lnTo>
                    <a:pt x="175" y="182"/>
                  </a:lnTo>
                  <a:lnTo>
                    <a:pt x="147" y="170"/>
                  </a:lnTo>
                  <a:lnTo>
                    <a:pt x="120" y="159"/>
                  </a:lnTo>
                  <a:lnTo>
                    <a:pt x="96" y="147"/>
                  </a:lnTo>
                  <a:lnTo>
                    <a:pt x="76" y="134"/>
                  </a:lnTo>
                  <a:lnTo>
                    <a:pt x="59" y="120"/>
                  </a:lnTo>
                  <a:lnTo>
                    <a:pt x="45" y="105"/>
                  </a:lnTo>
                  <a:lnTo>
                    <a:pt x="35" y="90"/>
                  </a:lnTo>
                  <a:lnTo>
                    <a:pt x="29" y="74"/>
                  </a:lnTo>
                  <a:lnTo>
                    <a:pt x="26" y="58"/>
                  </a:lnTo>
                  <a:lnTo>
                    <a:pt x="28" y="48"/>
                  </a:lnTo>
                  <a:lnTo>
                    <a:pt x="30" y="38"/>
                  </a:lnTo>
                  <a:lnTo>
                    <a:pt x="34" y="28"/>
                  </a:lnTo>
                  <a:lnTo>
                    <a:pt x="39" y="18"/>
                  </a:lnTo>
                  <a:lnTo>
                    <a:pt x="39" y="10"/>
                  </a:lnTo>
                  <a:lnTo>
                    <a:pt x="30" y="19"/>
                  </a:lnTo>
                  <a:lnTo>
                    <a:pt x="23" y="28"/>
                  </a:lnTo>
                  <a:lnTo>
                    <a:pt x="15" y="37"/>
                  </a:lnTo>
                  <a:lnTo>
                    <a:pt x="10" y="45"/>
                  </a:lnTo>
                  <a:lnTo>
                    <a:pt x="6" y="54"/>
                  </a:lnTo>
                  <a:lnTo>
                    <a:pt x="3" y="63"/>
                  </a:lnTo>
                  <a:lnTo>
                    <a:pt x="1" y="73"/>
                  </a:lnTo>
                  <a:lnTo>
                    <a:pt x="0" y="82"/>
                  </a:lnTo>
                  <a:lnTo>
                    <a:pt x="3" y="99"/>
                  </a:lnTo>
                  <a:lnTo>
                    <a:pt x="9" y="117"/>
                  </a:lnTo>
                  <a:lnTo>
                    <a:pt x="20" y="134"/>
                  </a:lnTo>
                  <a:lnTo>
                    <a:pt x="35" y="149"/>
                  </a:lnTo>
                  <a:lnTo>
                    <a:pt x="54" y="165"/>
                  </a:lnTo>
                  <a:lnTo>
                    <a:pt x="76" y="179"/>
                  </a:lnTo>
                  <a:lnTo>
                    <a:pt x="103" y="193"/>
                  </a:lnTo>
                  <a:lnTo>
                    <a:pt x="132" y="205"/>
                  </a:lnTo>
                  <a:lnTo>
                    <a:pt x="163" y="217"/>
                  </a:lnTo>
                  <a:lnTo>
                    <a:pt x="198" y="227"/>
                  </a:lnTo>
                  <a:lnTo>
                    <a:pt x="234" y="235"/>
                  </a:lnTo>
                  <a:lnTo>
                    <a:pt x="274" y="243"/>
                  </a:lnTo>
                  <a:lnTo>
                    <a:pt x="314" y="249"/>
                  </a:lnTo>
                  <a:lnTo>
                    <a:pt x="358" y="253"/>
                  </a:lnTo>
                  <a:lnTo>
                    <a:pt x="402" y="255"/>
                  </a:lnTo>
                  <a:lnTo>
                    <a:pt x="448" y="257"/>
                  </a:lnTo>
                  <a:lnTo>
                    <a:pt x="493" y="255"/>
                  </a:lnTo>
                  <a:lnTo>
                    <a:pt x="538" y="253"/>
                  </a:lnTo>
                  <a:lnTo>
                    <a:pt x="581" y="249"/>
                  </a:lnTo>
                  <a:lnTo>
                    <a:pt x="621" y="243"/>
                  </a:lnTo>
                  <a:lnTo>
                    <a:pt x="661" y="235"/>
                  </a:lnTo>
                  <a:lnTo>
                    <a:pt x="697" y="227"/>
                  </a:lnTo>
                  <a:lnTo>
                    <a:pt x="732" y="217"/>
                  </a:lnTo>
                  <a:lnTo>
                    <a:pt x="764" y="205"/>
                  </a:lnTo>
                  <a:lnTo>
                    <a:pt x="792" y="193"/>
                  </a:lnTo>
                  <a:lnTo>
                    <a:pt x="819" y="179"/>
                  </a:lnTo>
                  <a:lnTo>
                    <a:pt x="841" y="165"/>
                  </a:lnTo>
                  <a:lnTo>
                    <a:pt x="860" y="149"/>
                  </a:lnTo>
                  <a:lnTo>
                    <a:pt x="875" y="134"/>
                  </a:lnTo>
                  <a:lnTo>
                    <a:pt x="886" y="117"/>
                  </a:lnTo>
                  <a:lnTo>
                    <a:pt x="892" y="99"/>
                  </a:lnTo>
                  <a:lnTo>
                    <a:pt x="895" y="82"/>
                  </a:lnTo>
                  <a:lnTo>
                    <a:pt x="894" y="70"/>
                  </a:lnTo>
                  <a:lnTo>
                    <a:pt x="891" y="60"/>
                  </a:lnTo>
                  <a:lnTo>
                    <a:pt x="887" y="50"/>
                  </a:lnTo>
                  <a:lnTo>
                    <a:pt x="881" y="39"/>
                  </a:lnTo>
                  <a:lnTo>
                    <a:pt x="874" y="29"/>
                  </a:lnTo>
                  <a:lnTo>
                    <a:pt x="865" y="19"/>
                  </a:lnTo>
                  <a:lnTo>
                    <a:pt x="855" y="10"/>
                  </a:lnTo>
                  <a:lnTo>
                    <a:pt x="8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6" name="Freeform 347"/>
            <p:cNvSpPr>
              <a:spLocks/>
            </p:cNvSpPr>
            <p:nvPr/>
          </p:nvSpPr>
          <p:spPr bwMode="auto">
            <a:xfrm>
              <a:off x="4351" y="3415"/>
              <a:ext cx="5" cy="135"/>
            </a:xfrm>
            <a:custGeom>
              <a:avLst/>
              <a:gdLst>
                <a:gd name="T0" fmla="*/ 0 w 21"/>
                <a:gd name="T1" fmla="*/ 0 h 539"/>
                <a:gd name="T2" fmla="*/ 0 w 21"/>
                <a:gd name="T3" fmla="*/ 0 h 539"/>
                <a:gd name="T4" fmla="*/ 0 w 21"/>
                <a:gd name="T5" fmla="*/ 0 h 539"/>
                <a:gd name="T6" fmla="*/ 0 w 21"/>
                <a:gd name="T7" fmla="*/ 0 h 539"/>
                <a:gd name="T8" fmla="*/ 0 w 21"/>
                <a:gd name="T9" fmla="*/ 0 h 539"/>
                <a:gd name="T10" fmla="*/ 0 w 21"/>
                <a:gd name="T11" fmla="*/ 0 h 539"/>
                <a:gd name="T12" fmla="*/ 0 w 21"/>
                <a:gd name="T13" fmla="*/ 0 h 539"/>
                <a:gd name="T14" fmla="*/ 0 w 21"/>
                <a:gd name="T15" fmla="*/ 0 h 539"/>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539"/>
                <a:gd name="T26" fmla="*/ 21 w 21"/>
                <a:gd name="T27" fmla="*/ 539 h 5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539">
                  <a:moveTo>
                    <a:pt x="21" y="16"/>
                  </a:moveTo>
                  <a:lnTo>
                    <a:pt x="0" y="0"/>
                  </a:lnTo>
                  <a:lnTo>
                    <a:pt x="2" y="539"/>
                  </a:lnTo>
                  <a:lnTo>
                    <a:pt x="5" y="536"/>
                  </a:lnTo>
                  <a:lnTo>
                    <a:pt x="8" y="532"/>
                  </a:lnTo>
                  <a:lnTo>
                    <a:pt x="11" y="529"/>
                  </a:lnTo>
                  <a:lnTo>
                    <a:pt x="13" y="526"/>
                  </a:lnTo>
                  <a:lnTo>
                    <a:pt x="2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7" name="Freeform 348"/>
            <p:cNvSpPr>
              <a:spLocks/>
            </p:cNvSpPr>
            <p:nvPr/>
          </p:nvSpPr>
          <p:spPr bwMode="auto">
            <a:xfrm>
              <a:off x="4552" y="3417"/>
              <a:ext cx="7" cy="135"/>
            </a:xfrm>
            <a:custGeom>
              <a:avLst/>
              <a:gdLst>
                <a:gd name="T0" fmla="*/ 0 w 29"/>
                <a:gd name="T1" fmla="*/ 0 h 540"/>
                <a:gd name="T2" fmla="*/ 0 w 29"/>
                <a:gd name="T3" fmla="*/ 0 h 540"/>
                <a:gd name="T4" fmla="*/ 0 w 29"/>
                <a:gd name="T5" fmla="*/ 0 h 540"/>
                <a:gd name="T6" fmla="*/ 0 w 29"/>
                <a:gd name="T7" fmla="*/ 0 h 540"/>
                <a:gd name="T8" fmla="*/ 0 w 29"/>
                <a:gd name="T9" fmla="*/ 0 h 540"/>
                <a:gd name="T10" fmla="*/ 0 w 29"/>
                <a:gd name="T11" fmla="*/ 0 h 540"/>
                <a:gd name="T12" fmla="*/ 0 w 29"/>
                <a:gd name="T13" fmla="*/ 0 h 540"/>
                <a:gd name="T14" fmla="*/ 0 w 29"/>
                <a:gd name="T15" fmla="*/ 0 h 540"/>
                <a:gd name="T16" fmla="*/ 0 w 29"/>
                <a:gd name="T17" fmla="*/ 0 h 5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40"/>
                <a:gd name="T29" fmla="*/ 29 w 29"/>
                <a:gd name="T30" fmla="*/ 540 h 5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40">
                  <a:moveTo>
                    <a:pt x="29" y="0"/>
                  </a:moveTo>
                  <a:lnTo>
                    <a:pt x="7" y="13"/>
                  </a:lnTo>
                  <a:lnTo>
                    <a:pt x="2" y="465"/>
                  </a:lnTo>
                  <a:lnTo>
                    <a:pt x="0" y="529"/>
                  </a:lnTo>
                  <a:lnTo>
                    <a:pt x="3" y="531"/>
                  </a:lnTo>
                  <a:lnTo>
                    <a:pt x="7" y="534"/>
                  </a:lnTo>
                  <a:lnTo>
                    <a:pt x="9" y="538"/>
                  </a:lnTo>
                  <a:lnTo>
                    <a:pt x="12" y="54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8" name="Freeform 349"/>
            <p:cNvSpPr>
              <a:spLocks/>
            </p:cNvSpPr>
            <p:nvPr/>
          </p:nvSpPr>
          <p:spPr bwMode="auto">
            <a:xfrm>
              <a:off x="4344" y="3622"/>
              <a:ext cx="224" cy="74"/>
            </a:xfrm>
            <a:custGeom>
              <a:avLst/>
              <a:gdLst>
                <a:gd name="T0" fmla="*/ 0 w 895"/>
                <a:gd name="T1" fmla="*/ 0 h 297"/>
                <a:gd name="T2" fmla="*/ 0 w 895"/>
                <a:gd name="T3" fmla="*/ 0 h 297"/>
                <a:gd name="T4" fmla="*/ 0 w 895"/>
                <a:gd name="T5" fmla="*/ 0 h 297"/>
                <a:gd name="T6" fmla="*/ 0 w 895"/>
                <a:gd name="T7" fmla="*/ 0 h 297"/>
                <a:gd name="T8" fmla="*/ 0 w 895"/>
                <a:gd name="T9" fmla="*/ 0 h 297"/>
                <a:gd name="T10" fmla="*/ 0 w 895"/>
                <a:gd name="T11" fmla="*/ 0 h 297"/>
                <a:gd name="T12" fmla="*/ 0 w 895"/>
                <a:gd name="T13" fmla="*/ 0 h 297"/>
                <a:gd name="T14" fmla="*/ 0 w 895"/>
                <a:gd name="T15" fmla="*/ 0 h 297"/>
                <a:gd name="T16" fmla="*/ 0 w 895"/>
                <a:gd name="T17" fmla="*/ 0 h 297"/>
                <a:gd name="T18" fmla="*/ 0 w 895"/>
                <a:gd name="T19" fmla="*/ 0 h 297"/>
                <a:gd name="T20" fmla="*/ 0 w 895"/>
                <a:gd name="T21" fmla="*/ 0 h 297"/>
                <a:gd name="T22" fmla="*/ 0 w 895"/>
                <a:gd name="T23" fmla="*/ 0 h 297"/>
                <a:gd name="T24" fmla="*/ 0 w 895"/>
                <a:gd name="T25" fmla="*/ 0 h 297"/>
                <a:gd name="T26" fmla="*/ 0 w 895"/>
                <a:gd name="T27" fmla="*/ 0 h 297"/>
                <a:gd name="T28" fmla="*/ 0 w 895"/>
                <a:gd name="T29" fmla="*/ 0 h 297"/>
                <a:gd name="T30" fmla="*/ 0 w 895"/>
                <a:gd name="T31" fmla="*/ 0 h 297"/>
                <a:gd name="T32" fmla="*/ 0 w 895"/>
                <a:gd name="T33" fmla="*/ 0 h 297"/>
                <a:gd name="T34" fmla="*/ 0 w 895"/>
                <a:gd name="T35" fmla="*/ 0 h 297"/>
                <a:gd name="T36" fmla="*/ 0 w 895"/>
                <a:gd name="T37" fmla="*/ 0 h 297"/>
                <a:gd name="T38" fmla="*/ 0 w 895"/>
                <a:gd name="T39" fmla="*/ 0 h 297"/>
                <a:gd name="T40" fmla="*/ 0 w 895"/>
                <a:gd name="T41" fmla="*/ 0 h 297"/>
                <a:gd name="T42" fmla="*/ 0 w 895"/>
                <a:gd name="T43" fmla="*/ 0 h 297"/>
                <a:gd name="T44" fmla="*/ 0 w 895"/>
                <a:gd name="T45" fmla="*/ 0 h 297"/>
                <a:gd name="T46" fmla="*/ 0 w 895"/>
                <a:gd name="T47" fmla="*/ 0 h 297"/>
                <a:gd name="T48" fmla="*/ 0 w 895"/>
                <a:gd name="T49" fmla="*/ 0 h 297"/>
                <a:gd name="T50" fmla="*/ 0 w 895"/>
                <a:gd name="T51" fmla="*/ 0 h 297"/>
                <a:gd name="T52" fmla="*/ 0 w 895"/>
                <a:gd name="T53" fmla="*/ 0 h 297"/>
                <a:gd name="T54" fmla="*/ 0 w 895"/>
                <a:gd name="T55" fmla="*/ 0 h 297"/>
                <a:gd name="T56" fmla="*/ 0 w 895"/>
                <a:gd name="T57" fmla="*/ 0 h 297"/>
                <a:gd name="T58" fmla="*/ 0 w 895"/>
                <a:gd name="T59" fmla="*/ 0 h 297"/>
                <a:gd name="T60" fmla="*/ 0 w 895"/>
                <a:gd name="T61" fmla="*/ 0 h 297"/>
                <a:gd name="T62" fmla="*/ 0 w 895"/>
                <a:gd name="T63" fmla="*/ 0 h 297"/>
                <a:gd name="T64" fmla="*/ 0 w 895"/>
                <a:gd name="T65" fmla="*/ 0 h 297"/>
                <a:gd name="T66" fmla="*/ 0 w 895"/>
                <a:gd name="T67" fmla="*/ 0 h 297"/>
                <a:gd name="T68" fmla="*/ 0 w 895"/>
                <a:gd name="T69" fmla="*/ 0 h 297"/>
                <a:gd name="T70" fmla="*/ 0 w 895"/>
                <a:gd name="T71" fmla="*/ 0 h 297"/>
                <a:gd name="T72" fmla="*/ 0 w 895"/>
                <a:gd name="T73" fmla="*/ 0 h 297"/>
                <a:gd name="T74" fmla="*/ 0 w 895"/>
                <a:gd name="T75" fmla="*/ 0 h 297"/>
                <a:gd name="T76" fmla="*/ 0 w 895"/>
                <a:gd name="T77" fmla="*/ 0 h 297"/>
                <a:gd name="T78" fmla="*/ 0 w 895"/>
                <a:gd name="T79" fmla="*/ 0 h 297"/>
                <a:gd name="T80" fmla="*/ 0 w 895"/>
                <a:gd name="T81" fmla="*/ 0 h 297"/>
                <a:gd name="T82" fmla="*/ 0 w 895"/>
                <a:gd name="T83" fmla="*/ 0 h 297"/>
                <a:gd name="T84" fmla="*/ 0 w 895"/>
                <a:gd name="T85" fmla="*/ 0 h 297"/>
                <a:gd name="T86" fmla="*/ 0 w 895"/>
                <a:gd name="T87" fmla="*/ 0 h 297"/>
                <a:gd name="T88" fmla="*/ 0 w 895"/>
                <a:gd name="T89" fmla="*/ 0 h 2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5"/>
                <a:gd name="T136" fmla="*/ 0 h 297"/>
                <a:gd name="T137" fmla="*/ 895 w 895"/>
                <a:gd name="T138" fmla="*/ 297 h 29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5" h="297">
                  <a:moveTo>
                    <a:pt x="844" y="0"/>
                  </a:moveTo>
                  <a:lnTo>
                    <a:pt x="841" y="37"/>
                  </a:lnTo>
                  <a:lnTo>
                    <a:pt x="844" y="43"/>
                  </a:lnTo>
                  <a:lnTo>
                    <a:pt x="845" y="50"/>
                  </a:lnTo>
                  <a:lnTo>
                    <a:pt x="846" y="58"/>
                  </a:lnTo>
                  <a:lnTo>
                    <a:pt x="846" y="64"/>
                  </a:lnTo>
                  <a:lnTo>
                    <a:pt x="844" y="83"/>
                  </a:lnTo>
                  <a:lnTo>
                    <a:pt x="837" y="102"/>
                  </a:lnTo>
                  <a:lnTo>
                    <a:pt x="827" y="120"/>
                  </a:lnTo>
                  <a:lnTo>
                    <a:pt x="814" y="137"/>
                  </a:lnTo>
                  <a:lnTo>
                    <a:pt x="796" y="154"/>
                  </a:lnTo>
                  <a:lnTo>
                    <a:pt x="776" y="169"/>
                  </a:lnTo>
                  <a:lnTo>
                    <a:pt x="752" y="183"/>
                  </a:lnTo>
                  <a:lnTo>
                    <a:pt x="726" y="197"/>
                  </a:lnTo>
                  <a:lnTo>
                    <a:pt x="697" y="209"/>
                  </a:lnTo>
                  <a:lnTo>
                    <a:pt x="666" y="219"/>
                  </a:lnTo>
                  <a:lnTo>
                    <a:pt x="632" y="229"/>
                  </a:lnTo>
                  <a:lnTo>
                    <a:pt x="596" y="237"/>
                  </a:lnTo>
                  <a:lnTo>
                    <a:pt x="558" y="243"/>
                  </a:lnTo>
                  <a:lnTo>
                    <a:pt x="520" y="248"/>
                  </a:lnTo>
                  <a:lnTo>
                    <a:pt x="478" y="251"/>
                  </a:lnTo>
                  <a:lnTo>
                    <a:pt x="437" y="252"/>
                  </a:lnTo>
                  <a:lnTo>
                    <a:pt x="394" y="251"/>
                  </a:lnTo>
                  <a:lnTo>
                    <a:pt x="354" y="248"/>
                  </a:lnTo>
                  <a:lnTo>
                    <a:pt x="316" y="243"/>
                  </a:lnTo>
                  <a:lnTo>
                    <a:pt x="277" y="237"/>
                  </a:lnTo>
                  <a:lnTo>
                    <a:pt x="242" y="229"/>
                  </a:lnTo>
                  <a:lnTo>
                    <a:pt x="208" y="219"/>
                  </a:lnTo>
                  <a:lnTo>
                    <a:pt x="175" y="209"/>
                  </a:lnTo>
                  <a:lnTo>
                    <a:pt x="147" y="197"/>
                  </a:lnTo>
                  <a:lnTo>
                    <a:pt x="120" y="183"/>
                  </a:lnTo>
                  <a:lnTo>
                    <a:pt x="96" y="169"/>
                  </a:lnTo>
                  <a:lnTo>
                    <a:pt x="76" y="154"/>
                  </a:lnTo>
                  <a:lnTo>
                    <a:pt x="59" y="137"/>
                  </a:lnTo>
                  <a:lnTo>
                    <a:pt x="45" y="120"/>
                  </a:lnTo>
                  <a:lnTo>
                    <a:pt x="35" y="102"/>
                  </a:lnTo>
                  <a:lnTo>
                    <a:pt x="29" y="83"/>
                  </a:lnTo>
                  <a:lnTo>
                    <a:pt x="26" y="64"/>
                  </a:lnTo>
                  <a:lnTo>
                    <a:pt x="28" y="53"/>
                  </a:lnTo>
                  <a:lnTo>
                    <a:pt x="30" y="42"/>
                  </a:lnTo>
                  <a:lnTo>
                    <a:pt x="34" y="30"/>
                  </a:lnTo>
                  <a:lnTo>
                    <a:pt x="39" y="20"/>
                  </a:lnTo>
                  <a:lnTo>
                    <a:pt x="39" y="12"/>
                  </a:lnTo>
                  <a:lnTo>
                    <a:pt x="30" y="20"/>
                  </a:lnTo>
                  <a:lnTo>
                    <a:pt x="23" y="30"/>
                  </a:lnTo>
                  <a:lnTo>
                    <a:pt x="15" y="40"/>
                  </a:lnTo>
                  <a:lnTo>
                    <a:pt x="10" y="50"/>
                  </a:lnTo>
                  <a:lnTo>
                    <a:pt x="6" y="60"/>
                  </a:lnTo>
                  <a:lnTo>
                    <a:pt x="3" y="72"/>
                  </a:lnTo>
                  <a:lnTo>
                    <a:pt x="1" y="82"/>
                  </a:lnTo>
                  <a:lnTo>
                    <a:pt x="0" y="93"/>
                  </a:lnTo>
                  <a:lnTo>
                    <a:pt x="3" y="114"/>
                  </a:lnTo>
                  <a:lnTo>
                    <a:pt x="9" y="134"/>
                  </a:lnTo>
                  <a:lnTo>
                    <a:pt x="20" y="153"/>
                  </a:lnTo>
                  <a:lnTo>
                    <a:pt x="35" y="172"/>
                  </a:lnTo>
                  <a:lnTo>
                    <a:pt x="54" y="190"/>
                  </a:lnTo>
                  <a:lnTo>
                    <a:pt x="76" y="207"/>
                  </a:lnTo>
                  <a:lnTo>
                    <a:pt x="103" y="223"/>
                  </a:lnTo>
                  <a:lnTo>
                    <a:pt x="132" y="237"/>
                  </a:lnTo>
                  <a:lnTo>
                    <a:pt x="163" y="251"/>
                  </a:lnTo>
                  <a:lnTo>
                    <a:pt x="198" y="262"/>
                  </a:lnTo>
                  <a:lnTo>
                    <a:pt x="234" y="272"/>
                  </a:lnTo>
                  <a:lnTo>
                    <a:pt x="274" y="281"/>
                  </a:lnTo>
                  <a:lnTo>
                    <a:pt x="314" y="288"/>
                  </a:lnTo>
                  <a:lnTo>
                    <a:pt x="358" y="293"/>
                  </a:lnTo>
                  <a:lnTo>
                    <a:pt x="402" y="296"/>
                  </a:lnTo>
                  <a:lnTo>
                    <a:pt x="448" y="297"/>
                  </a:lnTo>
                  <a:lnTo>
                    <a:pt x="493" y="296"/>
                  </a:lnTo>
                  <a:lnTo>
                    <a:pt x="538" y="293"/>
                  </a:lnTo>
                  <a:lnTo>
                    <a:pt x="581" y="288"/>
                  </a:lnTo>
                  <a:lnTo>
                    <a:pt x="621" y="281"/>
                  </a:lnTo>
                  <a:lnTo>
                    <a:pt x="661" y="272"/>
                  </a:lnTo>
                  <a:lnTo>
                    <a:pt x="697" y="262"/>
                  </a:lnTo>
                  <a:lnTo>
                    <a:pt x="732" y="251"/>
                  </a:lnTo>
                  <a:lnTo>
                    <a:pt x="764" y="237"/>
                  </a:lnTo>
                  <a:lnTo>
                    <a:pt x="792" y="223"/>
                  </a:lnTo>
                  <a:lnTo>
                    <a:pt x="819" y="207"/>
                  </a:lnTo>
                  <a:lnTo>
                    <a:pt x="841" y="190"/>
                  </a:lnTo>
                  <a:lnTo>
                    <a:pt x="860" y="172"/>
                  </a:lnTo>
                  <a:lnTo>
                    <a:pt x="875" y="153"/>
                  </a:lnTo>
                  <a:lnTo>
                    <a:pt x="886" y="134"/>
                  </a:lnTo>
                  <a:lnTo>
                    <a:pt x="892" y="114"/>
                  </a:lnTo>
                  <a:lnTo>
                    <a:pt x="895" y="93"/>
                  </a:lnTo>
                  <a:lnTo>
                    <a:pt x="894" y="80"/>
                  </a:lnTo>
                  <a:lnTo>
                    <a:pt x="891" y="68"/>
                  </a:lnTo>
                  <a:lnTo>
                    <a:pt x="887" y="57"/>
                  </a:lnTo>
                  <a:lnTo>
                    <a:pt x="881" y="44"/>
                  </a:lnTo>
                  <a:lnTo>
                    <a:pt x="874" y="33"/>
                  </a:lnTo>
                  <a:lnTo>
                    <a:pt x="865" y="22"/>
                  </a:lnTo>
                  <a:lnTo>
                    <a:pt x="855" y="10"/>
                  </a:lnTo>
                  <a:lnTo>
                    <a:pt x="8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9" name="Freeform 350"/>
            <p:cNvSpPr>
              <a:spLocks/>
            </p:cNvSpPr>
            <p:nvPr/>
          </p:nvSpPr>
          <p:spPr bwMode="auto">
            <a:xfrm>
              <a:off x="4351" y="3567"/>
              <a:ext cx="5" cy="61"/>
            </a:xfrm>
            <a:custGeom>
              <a:avLst/>
              <a:gdLst>
                <a:gd name="T0" fmla="*/ 0 w 21"/>
                <a:gd name="T1" fmla="*/ 0 h 243"/>
                <a:gd name="T2" fmla="*/ 0 w 21"/>
                <a:gd name="T3" fmla="*/ 0 h 243"/>
                <a:gd name="T4" fmla="*/ 0 w 21"/>
                <a:gd name="T5" fmla="*/ 0 h 243"/>
                <a:gd name="T6" fmla="*/ 0 w 21"/>
                <a:gd name="T7" fmla="*/ 0 h 243"/>
                <a:gd name="T8" fmla="*/ 0 w 21"/>
                <a:gd name="T9" fmla="*/ 0 h 243"/>
                <a:gd name="T10" fmla="*/ 0 w 21"/>
                <a:gd name="T11" fmla="*/ 0 h 243"/>
                <a:gd name="T12" fmla="*/ 0 w 21"/>
                <a:gd name="T13" fmla="*/ 0 h 243"/>
                <a:gd name="T14" fmla="*/ 0 w 21"/>
                <a:gd name="T15" fmla="*/ 0 h 243"/>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43"/>
                <a:gd name="T26" fmla="*/ 21 w 21"/>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43">
                  <a:moveTo>
                    <a:pt x="21" y="14"/>
                  </a:moveTo>
                  <a:lnTo>
                    <a:pt x="0" y="0"/>
                  </a:lnTo>
                  <a:lnTo>
                    <a:pt x="11" y="243"/>
                  </a:lnTo>
                  <a:lnTo>
                    <a:pt x="13" y="241"/>
                  </a:lnTo>
                  <a:lnTo>
                    <a:pt x="16" y="238"/>
                  </a:lnTo>
                  <a:lnTo>
                    <a:pt x="18" y="236"/>
                  </a:lnTo>
                  <a:lnTo>
                    <a:pt x="21" y="233"/>
                  </a:lnTo>
                  <a:lnTo>
                    <a:pt x="2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0" name="Freeform 351"/>
            <p:cNvSpPr>
              <a:spLocks/>
            </p:cNvSpPr>
            <p:nvPr/>
          </p:nvSpPr>
          <p:spPr bwMode="auto">
            <a:xfrm>
              <a:off x="4551" y="3570"/>
              <a:ext cx="7" cy="60"/>
            </a:xfrm>
            <a:custGeom>
              <a:avLst/>
              <a:gdLst>
                <a:gd name="T0" fmla="*/ 0 w 26"/>
                <a:gd name="T1" fmla="*/ 0 h 242"/>
                <a:gd name="T2" fmla="*/ 0 w 26"/>
                <a:gd name="T3" fmla="*/ 0 h 242"/>
                <a:gd name="T4" fmla="*/ 0 w 26"/>
                <a:gd name="T5" fmla="*/ 0 h 242"/>
                <a:gd name="T6" fmla="*/ 0 w 26"/>
                <a:gd name="T7" fmla="*/ 0 h 242"/>
                <a:gd name="T8" fmla="*/ 0 w 26"/>
                <a:gd name="T9" fmla="*/ 0 h 242"/>
                <a:gd name="T10" fmla="*/ 0 w 26"/>
                <a:gd name="T11" fmla="*/ 0 h 242"/>
                <a:gd name="T12" fmla="*/ 0 w 26"/>
                <a:gd name="T13" fmla="*/ 0 h 242"/>
                <a:gd name="T14" fmla="*/ 0 w 26"/>
                <a:gd name="T15" fmla="*/ 0 h 242"/>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42"/>
                <a:gd name="T26" fmla="*/ 26 w 26"/>
                <a:gd name="T27" fmla="*/ 242 h 2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42">
                  <a:moveTo>
                    <a:pt x="26" y="0"/>
                  </a:moveTo>
                  <a:lnTo>
                    <a:pt x="4" y="13"/>
                  </a:lnTo>
                  <a:lnTo>
                    <a:pt x="0" y="233"/>
                  </a:lnTo>
                  <a:lnTo>
                    <a:pt x="2" y="236"/>
                  </a:lnTo>
                  <a:lnTo>
                    <a:pt x="6" y="237"/>
                  </a:lnTo>
                  <a:lnTo>
                    <a:pt x="9" y="239"/>
                  </a:lnTo>
                  <a:lnTo>
                    <a:pt x="11" y="242"/>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1" name="Freeform 352"/>
            <p:cNvSpPr>
              <a:spLocks/>
            </p:cNvSpPr>
            <p:nvPr/>
          </p:nvSpPr>
          <p:spPr bwMode="auto">
            <a:xfrm>
              <a:off x="4367" y="3311"/>
              <a:ext cx="160" cy="28"/>
            </a:xfrm>
            <a:custGeom>
              <a:avLst/>
              <a:gdLst>
                <a:gd name="T0" fmla="*/ 0 w 642"/>
                <a:gd name="T1" fmla="*/ 0 h 114"/>
                <a:gd name="T2" fmla="*/ 0 w 642"/>
                <a:gd name="T3" fmla="*/ 0 h 114"/>
                <a:gd name="T4" fmla="*/ 0 w 642"/>
                <a:gd name="T5" fmla="*/ 0 h 114"/>
                <a:gd name="T6" fmla="*/ 0 w 642"/>
                <a:gd name="T7" fmla="*/ 0 h 114"/>
                <a:gd name="T8" fmla="*/ 0 w 642"/>
                <a:gd name="T9" fmla="*/ 0 h 114"/>
                <a:gd name="T10" fmla="*/ 0 w 642"/>
                <a:gd name="T11" fmla="*/ 0 h 114"/>
                <a:gd name="T12" fmla="*/ 0 w 642"/>
                <a:gd name="T13" fmla="*/ 0 h 114"/>
                <a:gd name="T14" fmla="*/ 0 w 642"/>
                <a:gd name="T15" fmla="*/ 0 h 114"/>
                <a:gd name="T16" fmla="*/ 0 w 642"/>
                <a:gd name="T17" fmla="*/ 0 h 114"/>
                <a:gd name="T18" fmla="*/ 0 w 642"/>
                <a:gd name="T19" fmla="*/ 0 h 114"/>
                <a:gd name="T20" fmla="*/ 0 w 642"/>
                <a:gd name="T21" fmla="*/ 0 h 114"/>
                <a:gd name="T22" fmla="*/ 0 w 642"/>
                <a:gd name="T23" fmla="*/ 0 h 114"/>
                <a:gd name="T24" fmla="*/ 0 w 642"/>
                <a:gd name="T25" fmla="*/ 0 h 114"/>
                <a:gd name="T26" fmla="*/ 0 w 642"/>
                <a:gd name="T27" fmla="*/ 0 h 114"/>
                <a:gd name="T28" fmla="*/ 0 w 642"/>
                <a:gd name="T29" fmla="*/ 0 h 114"/>
                <a:gd name="T30" fmla="*/ 0 w 642"/>
                <a:gd name="T31" fmla="*/ 0 h 114"/>
                <a:gd name="T32" fmla="*/ 0 w 642"/>
                <a:gd name="T33" fmla="*/ 0 h 114"/>
                <a:gd name="T34" fmla="*/ 0 w 642"/>
                <a:gd name="T35" fmla="*/ 0 h 114"/>
                <a:gd name="T36" fmla="*/ 0 w 642"/>
                <a:gd name="T37" fmla="*/ 0 h 114"/>
                <a:gd name="T38" fmla="*/ 0 w 642"/>
                <a:gd name="T39" fmla="*/ 0 h 114"/>
                <a:gd name="T40" fmla="*/ 0 w 642"/>
                <a:gd name="T41" fmla="*/ 0 h 114"/>
                <a:gd name="T42" fmla="*/ 0 w 642"/>
                <a:gd name="T43" fmla="*/ 0 h 114"/>
                <a:gd name="T44" fmla="*/ 0 w 642"/>
                <a:gd name="T45" fmla="*/ 0 h 114"/>
                <a:gd name="T46" fmla="*/ 0 w 642"/>
                <a:gd name="T47" fmla="*/ 0 h 114"/>
                <a:gd name="T48" fmla="*/ 0 w 642"/>
                <a:gd name="T49" fmla="*/ 0 h 114"/>
                <a:gd name="T50" fmla="*/ 0 w 642"/>
                <a:gd name="T51" fmla="*/ 0 h 114"/>
                <a:gd name="T52" fmla="*/ 0 w 642"/>
                <a:gd name="T53" fmla="*/ 0 h 114"/>
                <a:gd name="T54" fmla="*/ 0 w 642"/>
                <a:gd name="T55" fmla="*/ 0 h 114"/>
                <a:gd name="T56" fmla="*/ 0 w 642"/>
                <a:gd name="T57" fmla="*/ 0 h 114"/>
                <a:gd name="T58" fmla="*/ 0 w 642"/>
                <a:gd name="T59" fmla="*/ 0 h 114"/>
                <a:gd name="T60" fmla="*/ 0 w 642"/>
                <a:gd name="T61" fmla="*/ 0 h 114"/>
                <a:gd name="T62" fmla="*/ 0 w 642"/>
                <a:gd name="T63" fmla="*/ 0 h 114"/>
                <a:gd name="T64" fmla="*/ 0 w 642"/>
                <a:gd name="T65" fmla="*/ 0 h 114"/>
                <a:gd name="T66" fmla="*/ 0 w 642"/>
                <a:gd name="T67" fmla="*/ 0 h 114"/>
                <a:gd name="T68" fmla="*/ 0 w 642"/>
                <a:gd name="T69" fmla="*/ 0 h 114"/>
                <a:gd name="T70" fmla="*/ 0 w 642"/>
                <a:gd name="T71" fmla="*/ 0 h 114"/>
                <a:gd name="T72" fmla="*/ 0 w 642"/>
                <a:gd name="T73" fmla="*/ 0 h 114"/>
                <a:gd name="T74" fmla="*/ 0 w 642"/>
                <a:gd name="T75" fmla="*/ 0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2"/>
                <a:gd name="T115" fmla="*/ 0 h 114"/>
                <a:gd name="T116" fmla="*/ 642 w 642"/>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2" h="114">
                  <a:moveTo>
                    <a:pt x="28" y="90"/>
                  </a:moveTo>
                  <a:lnTo>
                    <a:pt x="29" y="82"/>
                  </a:lnTo>
                  <a:lnTo>
                    <a:pt x="34" y="75"/>
                  </a:lnTo>
                  <a:lnTo>
                    <a:pt x="43" y="67"/>
                  </a:lnTo>
                  <a:lnTo>
                    <a:pt x="54" y="60"/>
                  </a:lnTo>
                  <a:lnTo>
                    <a:pt x="68" y="53"/>
                  </a:lnTo>
                  <a:lnTo>
                    <a:pt x="84" y="47"/>
                  </a:lnTo>
                  <a:lnTo>
                    <a:pt x="104" y="41"/>
                  </a:lnTo>
                  <a:lnTo>
                    <a:pt x="125" y="36"/>
                  </a:lnTo>
                  <a:lnTo>
                    <a:pt x="148" y="31"/>
                  </a:lnTo>
                  <a:lnTo>
                    <a:pt x="174" y="26"/>
                  </a:lnTo>
                  <a:lnTo>
                    <a:pt x="202" y="22"/>
                  </a:lnTo>
                  <a:lnTo>
                    <a:pt x="231" y="20"/>
                  </a:lnTo>
                  <a:lnTo>
                    <a:pt x="261" y="17"/>
                  </a:lnTo>
                  <a:lnTo>
                    <a:pt x="292" y="15"/>
                  </a:lnTo>
                  <a:lnTo>
                    <a:pt x="324" y="13"/>
                  </a:lnTo>
                  <a:lnTo>
                    <a:pt x="358" y="13"/>
                  </a:lnTo>
                  <a:lnTo>
                    <a:pt x="381" y="13"/>
                  </a:lnTo>
                  <a:lnTo>
                    <a:pt x="403" y="15"/>
                  </a:lnTo>
                  <a:lnTo>
                    <a:pt x="425" y="15"/>
                  </a:lnTo>
                  <a:lnTo>
                    <a:pt x="446" y="16"/>
                  </a:lnTo>
                  <a:lnTo>
                    <a:pt x="467" y="17"/>
                  </a:lnTo>
                  <a:lnTo>
                    <a:pt x="487" y="20"/>
                  </a:lnTo>
                  <a:lnTo>
                    <a:pt x="506" y="21"/>
                  </a:lnTo>
                  <a:lnTo>
                    <a:pt x="525" y="23"/>
                  </a:lnTo>
                  <a:lnTo>
                    <a:pt x="542" y="26"/>
                  </a:lnTo>
                  <a:lnTo>
                    <a:pt x="560" y="30"/>
                  </a:lnTo>
                  <a:lnTo>
                    <a:pt x="576" y="32"/>
                  </a:lnTo>
                  <a:lnTo>
                    <a:pt x="591" y="36"/>
                  </a:lnTo>
                  <a:lnTo>
                    <a:pt x="606" y="40"/>
                  </a:lnTo>
                  <a:lnTo>
                    <a:pt x="618" y="43"/>
                  </a:lnTo>
                  <a:lnTo>
                    <a:pt x="631" y="47"/>
                  </a:lnTo>
                  <a:lnTo>
                    <a:pt x="642" y="51"/>
                  </a:lnTo>
                  <a:lnTo>
                    <a:pt x="634" y="46"/>
                  </a:lnTo>
                  <a:lnTo>
                    <a:pt x="622" y="40"/>
                  </a:lnTo>
                  <a:lnTo>
                    <a:pt x="610" y="35"/>
                  </a:lnTo>
                  <a:lnTo>
                    <a:pt x="596" y="30"/>
                  </a:lnTo>
                  <a:lnTo>
                    <a:pt x="580" y="26"/>
                  </a:lnTo>
                  <a:lnTo>
                    <a:pt x="562" y="21"/>
                  </a:lnTo>
                  <a:lnTo>
                    <a:pt x="545" y="17"/>
                  </a:lnTo>
                  <a:lnTo>
                    <a:pt x="525" y="13"/>
                  </a:lnTo>
                  <a:lnTo>
                    <a:pt x="503" y="11"/>
                  </a:lnTo>
                  <a:lnTo>
                    <a:pt x="482" y="8"/>
                  </a:lnTo>
                  <a:lnTo>
                    <a:pt x="458" y="6"/>
                  </a:lnTo>
                  <a:lnTo>
                    <a:pt x="435" y="3"/>
                  </a:lnTo>
                  <a:lnTo>
                    <a:pt x="409" y="2"/>
                  </a:lnTo>
                  <a:lnTo>
                    <a:pt x="384" y="1"/>
                  </a:lnTo>
                  <a:lnTo>
                    <a:pt x="358" y="0"/>
                  </a:lnTo>
                  <a:lnTo>
                    <a:pt x="331" y="0"/>
                  </a:lnTo>
                  <a:lnTo>
                    <a:pt x="297" y="0"/>
                  </a:lnTo>
                  <a:lnTo>
                    <a:pt x="264" y="1"/>
                  </a:lnTo>
                  <a:lnTo>
                    <a:pt x="233" y="3"/>
                  </a:lnTo>
                  <a:lnTo>
                    <a:pt x="203" y="6"/>
                  </a:lnTo>
                  <a:lnTo>
                    <a:pt x="174" y="8"/>
                  </a:lnTo>
                  <a:lnTo>
                    <a:pt x="147" y="12"/>
                  </a:lnTo>
                  <a:lnTo>
                    <a:pt x="120" y="17"/>
                  </a:lnTo>
                  <a:lnTo>
                    <a:pt x="98" y="22"/>
                  </a:lnTo>
                  <a:lnTo>
                    <a:pt x="77" y="27"/>
                  </a:lnTo>
                  <a:lnTo>
                    <a:pt x="57" y="33"/>
                  </a:lnTo>
                  <a:lnTo>
                    <a:pt x="40" y="40"/>
                  </a:lnTo>
                  <a:lnTo>
                    <a:pt x="27" y="46"/>
                  </a:lnTo>
                  <a:lnTo>
                    <a:pt x="15" y="53"/>
                  </a:lnTo>
                  <a:lnTo>
                    <a:pt x="6" y="61"/>
                  </a:lnTo>
                  <a:lnTo>
                    <a:pt x="1" y="68"/>
                  </a:lnTo>
                  <a:lnTo>
                    <a:pt x="0" y="76"/>
                  </a:lnTo>
                  <a:lnTo>
                    <a:pt x="1" y="81"/>
                  </a:lnTo>
                  <a:lnTo>
                    <a:pt x="4" y="86"/>
                  </a:lnTo>
                  <a:lnTo>
                    <a:pt x="8" y="91"/>
                  </a:lnTo>
                  <a:lnTo>
                    <a:pt x="13" y="96"/>
                  </a:lnTo>
                  <a:lnTo>
                    <a:pt x="19" y="100"/>
                  </a:lnTo>
                  <a:lnTo>
                    <a:pt x="27" y="105"/>
                  </a:lnTo>
                  <a:lnTo>
                    <a:pt x="35" y="110"/>
                  </a:lnTo>
                  <a:lnTo>
                    <a:pt x="45" y="114"/>
                  </a:lnTo>
                  <a:lnTo>
                    <a:pt x="38" y="107"/>
                  </a:lnTo>
                  <a:lnTo>
                    <a:pt x="33" y="102"/>
                  </a:lnTo>
                  <a:lnTo>
                    <a:pt x="29" y="96"/>
                  </a:lnTo>
                  <a:lnTo>
                    <a:pt x="28"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2" name="Freeform 353"/>
            <p:cNvSpPr>
              <a:spLocks/>
            </p:cNvSpPr>
            <p:nvPr/>
          </p:nvSpPr>
          <p:spPr bwMode="auto">
            <a:xfrm>
              <a:off x="4172" y="3610"/>
              <a:ext cx="182" cy="11"/>
            </a:xfrm>
            <a:custGeom>
              <a:avLst/>
              <a:gdLst>
                <a:gd name="T0" fmla="*/ 0 w 729"/>
                <a:gd name="T1" fmla="*/ 0 h 44"/>
                <a:gd name="T2" fmla="*/ 0 w 729"/>
                <a:gd name="T3" fmla="*/ 0 h 44"/>
                <a:gd name="T4" fmla="*/ 0 w 729"/>
                <a:gd name="T5" fmla="*/ 0 h 44"/>
                <a:gd name="T6" fmla="*/ 0 w 729"/>
                <a:gd name="T7" fmla="*/ 0 h 44"/>
                <a:gd name="T8" fmla="*/ 0 60000 65536"/>
                <a:gd name="T9" fmla="*/ 0 60000 65536"/>
                <a:gd name="T10" fmla="*/ 0 60000 65536"/>
                <a:gd name="T11" fmla="*/ 0 60000 65536"/>
                <a:gd name="T12" fmla="*/ 0 w 729"/>
                <a:gd name="T13" fmla="*/ 0 h 44"/>
                <a:gd name="T14" fmla="*/ 729 w 729"/>
                <a:gd name="T15" fmla="*/ 44 h 44"/>
              </a:gdLst>
              <a:ahLst/>
              <a:cxnLst>
                <a:cxn ang="T8">
                  <a:pos x="T0" y="T1"/>
                </a:cxn>
                <a:cxn ang="T9">
                  <a:pos x="T2" y="T3"/>
                </a:cxn>
                <a:cxn ang="T10">
                  <a:pos x="T4" y="T5"/>
                </a:cxn>
                <a:cxn ang="T11">
                  <a:pos x="T6" y="T7"/>
                </a:cxn>
              </a:cxnLst>
              <a:rect l="T12" t="T13" r="T14" b="T15"/>
              <a:pathLst>
                <a:path w="729" h="44">
                  <a:moveTo>
                    <a:pt x="729" y="0"/>
                  </a:moveTo>
                  <a:lnTo>
                    <a:pt x="729" y="44"/>
                  </a:lnTo>
                  <a:lnTo>
                    <a:pt x="0" y="0"/>
                  </a:lnTo>
                  <a:lnTo>
                    <a:pt x="7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3" name="Freeform 354"/>
            <p:cNvSpPr>
              <a:spLocks/>
            </p:cNvSpPr>
            <p:nvPr/>
          </p:nvSpPr>
          <p:spPr bwMode="auto">
            <a:xfrm>
              <a:off x="4552" y="3599"/>
              <a:ext cx="231" cy="11"/>
            </a:xfrm>
            <a:custGeom>
              <a:avLst/>
              <a:gdLst>
                <a:gd name="T0" fmla="*/ 0 w 924"/>
                <a:gd name="T1" fmla="*/ 0 h 44"/>
                <a:gd name="T2" fmla="*/ 0 w 924"/>
                <a:gd name="T3" fmla="*/ 0 h 44"/>
                <a:gd name="T4" fmla="*/ 0 w 924"/>
                <a:gd name="T5" fmla="*/ 0 h 44"/>
                <a:gd name="T6" fmla="*/ 0 w 924"/>
                <a:gd name="T7" fmla="*/ 0 h 44"/>
                <a:gd name="T8" fmla="*/ 0 60000 65536"/>
                <a:gd name="T9" fmla="*/ 0 60000 65536"/>
                <a:gd name="T10" fmla="*/ 0 60000 65536"/>
                <a:gd name="T11" fmla="*/ 0 60000 65536"/>
                <a:gd name="T12" fmla="*/ 0 w 924"/>
                <a:gd name="T13" fmla="*/ 0 h 44"/>
                <a:gd name="T14" fmla="*/ 924 w 924"/>
                <a:gd name="T15" fmla="*/ 44 h 44"/>
              </a:gdLst>
              <a:ahLst/>
              <a:cxnLst>
                <a:cxn ang="T8">
                  <a:pos x="T0" y="T1"/>
                </a:cxn>
                <a:cxn ang="T9">
                  <a:pos x="T2" y="T3"/>
                </a:cxn>
                <a:cxn ang="T10">
                  <a:pos x="T4" y="T5"/>
                </a:cxn>
                <a:cxn ang="T11">
                  <a:pos x="T6" y="T7"/>
                </a:cxn>
              </a:cxnLst>
              <a:rect l="T12" t="T13" r="T14" b="T15"/>
              <a:pathLst>
                <a:path w="924" h="44">
                  <a:moveTo>
                    <a:pt x="0" y="0"/>
                  </a:moveTo>
                  <a:lnTo>
                    <a:pt x="0" y="44"/>
                  </a:lnTo>
                  <a:lnTo>
                    <a:pt x="92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4" name="Freeform 355"/>
            <p:cNvSpPr>
              <a:spLocks/>
            </p:cNvSpPr>
            <p:nvPr/>
          </p:nvSpPr>
          <p:spPr bwMode="auto">
            <a:xfrm>
              <a:off x="4564" y="3632"/>
              <a:ext cx="179" cy="11"/>
            </a:xfrm>
            <a:custGeom>
              <a:avLst/>
              <a:gdLst>
                <a:gd name="T0" fmla="*/ 0 w 716"/>
                <a:gd name="T1" fmla="*/ 0 h 42"/>
                <a:gd name="T2" fmla="*/ 0 w 716"/>
                <a:gd name="T3" fmla="*/ 0 h 42"/>
                <a:gd name="T4" fmla="*/ 0 w 716"/>
                <a:gd name="T5" fmla="*/ 0 h 42"/>
                <a:gd name="T6" fmla="*/ 0 w 716"/>
                <a:gd name="T7" fmla="*/ 0 h 42"/>
                <a:gd name="T8" fmla="*/ 0 60000 65536"/>
                <a:gd name="T9" fmla="*/ 0 60000 65536"/>
                <a:gd name="T10" fmla="*/ 0 60000 65536"/>
                <a:gd name="T11" fmla="*/ 0 60000 65536"/>
                <a:gd name="T12" fmla="*/ 0 w 716"/>
                <a:gd name="T13" fmla="*/ 0 h 42"/>
                <a:gd name="T14" fmla="*/ 716 w 716"/>
                <a:gd name="T15" fmla="*/ 42 h 42"/>
              </a:gdLst>
              <a:ahLst/>
              <a:cxnLst>
                <a:cxn ang="T8">
                  <a:pos x="T0" y="T1"/>
                </a:cxn>
                <a:cxn ang="T9">
                  <a:pos x="T2" y="T3"/>
                </a:cxn>
                <a:cxn ang="T10">
                  <a:pos x="T4" y="T5"/>
                </a:cxn>
                <a:cxn ang="T11">
                  <a:pos x="T6" y="T7"/>
                </a:cxn>
              </a:cxnLst>
              <a:rect l="T12" t="T13" r="T14" b="T15"/>
              <a:pathLst>
                <a:path w="716" h="42">
                  <a:moveTo>
                    <a:pt x="0" y="0"/>
                  </a:moveTo>
                  <a:lnTo>
                    <a:pt x="0" y="42"/>
                  </a:lnTo>
                  <a:lnTo>
                    <a:pt x="7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5" name="Freeform 356"/>
            <p:cNvSpPr>
              <a:spLocks/>
            </p:cNvSpPr>
            <p:nvPr/>
          </p:nvSpPr>
          <p:spPr bwMode="auto">
            <a:xfrm>
              <a:off x="4273" y="3585"/>
              <a:ext cx="80" cy="12"/>
            </a:xfrm>
            <a:custGeom>
              <a:avLst/>
              <a:gdLst>
                <a:gd name="T0" fmla="*/ 0 w 320"/>
                <a:gd name="T1" fmla="*/ 0 h 47"/>
                <a:gd name="T2" fmla="*/ 0 w 320"/>
                <a:gd name="T3" fmla="*/ 0 h 47"/>
                <a:gd name="T4" fmla="*/ 0 w 320"/>
                <a:gd name="T5" fmla="*/ 0 h 47"/>
                <a:gd name="T6" fmla="*/ 0 w 320"/>
                <a:gd name="T7" fmla="*/ 0 h 47"/>
                <a:gd name="T8" fmla="*/ 0 60000 65536"/>
                <a:gd name="T9" fmla="*/ 0 60000 65536"/>
                <a:gd name="T10" fmla="*/ 0 60000 65536"/>
                <a:gd name="T11" fmla="*/ 0 60000 65536"/>
                <a:gd name="T12" fmla="*/ 0 w 320"/>
                <a:gd name="T13" fmla="*/ 0 h 47"/>
                <a:gd name="T14" fmla="*/ 320 w 320"/>
                <a:gd name="T15" fmla="*/ 47 h 47"/>
              </a:gdLst>
              <a:ahLst/>
              <a:cxnLst>
                <a:cxn ang="T8">
                  <a:pos x="T0" y="T1"/>
                </a:cxn>
                <a:cxn ang="T9">
                  <a:pos x="T2" y="T3"/>
                </a:cxn>
                <a:cxn ang="T10">
                  <a:pos x="T4" y="T5"/>
                </a:cxn>
                <a:cxn ang="T11">
                  <a:pos x="T6" y="T7"/>
                </a:cxn>
              </a:cxnLst>
              <a:rect l="T12" t="T13" r="T14" b="T15"/>
              <a:pathLst>
                <a:path w="320" h="47">
                  <a:moveTo>
                    <a:pt x="320" y="0"/>
                  </a:moveTo>
                  <a:lnTo>
                    <a:pt x="320" y="47"/>
                  </a:lnTo>
                  <a:lnTo>
                    <a:pt x="0" y="21"/>
                  </a:lnTo>
                  <a:lnTo>
                    <a:pt x="3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6" name="Rectangle 357"/>
            <p:cNvSpPr>
              <a:spLocks noChangeArrowheads="1"/>
            </p:cNvSpPr>
            <p:nvPr/>
          </p:nvSpPr>
          <p:spPr bwMode="auto">
            <a:xfrm>
              <a:off x="4543" y="3343"/>
              <a:ext cx="4" cy="3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4917" name="Rectangle 358"/>
            <p:cNvSpPr>
              <a:spLocks noChangeArrowheads="1"/>
            </p:cNvSpPr>
            <p:nvPr/>
          </p:nvSpPr>
          <p:spPr bwMode="auto">
            <a:xfrm>
              <a:off x="4530" y="3345"/>
              <a:ext cx="4" cy="3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4918" name="Rectangle 359"/>
            <p:cNvSpPr>
              <a:spLocks noChangeArrowheads="1"/>
            </p:cNvSpPr>
            <p:nvPr/>
          </p:nvSpPr>
          <p:spPr bwMode="auto">
            <a:xfrm>
              <a:off x="4690" y="3230"/>
              <a:ext cx="4" cy="3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4919" name="Rectangle 360"/>
            <p:cNvSpPr>
              <a:spLocks noChangeArrowheads="1"/>
            </p:cNvSpPr>
            <p:nvPr/>
          </p:nvSpPr>
          <p:spPr bwMode="auto">
            <a:xfrm>
              <a:off x="4677" y="3232"/>
              <a:ext cx="4" cy="3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4920" name="Rectangle 361"/>
            <p:cNvSpPr>
              <a:spLocks noChangeArrowheads="1"/>
            </p:cNvSpPr>
            <p:nvPr/>
          </p:nvSpPr>
          <p:spPr bwMode="auto">
            <a:xfrm>
              <a:off x="4381" y="3348"/>
              <a:ext cx="5" cy="3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solidFill>
                  <a:srgbClr val="669900"/>
                </a:solidFill>
              </a:endParaRPr>
            </a:p>
          </p:txBody>
        </p:sp>
        <p:sp>
          <p:nvSpPr>
            <p:cNvPr id="34921" name="Freeform 363"/>
            <p:cNvSpPr>
              <a:spLocks/>
            </p:cNvSpPr>
            <p:nvPr/>
          </p:nvSpPr>
          <p:spPr bwMode="auto">
            <a:xfrm>
              <a:off x="4412" y="3463"/>
              <a:ext cx="78" cy="98"/>
            </a:xfrm>
            <a:custGeom>
              <a:avLst/>
              <a:gdLst>
                <a:gd name="T0" fmla="*/ 0 w 312"/>
                <a:gd name="T1" fmla="*/ 0 h 396"/>
                <a:gd name="T2" fmla="*/ 0 w 312"/>
                <a:gd name="T3" fmla="*/ 0 h 396"/>
                <a:gd name="T4" fmla="*/ 0 w 312"/>
                <a:gd name="T5" fmla="*/ 0 h 396"/>
                <a:gd name="T6" fmla="*/ 0 w 312"/>
                <a:gd name="T7" fmla="*/ 0 h 396"/>
                <a:gd name="T8" fmla="*/ 0 w 312"/>
                <a:gd name="T9" fmla="*/ 0 h 396"/>
                <a:gd name="T10" fmla="*/ 0 w 312"/>
                <a:gd name="T11" fmla="*/ 0 h 396"/>
                <a:gd name="T12" fmla="*/ 0 w 312"/>
                <a:gd name="T13" fmla="*/ 0 h 396"/>
                <a:gd name="T14" fmla="*/ 0 w 312"/>
                <a:gd name="T15" fmla="*/ 0 h 396"/>
                <a:gd name="T16" fmla="*/ 0 w 312"/>
                <a:gd name="T17" fmla="*/ 0 h 396"/>
                <a:gd name="T18" fmla="*/ 0 w 312"/>
                <a:gd name="T19" fmla="*/ 0 h 396"/>
                <a:gd name="T20" fmla="*/ 0 w 312"/>
                <a:gd name="T21" fmla="*/ 0 h 396"/>
                <a:gd name="T22" fmla="*/ 0 w 312"/>
                <a:gd name="T23" fmla="*/ 0 h 396"/>
                <a:gd name="T24" fmla="*/ 0 w 312"/>
                <a:gd name="T25" fmla="*/ 0 h 396"/>
                <a:gd name="T26" fmla="*/ 0 w 312"/>
                <a:gd name="T27" fmla="*/ 0 h 396"/>
                <a:gd name="T28" fmla="*/ 0 w 312"/>
                <a:gd name="T29" fmla="*/ 0 h 396"/>
                <a:gd name="T30" fmla="*/ 0 w 312"/>
                <a:gd name="T31" fmla="*/ 0 h 396"/>
                <a:gd name="T32" fmla="*/ 0 w 312"/>
                <a:gd name="T33" fmla="*/ 0 h 396"/>
                <a:gd name="T34" fmla="*/ 0 w 312"/>
                <a:gd name="T35" fmla="*/ 0 h 396"/>
                <a:gd name="T36" fmla="*/ 0 w 312"/>
                <a:gd name="T37" fmla="*/ 0 h 396"/>
                <a:gd name="T38" fmla="*/ 0 w 312"/>
                <a:gd name="T39" fmla="*/ 0 h 396"/>
                <a:gd name="T40" fmla="*/ 0 w 312"/>
                <a:gd name="T41" fmla="*/ 0 h 396"/>
                <a:gd name="T42" fmla="*/ 0 w 312"/>
                <a:gd name="T43" fmla="*/ 0 h 396"/>
                <a:gd name="T44" fmla="*/ 0 w 312"/>
                <a:gd name="T45" fmla="*/ 0 h 396"/>
                <a:gd name="T46" fmla="*/ 0 w 312"/>
                <a:gd name="T47" fmla="*/ 0 h 396"/>
                <a:gd name="T48" fmla="*/ 0 w 312"/>
                <a:gd name="T49" fmla="*/ 0 h 396"/>
                <a:gd name="T50" fmla="*/ 0 w 312"/>
                <a:gd name="T51" fmla="*/ 0 h 396"/>
                <a:gd name="T52" fmla="*/ 0 w 312"/>
                <a:gd name="T53" fmla="*/ 0 h 396"/>
                <a:gd name="T54" fmla="*/ 0 w 312"/>
                <a:gd name="T55" fmla="*/ 0 h 396"/>
                <a:gd name="T56" fmla="*/ 0 w 312"/>
                <a:gd name="T57" fmla="*/ 0 h 396"/>
                <a:gd name="T58" fmla="*/ 0 w 312"/>
                <a:gd name="T59" fmla="*/ 0 h 396"/>
                <a:gd name="T60" fmla="*/ 0 w 312"/>
                <a:gd name="T61" fmla="*/ 0 h 396"/>
                <a:gd name="T62" fmla="*/ 0 w 312"/>
                <a:gd name="T63" fmla="*/ 0 h 396"/>
                <a:gd name="T64" fmla="*/ 0 w 312"/>
                <a:gd name="T65" fmla="*/ 0 h 396"/>
                <a:gd name="T66" fmla="*/ 0 w 312"/>
                <a:gd name="T67" fmla="*/ 0 h 396"/>
                <a:gd name="T68" fmla="*/ 0 w 312"/>
                <a:gd name="T69" fmla="*/ 0 h 396"/>
                <a:gd name="T70" fmla="*/ 0 w 312"/>
                <a:gd name="T71" fmla="*/ 0 h 396"/>
                <a:gd name="T72" fmla="*/ 0 w 312"/>
                <a:gd name="T73" fmla="*/ 0 h 396"/>
                <a:gd name="T74" fmla="*/ 0 w 312"/>
                <a:gd name="T75" fmla="*/ 0 h 396"/>
                <a:gd name="T76" fmla="*/ 0 w 312"/>
                <a:gd name="T77" fmla="*/ 0 h 396"/>
                <a:gd name="T78" fmla="*/ 0 w 312"/>
                <a:gd name="T79" fmla="*/ 0 h 396"/>
                <a:gd name="T80" fmla="*/ 0 w 312"/>
                <a:gd name="T81" fmla="*/ 0 h 396"/>
                <a:gd name="T82" fmla="*/ 0 w 312"/>
                <a:gd name="T83" fmla="*/ 0 h 396"/>
                <a:gd name="T84" fmla="*/ 0 w 312"/>
                <a:gd name="T85" fmla="*/ 0 h 396"/>
                <a:gd name="T86" fmla="*/ 0 w 312"/>
                <a:gd name="T87" fmla="*/ 0 h 396"/>
                <a:gd name="T88" fmla="*/ 0 w 312"/>
                <a:gd name="T89" fmla="*/ 0 h 396"/>
                <a:gd name="T90" fmla="*/ 0 w 312"/>
                <a:gd name="T91" fmla="*/ 0 h 396"/>
                <a:gd name="T92" fmla="*/ 0 w 312"/>
                <a:gd name="T93" fmla="*/ 0 h 396"/>
                <a:gd name="T94" fmla="*/ 0 w 312"/>
                <a:gd name="T95" fmla="*/ 0 h 396"/>
                <a:gd name="T96" fmla="*/ 0 w 312"/>
                <a:gd name="T97" fmla="*/ 0 h 396"/>
                <a:gd name="T98" fmla="*/ 0 w 312"/>
                <a:gd name="T99" fmla="*/ 0 h 396"/>
                <a:gd name="T100" fmla="*/ 0 w 312"/>
                <a:gd name="T101" fmla="*/ 0 h 396"/>
                <a:gd name="T102" fmla="*/ 0 w 312"/>
                <a:gd name="T103" fmla="*/ 0 h 396"/>
                <a:gd name="T104" fmla="*/ 0 w 312"/>
                <a:gd name="T105" fmla="*/ 0 h 396"/>
                <a:gd name="T106" fmla="*/ 0 w 312"/>
                <a:gd name="T107" fmla="*/ 0 h 3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2"/>
                <a:gd name="T163" fmla="*/ 0 h 396"/>
                <a:gd name="T164" fmla="*/ 312 w 312"/>
                <a:gd name="T165" fmla="*/ 396 h 3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2" h="396">
                  <a:moveTo>
                    <a:pt x="286" y="238"/>
                  </a:moveTo>
                  <a:lnTo>
                    <a:pt x="281" y="237"/>
                  </a:lnTo>
                  <a:lnTo>
                    <a:pt x="276" y="242"/>
                  </a:lnTo>
                  <a:lnTo>
                    <a:pt x="272" y="247"/>
                  </a:lnTo>
                  <a:lnTo>
                    <a:pt x="268" y="253"/>
                  </a:lnTo>
                  <a:lnTo>
                    <a:pt x="266" y="258"/>
                  </a:lnTo>
                  <a:lnTo>
                    <a:pt x="265" y="266"/>
                  </a:lnTo>
                  <a:lnTo>
                    <a:pt x="263" y="274"/>
                  </a:lnTo>
                  <a:lnTo>
                    <a:pt x="260" y="284"/>
                  </a:lnTo>
                  <a:lnTo>
                    <a:pt x="255" y="291"/>
                  </a:lnTo>
                  <a:lnTo>
                    <a:pt x="251" y="292"/>
                  </a:lnTo>
                  <a:lnTo>
                    <a:pt x="248" y="292"/>
                  </a:lnTo>
                  <a:lnTo>
                    <a:pt x="247" y="291"/>
                  </a:lnTo>
                  <a:lnTo>
                    <a:pt x="250" y="284"/>
                  </a:lnTo>
                  <a:lnTo>
                    <a:pt x="253" y="271"/>
                  </a:lnTo>
                  <a:lnTo>
                    <a:pt x="255" y="253"/>
                  </a:lnTo>
                  <a:lnTo>
                    <a:pt x="251" y="237"/>
                  </a:lnTo>
                  <a:lnTo>
                    <a:pt x="246" y="232"/>
                  </a:lnTo>
                  <a:lnTo>
                    <a:pt x="238" y="227"/>
                  </a:lnTo>
                  <a:lnTo>
                    <a:pt x="229" y="223"/>
                  </a:lnTo>
                  <a:lnTo>
                    <a:pt x="221" y="219"/>
                  </a:lnTo>
                  <a:lnTo>
                    <a:pt x="212" y="216"/>
                  </a:lnTo>
                  <a:lnTo>
                    <a:pt x="203" y="212"/>
                  </a:lnTo>
                  <a:lnTo>
                    <a:pt x="197" y="209"/>
                  </a:lnTo>
                  <a:lnTo>
                    <a:pt x="193" y="206"/>
                  </a:lnTo>
                  <a:lnTo>
                    <a:pt x="188" y="199"/>
                  </a:lnTo>
                  <a:lnTo>
                    <a:pt x="186" y="192"/>
                  </a:lnTo>
                  <a:lnTo>
                    <a:pt x="186" y="187"/>
                  </a:lnTo>
                  <a:lnTo>
                    <a:pt x="187" y="183"/>
                  </a:lnTo>
                  <a:lnTo>
                    <a:pt x="191" y="183"/>
                  </a:lnTo>
                  <a:lnTo>
                    <a:pt x="194" y="184"/>
                  </a:lnTo>
                  <a:lnTo>
                    <a:pt x="196" y="187"/>
                  </a:lnTo>
                  <a:lnTo>
                    <a:pt x="197" y="188"/>
                  </a:lnTo>
                  <a:lnTo>
                    <a:pt x="198" y="189"/>
                  </a:lnTo>
                  <a:lnTo>
                    <a:pt x="202" y="191"/>
                  </a:lnTo>
                  <a:lnTo>
                    <a:pt x="207" y="194"/>
                  </a:lnTo>
                  <a:lnTo>
                    <a:pt x="213" y="198"/>
                  </a:lnTo>
                  <a:lnTo>
                    <a:pt x="221" y="202"/>
                  </a:lnTo>
                  <a:lnTo>
                    <a:pt x="231" y="204"/>
                  </a:lnTo>
                  <a:lnTo>
                    <a:pt x="239" y="208"/>
                  </a:lnTo>
                  <a:lnTo>
                    <a:pt x="250" y="209"/>
                  </a:lnTo>
                  <a:lnTo>
                    <a:pt x="258" y="209"/>
                  </a:lnTo>
                  <a:lnTo>
                    <a:pt x="268" y="208"/>
                  </a:lnTo>
                  <a:lnTo>
                    <a:pt x="276" y="207"/>
                  </a:lnTo>
                  <a:lnTo>
                    <a:pt x="283" y="206"/>
                  </a:lnTo>
                  <a:lnTo>
                    <a:pt x="290" y="204"/>
                  </a:lnTo>
                  <a:lnTo>
                    <a:pt x="296" y="202"/>
                  </a:lnTo>
                  <a:lnTo>
                    <a:pt x="298" y="201"/>
                  </a:lnTo>
                  <a:lnTo>
                    <a:pt x="301" y="199"/>
                  </a:lnTo>
                  <a:lnTo>
                    <a:pt x="305" y="194"/>
                  </a:lnTo>
                  <a:lnTo>
                    <a:pt x="307" y="189"/>
                  </a:lnTo>
                  <a:lnTo>
                    <a:pt x="308" y="183"/>
                  </a:lnTo>
                  <a:lnTo>
                    <a:pt x="308" y="177"/>
                  </a:lnTo>
                  <a:lnTo>
                    <a:pt x="307" y="173"/>
                  </a:lnTo>
                  <a:lnTo>
                    <a:pt x="305" y="171"/>
                  </a:lnTo>
                  <a:lnTo>
                    <a:pt x="302" y="169"/>
                  </a:lnTo>
                  <a:lnTo>
                    <a:pt x="300" y="166"/>
                  </a:lnTo>
                  <a:lnTo>
                    <a:pt x="293" y="147"/>
                  </a:lnTo>
                  <a:lnTo>
                    <a:pt x="291" y="128"/>
                  </a:lnTo>
                  <a:lnTo>
                    <a:pt x="288" y="113"/>
                  </a:lnTo>
                  <a:lnTo>
                    <a:pt x="281" y="99"/>
                  </a:lnTo>
                  <a:lnTo>
                    <a:pt x="271" y="92"/>
                  </a:lnTo>
                  <a:lnTo>
                    <a:pt x="260" y="86"/>
                  </a:lnTo>
                  <a:lnTo>
                    <a:pt x="252" y="81"/>
                  </a:lnTo>
                  <a:lnTo>
                    <a:pt x="250" y="76"/>
                  </a:lnTo>
                  <a:lnTo>
                    <a:pt x="251" y="74"/>
                  </a:lnTo>
                  <a:lnTo>
                    <a:pt x="253" y="73"/>
                  </a:lnTo>
                  <a:lnTo>
                    <a:pt x="258" y="73"/>
                  </a:lnTo>
                  <a:lnTo>
                    <a:pt x="263" y="73"/>
                  </a:lnTo>
                  <a:lnTo>
                    <a:pt x="268" y="74"/>
                  </a:lnTo>
                  <a:lnTo>
                    <a:pt x="275" y="77"/>
                  </a:lnTo>
                  <a:lnTo>
                    <a:pt x="282" y="79"/>
                  </a:lnTo>
                  <a:lnTo>
                    <a:pt x="288" y="83"/>
                  </a:lnTo>
                  <a:lnTo>
                    <a:pt x="298" y="94"/>
                  </a:lnTo>
                  <a:lnTo>
                    <a:pt x="302" y="107"/>
                  </a:lnTo>
                  <a:lnTo>
                    <a:pt x="302" y="122"/>
                  </a:lnTo>
                  <a:lnTo>
                    <a:pt x="302" y="137"/>
                  </a:lnTo>
                  <a:lnTo>
                    <a:pt x="303" y="147"/>
                  </a:lnTo>
                  <a:lnTo>
                    <a:pt x="306" y="153"/>
                  </a:lnTo>
                  <a:lnTo>
                    <a:pt x="308" y="159"/>
                  </a:lnTo>
                  <a:lnTo>
                    <a:pt x="311" y="163"/>
                  </a:lnTo>
                  <a:lnTo>
                    <a:pt x="311" y="162"/>
                  </a:lnTo>
                  <a:lnTo>
                    <a:pt x="311" y="159"/>
                  </a:lnTo>
                  <a:lnTo>
                    <a:pt x="311" y="158"/>
                  </a:lnTo>
                  <a:lnTo>
                    <a:pt x="311" y="157"/>
                  </a:lnTo>
                  <a:lnTo>
                    <a:pt x="312" y="116"/>
                  </a:lnTo>
                  <a:lnTo>
                    <a:pt x="308" y="82"/>
                  </a:lnTo>
                  <a:lnTo>
                    <a:pt x="300" y="54"/>
                  </a:lnTo>
                  <a:lnTo>
                    <a:pt x="285" y="33"/>
                  </a:lnTo>
                  <a:lnTo>
                    <a:pt x="263" y="18"/>
                  </a:lnTo>
                  <a:lnTo>
                    <a:pt x="236" y="8"/>
                  </a:lnTo>
                  <a:lnTo>
                    <a:pt x="199" y="3"/>
                  </a:lnTo>
                  <a:lnTo>
                    <a:pt x="157" y="0"/>
                  </a:lnTo>
                  <a:lnTo>
                    <a:pt x="113" y="3"/>
                  </a:lnTo>
                  <a:lnTo>
                    <a:pt x="77" y="8"/>
                  </a:lnTo>
                  <a:lnTo>
                    <a:pt x="49" y="17"/>
                  </a:lnTo>
                  <a:lnTo>
                    <a:pt x="28" y="32"/>
                  </a:lnTo>
                  <a:lnTo>
                    <a:pt x="13" y="52"/>
                  </a:lnTo>
                  <a:lnTo>
                    <a:pt x="4" y="78"/>
                  </a:lnTo>
                  <a:lnTo>
                    <a:pt x="0" y="112"/>
                  </a:lnTo>
                  <a:lnTo>
                    <a:pt x="3" y="153"/>
                  </a:lnTo>
                  <a:lnTo>
                    <a:pt x="4" y="149"/>
                  </a:lnTo>
                  <a:lnTo>
                    <a:pt x="5" y="144"/>
                  </a:lnTo>
                  <a:lnTo>
                    <a:pt x="7" y="138"/>
                  </a:lnTo>
                  <a:lnTo>
                    <a:pt x="8" y="132"/>
                  </a:lnTo>
                  <a:lnTo>
                    <a:pt x="8" y="117"/>
                  </a:lnTo>
                  <a:lnTo>
                    <a:pt x="8" y="102"/>
                  </a:lnTo>
                  <a:lnTo>
                    <a:pt x="12" y="89"/>
                  </a:lnTo>
                  <a:lnTo>
                    <a:pt x="23" y="78"/>
                  </a:lnTo>
                  <a:lnTo>
                    <a:pt x="29" y="74"/>
                  </a:lnTo>
                  <a:lnTo>
                    <a:pt x="37" y="72"/>
                  </a:lnTo>
                  <a:lnTo>
                    <a:pt x="43" y="71"/>
                  </a:lnTo>
                  <a:lnTo>
                    <a:pt x="49" y="71"/>
                  </a:lnTo>
                  <a:lnTo>
                    <a:pt x="54" y="71"/>
                  </a:lnTo>
                  <a:lnTo>
                    <a:pt x="59" y="71"/>
                  </a:lnTo>
                  <a:lnTo>
                    <a:pt x="63" y="72"/>
                  </a:lnTo>
                  <a:lnTo>
                    <a:pt x="64" y="74"/>
                  </a:lnTo>
                  <a:lnTo>
                    <a:pt x="61" y="78"/>
                  </a:lnTo>
                  <a:lnTo>
                    <a:pt x="52" y="83"/>
                  </a:lnTo>
                  <a:lnTo>
                    <a:pt x="41" y="88"/>
                  </a:lnTo>
                  <a:lnTo>
                    <a:pt x="30" y="94"/>
                  </a:lnTo>
                  <a:lnTo>
                    <a:pt x="23" y="108"/>
                  </a:lnTo>
                  <a:lnTo>
                    <a:pt x="20" y="123"/>
                  </a:lnTo>
                  <a:lnTo>
                    <a:pt x="18" y="142"/>
                  </a:lnTo>
                  <a:lnTo>
                    <a:pt x="10" y="161"/>
                  </a:lnTo>
                  <a:lnTo>
                    <a:pt x="9" y="162"/>
                  </a:lnTo>
                  <a:lnTo>
                    <a:pt x="8" y="164"/>
                  </a:lnTo>
                  <a:lnTo>
                    <a:pt x="5" y="167"/>
                  </a:lnTo>
                  <a:lnTo>
                    <a:pt x="4" y="172"/>
                  </a:lnTo>
                  <a:lnTo>
                    <a:pt x="4" y="178"/>
                  </a:lnTo>
                  <a:lnTo>
                    <a:pt x="7" y="186"/>
                  </a:lnTo>
                  <a:lnTo>
                    <a:pt x="10" y="192"/>
                  </a:lnTo>
                  <a:lnTo>
                    <a:pt x="14" y="196"/>
                  </a:lnTo>
                  <a:lnTo>
                    <a:pt x="17" y="197"/>
                  </a:lnTo>
                  <a:lnTo>
                    <a:pt x="20" y="199"/>
                  </a:lnTo>
                  <a:lnTo>
                    <a:pt x="27" y="201"/>
                  </a:lnTo>
                  <a:lnTo>
                    <a:pt x="33" y="203"/>
                  </a:lnTo>
                  <a:lnTo>
                    <a:pt x="41" y="204"/>
                  </a:lnTo>
                  <a:lnTo>
                    <a:pt x="49" y="206"/>
                  </a:lnTo>
                  <a:lnTo>
                    <a:pt x="59" y="207"/>
                  </a:lnTo>
                  <a:lnTo>
                    <a:pt x="69" y="207"/>
                  </a:lnTo>
                  <a:lnTo>
                    <a:pt x="79" y="206"/>
                  </a:lnTo>
                  <a:lnTo>
                    <a:pt x="89" y="203"/>
                  </a:lnTo>
                  <a:lnTo>
                    <a:pt x="99" y="199"/>
                  </a:lnTo>
                  <a:lnTo>
                    <a:pt x="107" y="197"/>
                  </a:lnTo>
                  <a:lnTo>
                    <a:pt x="114" y="193"/>
                  </a:lnTo>
                  <a:lnTo>
                    <a:pt x="119" y="189"/>
                  </a:lnTo>
                  <a:lnTo>
                    <a:pt x="123" y="188"/>
                  </a:lnTo>
                  <a:lnTo>
                    <a:pt x="124" y="187"/>
                  </a:lnTo>
                  <a:lnTo>
                    <a:pt x="126" y="186"/>
                  </a:lnTo>
                  <a:lnTo>
                    <a:pt x="128" y="183"/>
                  </a:lnTo>
                  <a:lnTo>
                    <a:pt x="131" y="182"/>
                  </a:lnTo>
                  <a:lnTo>
                    <a:pt x="134" y="183"/>
                  </a:lnTo>
                  <a:lnTo>
                    <a:pt x="136" y="187"/>
                  </a:lnTo>
                  <a:lnTo>
                    <a:pt x="136" y="192"/>
                  </a:lnTo>
                  <a:lnTo>
                    <a:pt x="133" y="199"/>
                  </a:lnTo>
                  <a:lnTo>
                    <a:pt x="128" y="206"/>
                  </a:lnTo>
                  <a:lnTo>
                    <a:pt x="124" y="208"/>
                  </a:lnTo>
                  <a:lnTo>
                    <a:pt x="117" y="212"/>
                  </a:lnTo>
                  <a:lnTo>
                    <a:pt x="109" y="214"/>
                  </a:lnTo>
                  <a:lnTo>
                    <a:pt x="101" y="218"/>
                  </a:lnTo>
                  <a:lnTo>
                    <a:pt x="91" y="222"/>
                  </a:lnTo>
                  <a:lnTo>
                    <a:pt x="82" y="226"/>
                  </a:lnTo>
                  <a:lnTo>
                    <a:pt x="74" y="231"/>
                  </a:lnTo>
                  <a:lnTo>
                    <a:pt x="69" y="236"/>
                  </a:lnTo>
                  <a:lnTo>
                    <a:pt x="66" y="251"/>
                  </a:lnTo>
                  <a:lnTo>
                    <a:pt x="67" y="268"/>
                  </a:lnTo>
                  <a:lnTo>
                    <a:pt x="69" y="283"/>
                  </a:lnTo>
                  <a:lnTo>
                    <a:pt x="72" y="289"/>
                  </a:lnTo>
                  <a:lnTo>
                    <a:pt x="71" y="291"/>
                  </a:lnTo>
                  <a:lnTo>
                    <a:pt x="68" y="291"/>
                  </a:lnTo>
                  <a:lnTo>
                    <a:pt x="64" y="289"/>
                  </a:lnTo>
                  <a:lnTo>
                    <a:pt x="59" y="283"/>
                  </a:lnTo>
                  <a:lnTo>
                    <a:pt x="56" y="273"/>
                  </a:lnTo>
                  <a:lnTo>
                    <a:pt x="53" y="264"/>
                  </a:lnTo>
                  <a:lnTo>
                    <a:pt x="52" y="257"/>
                  </a:lnTo>
                  <a:lnTo>
                    <a:pt x="49" y="251"/>
                  </a:lnTo>
                  <a:lnTo>
                    <a:pt x="46" y="246"/>
                  </a:lnTo>
                  <a:lnTo>
                    <a:pt x="41" y="239"/>
                  </a:lnTo>
                  <a:lnTo>
                    <a:pt x="36" y="236"/>
                  </a:lnTo>
                  <a:lnTo>
                    <a:pt x="30" y="236"/>
                  </a:lnTo>
                  <a:lnTo>
                    <a:pt x="29" y="238"/>
                  </a:lnTo>
                  <a:lnTo>
                    <a:pt x="28" y="239"/>
                  </a:lnTo>
                  <a:lnTo>
                    <a:pt x="27" y="242"/>
                  </a:lnTo>
                  <a:lnTo>
                    <a:pt x="27" y="244"/>
                  </a:lnTo>
                  <a:lnTo>
                    <a:pt x="32" y="256"/>
                  </a:lnTo>
                  <a:lnTo>
                    <a:pt x="37" y="266"/>
                  </a:lnTo>
                  <a:lnTo>
                    <a:pt x="42" y="276"/>
                  </a:lnTo>
                  <a:lnTo>
                    <a:pt x="47" y="287"/>
                  </a:lnTo>
                  <a:lnTo>
                    <a:pt x="52" y="297"/>
                  </a:lnTo>
                  <a:lnTo>
                    <a:pt x="57" y="307"/>
                  </a:lnTo>
                  <a:lnTo>
                    <a:pt x="62" y="316"/>
                  </a:lnTo>
                  <a:lnTo>
                    <a:pt x="67" y="326"/>
                  </a:lnTo>
                  <a:lnTo>
                    <a:pt x="78" y="343"/>
                  </a:lnTo>
                  <a:lnTo>
                    <a:pt x="89" y="357"/>
                  </a:lnTo>
                  <a:lnTo>
                    <a:pt x="101" y="370"/>
                  </a:lnTo>
                  <a:lnTo>
                    <a:pt x="112" y="380"/>
                  </a:lnTo>
                  <a:lnTo>
                    <a:pt x="123" y="386"/>
                  </a:lnTo>
                  <a:lnTo>
                    <a:pt x="134" y="391"/>
                  </a:lnTo>
                  <a:lnTo>
                    <a:pt x="146" y="395"/>
                  </a:lnTo>
                  <a:lnTo>
                    <a:pt x="158" y="396"/>
                  </a:lnTo>
                  <a:lnTo>
                    <a:pt x="177" y="392"/>
                  </a:lnTo>
                  <a:lnTo>
                    <a:pt x="194" y="383"/>
                  </a:lnTo>
                  <a:lnTo>
                    <a:pt x="213" y="370"/>
                  </a:lnTo>
                  <a:lnTo>
                    <a:pt x="231" y="352"/>
                  </a:lnTo>
                  <a:lnTo>
                    <a:pt x="248" y="331"/>
                  </a:lnTo>
                  <a:lnTo>
                    <a:pt x="263" y="306"/>
                  </a:lnTo>
                  <a:lnTo>
                    <a:pt x="277" y="278"/>
                  </a:lnTo>
                  <a:lnTo>
                    <a:pt x="290" y="248"/>
                  </a:lnTo>
                  <a:lnTo>
                    <a:pt x="290" y="246"/>
                  </a:lnTo>
                  <a:lnTo>
                    <a:pt x="288" y="243"/>
                  </a:lnTo>
                  <a:lnTo>
                    <a:pt x="287" y="241"/>
                  </a:lnTo>
                  <a:lnTo>
                    <a:pt x="286" y="2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2" name="Freeform 364"/>
            <p:cNvSpPr>
              <a:spLocks/>
            </p:cNvSpPr>
            <p:nvPr/>
          </p:nvSpPr>
          <p:spPr bwMode="auto">
            <a:xfrm>
              <a:off x="4422" y="3486"/>
              <a:ext cx="24" cy="21"/>
            </a:xfrm>
            <a:custGeom>
              <a:avLst/>
              <a:gdLst>
                <a:gd name="T0" fmla="*/ 0 w 96"/>
                <a:gd name="T1" fmla="*/ 0 h 85"/>
                <a:gd name="T2" fmla="*/ 0 w 96"/>
                <a:gd name="T3" fmla="*/ 0 h 85"/>
                <a:gd name="T4" fmla="*/ 0 w 96"/>
                <a:gd name="T5" fmla="*/ 0 h 85"/>
                <a:gd name="T6" fmla="*/ 0 w 96"/>
                <a:gd name="T7" fmla="*/ 0 h 85"/>
                <a:gd name="T8" fmla="*/ 0 w 96"/>
                <a:gd name="T9" fmla="*/ 0 h 85"/>
                <a:gd name="T10" fmla="*/ 0 w 96"/>
                <a:gd name="T11" fmla="*/ 0 h 85"/>
                <a:gd name="T12" fmla="*/ 0 w 96"/>
                <a:gd name="T13" fmla="*/ 0 h 85"/>
                <a:gd name="T14" fmla="*/ 0 w 96"/>
                <a:gd name="T15" fmla="*/ 0 h 85"/>
                <a:gd name="T16" fmla="*/ 0 w 96"/>
                <a:gd name="T17" fmla="*/ 0 h 85"/>
                <a:gd name="T18" fmla="*/ 0 w 96"/>
                <a:gd name="T19" fmla="*/ 0 h 85"/>
                <a:gd name="T20" fmla="*/ 0 w 96"/>
                <a:gd name="T21" fmla="*/ 0 h 85"/>
                <a:gd name="T22" fmla="*/ 0 w 96"/>
                <a:gd name="T23" fmla="*/ 0 h 85"/>
                <a:gd name="T24" fmla="*/ 0 w 96"/>
                <a:gd name="T25" fmla="*/ 0 h 85"/>
                <a:gd name="T26" fmla="*/ 0 w 96"/>
                <a:gd name="T27" fmla="*/ 0 h 85"/>
                <a:gd name="T28" fmla="*/ 0 w 96"/>
                <a:gd name="T29" fmla="*/ 0 h 85"/>
                <a:gd name="T30" fmla="*/ 0 w 96"/>
                <a:gd name="T31" fmla="*/ 0 h 85"/>
                <a:gd name="T32" fmla="*/ 0 w 96"/>
                <a:gd name="T33" fmla="*/ 0 h 85"/>
                <a:gd name="T34" fmla="*/ 0 w 96"/>
                <a:gd name="T35" fmla="*/ 0 h 85"/>
                <a:gd name="T36" fmla="*/ 0 w 96"/>
                <a:gd name="T37" fmla="*/ 0 h 85"/>
                <a:gd name="T38" fmla="*/ 0 w 96"/>
                <a:gd name="T39" fmla="*/ 0 h 85"/>
                <a:gd name="T40" fmla="*/ 0 w 96"/>
                <a:gd name="T41" fmla="*/ 0 h 85"/>
                <a:gd name="T42" fmla="*/ 0 w 96"/>
                <a:gd name="T43" fmla="*/ 0 h 85"/>
                <a:gd name="T44" fmla="*/ 0 w 96"/>
                <a:gd name="T45" fmla="*/ 0 h 85"/>
                <a:gd name="T46" fmla="*/ 0 w 96"/>
                <a:gd name="T47" fmla="*/ 0 h 85"/>
                <a:gd name="T48" fmla="*/ 0 w 96"/>
                <a:gd name="T49" fmla="*/ 0 h 85"/>
                <a:gd name="T50" fmla="*/ 0 w 96"/>
                <a:gd name="T51" fmla="*/ 0 h 85"/>
                <a:gd name="T52" fmla="*/ 0 w 96"/>
                <a:gd name="T53" fmla="*/ 0 h 85"/>
                <a:gd name="T54" fmla="*/ 0 w 96"/>
                <a:gd name="T55" fmla="*/ 0 h 85"/>
                <a:gd name="T56" fmla="*/ 0 w 96"/>
                <a:gd name="T57" fmla="*/ 0 h 85"/>
                <a:gd name="T58" fmla="*/ 0 w 96"/>
                <a:gd name="T59" fmla="*/ 0 h 85"/>
                <a:gd name="T60" fmla="*/ 0 w 96"/>
                <a:gd name="T61" fmla="*/ 0 h 85"/>
                <a:gd name="T62" fmla="*/ 0 w 96"/>
                <a:gd name="T63" fmla="*/ 0 h 85"/>
                <a:gd name="T64" fmla="*/ 0 w 9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5"/>
                <a:gd name="T101" fmla="*/ 96 w 9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5">
                  <a:moveTo>
                    <a:pt x="48" y="0"/>
                  </a:moveTo>
                  <a:lnTo>
                    <a:pt x="38" y="1"/>
                  </a:lnTo>
                  <a:lnTo>
                    <a:pt x="30" y="5"/>
                  </a:lnTo>
                  <a:lnTo>
                    <a:pt x="21" y="9"/>
                  </a:lnTo>
                  <a:lnTo>
                    <a:pt x="15" y="15"/>
                  </a:lnTo>
                  <a:lnTo>
                    <a:pt x="8" y="21"/>
                  </a:lnTo>
                  <a:lnTo>
                    <a:pt x="3" y="29"/>
                  </a:lnTo>
                  <a:lnTo>
                    <a:pt x="1" y="36"/>
                  </a:lnTo>
                  <a:lnTo>
                    <a:pt x="0" y="45"/>
                  </a:lnTo>
                  <a:lnTo>
                    <a:pt x="1" y="54"/>
                  </a:lnTo>
                  <a:lnTo>
                    <a:pt x="3" y="61"/>
                  </a:lnTo>
                  <a:lnTo>
                    <a:pt x="8" y="69"/>
                  </a:lnTo>
                  <a:lnTo>
                    <a:pt x="15" y="75"/>
                  </a:lnTo>
                  <a:lnTo>
                    <a:pt x="21" y="80"/>
                  </a:lnTo>
                  <a:lnTo>
                    <a:pt x="30" y="84"/>
                  </a:lnTo>
                  <a:lnTo>
                    <a:pt x="38" y="85"/>
                  </a:lnTo>
                  <a:lnTo>
                    <a:pt x="48" y="85"/>
                  </a:lnTo>
                  <a:lnTo>
                    <a:pt x="58" y="83"/>
                  </a:lnTo>
                  <a:lnTo>
                    <a:pt x="67" y="79"/>
                  </a:lnTo>
                  <a:lnTo>
                    <a:pt x="75" y="74"/>
                  </a:lnTo>
                  <a:lnTo>
                    <a:pt x="82" y="66"/>
                  </a:lnTo>
                  <a:lnTo>
                    <a:pt x="88" y="60"/>
                  </a:lnTo>
                  <a:lnTo>
                    <a:pt x="92" y="51"/>
                  </a:lnTo>
                  <a:lnTo>
                    <a:pt x="95" y="43"/>
                  </a:lnTo>
                  <a:lnTo>
                    <a:pt x="96" y="34"/>
                  </a:lnTo>
                  <a:lnTo>
                    <a:pt x="95" y="25"/>
                  </a:lnTo>
                  <a:lnTo>
                    <a:pt x="92" y="18"/>
                  </a:lnTo>
                  <a:lnTo>
                    <a:pt x="88" y="13"/>
                  </a:lnTo>
                  <a:lnTo>
                    <a:pt x="82" y="8"/>
                  </a:lnTo>
                  <a:lnTo>
                    <a:pt x="75" y="4"/>
                  </a:lnTo>
                  <a:lnTo>
                    <a:pt x="67" y="1"/>
                  </a:lnTo>
                  <a:lnTo>
                    <a:pt x="58" y="0"/>
                  </a:lnTo>
                  <a:lnTo>
                    <a:pt x="48"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3" name="Freeform 365"/>
            <p:cNvSpPr>
              <a:spLocks/>
            </p:cNvSpPr>
            <p:nvPr/>
          </p:nvSpPr>
          <p:spPr bwMode="auto">
            <a:xfrm>
              <a:off x="4457" y="3487"/>
              <a:ext cx="24" cy="20"/>
            </a:xfrm>
            <a:custGeom>
              <a:avLst/>
              <a:gdLst>
                <a:gd name="T0" fmla="*/ 0 w 95"/>
                <a:gd name="T1" fmla="*/ 0 h 80"/>
                <a:gd name="T2" fmla="*/ 0 w 95"/>
                <a:gd name="T3" fmla="*/ 0 h 80"/>
                <a:gd name="T4" fmla="*/ 0 w 95"/>
                <a:gd name="T5" fmla="*/ 0 h 80"/>
                <a:gd name="T6" fmla="*/ 0 w 95"/>
                <a:gd name="T7" fmla="*/ 0 h 80"/>
                <a:gd name="T8" fmla="*/ 0 w 95"/>
                <a:gd name="T9" fmla="*/ 0 h 80"/>
                <a:gd name="T10" fmla="*/ 0 w 95"/>
                <a:gd name="T11" fmla="*/ 0 h 80"/>
                <a:gd name="T12" fmla="*/ 0 w 95"/>
                <a:gd name="T13" fmla="*/ 0 h 80"/>
                <a:gd name="T14" fmla="*/ 0 w 95"/>
                <a:gd name="T15" fmla="*/ 0 h 80"/>
                <a:gd name="T16" fmla="*/ 0 w 95"/>
                <a:gd name="T17" fmla="*/ 0 h 80"/>
                <a:gd name="T18" fmla="*/ 0 w 95"/>
                <a:gd name="T19" fmla="*/ 0 h 80"/>
                <a:gd name="T20" fmla="*/ 0 w 95"/>
                <a:gd name="T21" fmla="*/ 0 h 80"/>
                <a:gd name="T22" fmla="*/ 0 w 95"/>
                <a:gd name="T23" fmla="*/ 0 h 80"/>
                <a:gd name="T24" fmla="*/ 0 w 95"/>
                <a:gd name="T25" fmla="*/ 0 h 80"/>
                <a:gd name="T26" fmla="*/ 0 w 95"/>
                <a:gd name="T27" fmla="*/ 0 h 80"/>
                <a:gd name="T28" fmla="*/ 0 w 95"/>
                <a:gd name="T29" fmla="*/ 0 h 80"/>
                <a:gd name="T30" fmla="*/ 0 w 95"/>
                <a:gd name="T31" fmla="*/ 0 h 80"/>
                <a:gd name="T32" fmla="*/ 0 w 95"/>
                <a:gd name="T33" fmla="*/ 0 h 80"/>
                <a:gd name="T34" fmla="*/ 0 w 95"/>
                <a:gd name="T35" fmla="*/ 0 h 80"/>
                <a:gd name="T36" fmla="*/ 0 w 95"/>
                <a:gd name="T37" fmla="*/ 0 h 80"/>
                <a:gd name="T38" fmla="*/ 0 w 95"/>
                <a:gd name="T39" fmla="*/ 0 h 80"/>
                <a:gd name="T40" fmla="*/ 0 w 95"/>
                <a:gd name="T41" fmla="*/ 0 h 80"/>
                <a:gd name="T42" fmla="*/ 0 w 95"/>
                <a:gd name="T43" fmla="*/ 0 h 80"/>
                <a:gd name="T44" fmla="*/ 0 w 95"/>
                <a:gd name="T45" fmla="*/ 0 h 80"/>
                <a:gd name="T46" fmla="*/ 0 w 95"/>
                <a:gd name="T47" fmla="*/ 0 h 80"/>
                <a:gd name="T48" fmla="*/ 0 w 95"/>
                <a:gd name="T49" fmla="*/ 0 h 80"/>
                <a:gd name="T50" fmla="*/ 0 w 95"/>
                <a:gd name="T51" fmla="*/ 0 h 80"/>
                <a:gd name="T52" fmla="*/ 0 w 95"/>
                <a:gd name="T53" fmla="*/ 0 h 80"/>
                <a:gd name="T54" fmla="*/ 0 w 95"/>
                <a:gd name="T55" fmla="*/ 0 h 80"/>
                <a:gd name="T56" fmla="*/ 0 w 95"/>
                <a:gd name="T57" fmla="*/ 0 h 80"/>
                <a:gd name="T58" fmla="*/ 0 w 95"/>
                <a:gd name="T59" fmla="*/ 0 h 80"/>
                <a:gd name="T60" fmla="*/ 0 w 95"/>
                <a:gd name="T61" fmla="*/ 0 h 80"/>
                <a:gd name="T62" fmla="*/ 0 w 95"/>
                <a:gd name="T63" fmla="*/ 0 h 80"/>
                <a:gd name="T64" fmla="*/ 0 w 95"/>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80"/>
                <a:gd name="T101" fmla="*/ 95 w 9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80">
                  <a:moveTo>
                    <a:pt x="47" y="80"/>
                  </a:moveTo>
                  <a:lnTo>
                    <a:pt x="57" y="80"/>
                  </a:lnTo>
                  <a:lnTo>
                    <a:pt x="66" y="79"/>
                  </a:lnTo>
                  <a:lnTo>
                    <a:pt x="74" y="76"/>
                  </a:lnTo>
                  <a:lnTo>
                    <a:pt x="81" y="72"/>
                  </a:lnTo>
                  <a:lnTo>
                    <a:pt x="86" y="67"/>
                  </a:lnTo>
                  <a:lnTo>
                    <a:pt x="91" y="60"/>
                  </a:lnTo>
                  <a:lnTo>
                    <a:pt x="94" y="52"/>
                  </a:lnTo>
                  <a:lnTo>
                    <a:pt x="95" y="45"/>
                  </a:lnTo>
                  <a:lnTo>
                    <a:pt x="94" y="36"/>
                  </a:lnTo>
                  <a:lnTo>
                    <a:pt x="91" y="29"/>
                  </a:lnTo>
                  <a:lnTo>
                    <a:pt x="86" y="21"/>
                  </a:lnTo>
                  <a:lnTo>
                    <a:pt x="81" y="15"/>
                  </a:lnTo>
                  <a:lnTo>
                    <a:pt x="74" y="10"/>
                  </a:lnTo>
                  <a:lnTo>
                    <a:pt x="66" y="6"/>
                  </a:lnTo>
                  <a:lnTo>
                    <a:pt x="57" y="2"/>
                  </a:lnTo>
                  <a:lnTo>
                    <a:pt x="47" y="1"/>
                  </a:lnTo>
                  <a:lnTo>
                    <a:pt x="37" y="0"/>
                  </a:lnTo>
                  <a:lnTo>
                    <a:pt x="29" y="1"/>
                  </a:lnTo>
                  <a:lnTo>
                    <a:pt x="21" y="4"/>
                  </a:lnTo>
                  <a:lnTo>
                    <a:pt x="15" y="7"/>
                  </a:lnTo>
                  <a:lnTo>
                    <a:pt x="9" y="11"/>
                  </a:lnTo>
                  <a:lnTo>
                    <a:pt x="4" y="17"/>
                  </a:lnTo>
                  <a:lnTo>
                    <a:pt x="1" y="25"/>
                  </a:lnTo>
                  <a:lnTo>
                    <a:pt x="0" y="32"/>
                  </a:lnTo>
                  <a:lnTo>
                    <a:pt x="1" y="40"/>
                  </a:lnTo>
                  <a:lnTo>
                    <a:pt x="4" y="49"/>
                  </a:lnTo>
                  <a:lnTo>
                    <a:pt x="7" y="56"/>
                  </a:lnTo>
                  <a:lnTo>
                    <a:pt x="14" y="62"/>
                  </a:lnTo>
                  <a:lnTo>
                    <a:pt x="21" y="69"/>
                  </a:lnTo>
                  <a:lnTo>
                    <a:pt x="29" y="74"/>
                  </a:lnTo>
                  <a:lnTo>
                    <a:pt x="37" y="77"/>
                  </a:lnTo>
                  <a:lnTo>
                    <a:pt x="47" y="8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4" name="Freeform 366"/>
            <p:cNvSpPr>
              <a:spLocks/>
            </p:cNvSpPr>
            <p:nvPr/>
          </p:nvSpPr>
          <p:spPr bwMode="auto">
            <a:xfrm>
              <a:off x="4434" y="3518"/>
              <a:ext cx="35" cy="26"/>
            </a:xfrm>
            <a:custGeom>
              <a:avLst/>
              <a:gdLst>
                <a:gd name="T0" fmla="*/ 0 w 143"/>
                <a:gd name="T1" fmla="*/ 0 h 102"/>
                <a:gd name="T2" fmla="*/ 0 w 143"/>
                <a:gd name="T3" fmla="*/ 0 h 102"/>
                <a:gd name="T4" fmla="*/ 0 w 143"/>
                <a:gd name="T5" fmla="*/ 0 h 102"/>
                <a:gd name="T6" fmla="*/ 0 w 143"/>
                <a:gd name="T7" fmla="*/ 0 h 102"/>
                <a:gd name="T8" fmla="*/ 0 w 143"/>
                <a:gd name="T9" fmla="*/ 0 h 102"/>
                <a:gd name="T10" fmla="*/ 0 w 143"/>
                <a:gd name="T11" fmla="*/ 0 h 102"/>
                <a:gd name="T12" fmla="*/ 0 w 143"/>
                <a:gd name="T13" fmla="*/ 0 h 102"/>
                <a:gd name="T14" fmla="*/ 0 w 143"/>
                <a:gd name="T15" fmla="*/ 0 h 102"/>
                <a:gd name="T16" fmla="*/ 0 w 143"/>
                <a:gd name="T17" fmla="*/ 0 h 102"/>
                <a:gd name="T18" fmla="*/ 0 w 143"/>
                <a:gd name="T19" fmla="*/ 0 h 102"/>
                <a:gd name="T20" fmla="*/ 0 w 143"/>
                <a:gd name="T21" fmla="*/ 0 h 102"/>
                <a:gd name="T22" fmla="*/ 0 w 143"/>
                <a:gd name="T23" fmla="*/ 0 h 102"/>
                <a:gd name="T24" fmla="*/ 0 w 143"/>
                <a:gd name="T25" fmla="*/ 0 h 102"/>
                <a:gd name="T26" fmla="*/ 0 w 143"/>
                <a:gd name="T27" fmla="*/ 0 h 102"/>
                <a:gd name="T28" fmla="*/ 0 w 143"/>
                <a:gd name="T29" fmla="*/ 0 h 102"/>
                <a:gd name="T30" fmla="*/ 0 w 143"/>
                <a:gd name="T31" fmla="*/ 0 h 102"/>
                <a:gd name="T32" fmla="*/ 0 w 143"/>
                <a:gd name="T33" fmla="*/ 0 h 102"/>
                <a:gd name="T34" fmla="*/ 0 w 143"/>
                <a:gd name="T35" fmla="*/ 0 h 102"/>
                <a:gd name="T36" fmla="*/ 0 w 143"/>
                <a:gd name="T37" fmla="*/ 0 h 102"/>
                <a:gd name="T38" fmla="*/ 0 w 143"/>
                <a:gd name="T39" fmla="*/ 0 h 102"/>
                <a:gd name="T40" fmla="*/ 0 w 143"/>
                <a:gd name="T41" fmla="*/ 0 h 102"/>
                <a:gd name="T42" fmla="*/ 0 w 143"/>
                <a:gd name="T43" fmla="*/ 0 h 102"/>
                <a:gd name="T44" fmla="*/ 0 w 143"/>
                <a:gd name="T45" fmla="*/ 0 h 102"/>
                <a:gd name="T46" fmla="*/ 0 w 143"/>
                <a:gd name="T47" fmla="*/ 0 h 102"/>
                <a:gd name="T48" fmla="*/ 0 w 143"/>
                <a:gd name="T49" fmla="*/ 0 h 102"/>
                <a:gd name="T50" fmla="*/ 0 w 143"/>
                <a:gd name="T51" fmla="*/ 0 h 102"/>
                <a:gd name="T52" fmla="*/ 0 w 143"/>
                <a:gd name="T53" fmla="*/ 0 h 102"/>
                <a:gd name="T54" fmla="*/ 0 w 143"/>
                <a:gd name="T55" fmla="*/ 0 h 102"/>
                <a:gd name="T56" fmla="*/ 0 w 143"/>
                <a:gd name="T57" fmla="*/ 0 h 102"/>
                <a:gd name="T58" fmla="*/ 0 w 143"/>
                <a:gd name="T59" fmla="*/ 0 h 102"/>
                <a:gd name="T60" fmla="*/ 0 w 143"/>
                <a:gd name="T61" fmla="*/ 0 h 102"/>
                <a:gd name="T62" fmla="*/ 0 w 143"/>
                <a:gd name="T63" fmla="*/ 0 h 102"/>
                <a:gd name="T64" fmla="*/ 0 w 143"/>
                <a:gd name="T65" fmla="*/ 0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3"/>
                <a:gd name="T100" fmla="*/ 0 h 102"/>
                <a:gd name="T101" fmla="*/ 143 w 143"/>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3" h="102">
                  <a:moveTo>
                    <a:pt x="71" y="0"/>
                  </a:moveTo>
                  <a:lnTo>
                    <a:pt x="56" y="1"/>
                  </a:lnTo>
                  <a:lnTo>
                    <a:pt x="44" y="3"/>
                  </a:lnTo>
                  <a:lnTo>
                    <a:pt x="31" y="6"/>
                  </a:lnTo>
                  <a:lnTo>
                    <a:pt x="21" y="11"/>
                  </a:lnTo>
                  <a:lnTo>
                    <a:pt x="13" y="19"/>
                  </a:lnTo>
                  <a:lnTo>
                    <a:pt x="6" y="26"/>
                  </a:lnTo>
                  <a:lnTo>
                    <a:pt x="1" y="35"/>
                  </a:lnTo>
                  <a:lnTo>
                    <a:pt x="0" y="45"/>
                  </a:lnTo>
                  <a:lnTo>
                    <a:pt x="1" y="55"/>
                  </a:lnTo>
                  <a:lnTo>
                    <a:pt x="6" y="65"/>
                  </a:lnTo>
                  <a:lnTo>
                    <a:pt x="13" y="75"/>
                  </a:lnTo>
                  <a:lnTo>
                    <a:pt x="21" y="83"/>
                  </a:lnTo>
                  <a:lnTo>
                    <a:pt x="31" y="90"/>
                  </a:lnTo>
                  <a:lnTo>
                    <a:pt x="44" y="97"/>
                  </a:lnTo>
                  <a:lnTo>
                    <a:pt x="56" y="100"/>
                  </a:lnTo>
                  <a:lnTo>
                    <a:pt x="71" y="102"/>
                  </a:lnTo>
                  <a:lnTo>
                    <a:pt x="86" y="100"/>
                  </a:lnTo>
                  <a:lnTo>
                    <a:pt x="99" y="97"/>
                  </a:lnTo>
                  <a:lnTo>
                    <a:pt x="111" y="92"/>
                  </a:lnTo>
                  <a:lnTo>
                    <a:pt x="121" y="84"/>
                  </a:lnTo>
                  <a:lnTo>
                    <a:pt x="130" y="75"/>
                  </a:lnTo>
                  <a:lnTo>
                    <a:pt x="136" y="66"/>
                  </a:lnTo>
                  <a:lnTo>
                    <a:pt x="141" y="56"/>
                  </a:lnTo>
                  <a:lnTo>
                    <a:pt x="143" y="45"/>
                  </a:lnTo>
                  <a:lnTo>
                    <a:pt x="141" y="35"/>
                  </a:lnTo>
                  <a:lnTo>
                    <a:pt x="136" y="26"/>
                  </a:lnTo>
                  <a:lnTo>
                    <a:pt x="130" y="19"/>
                  </a:lnTo>
                  <a:lnTo>
                    <a:pt x="121" y="13"/>
                  </a:lnTo>
                  <a:lnTo>
                    <a:pt x="111" y="8"/>
                  </a:lnTo>
                  <a:lnTo>
                    <a:pt x="99" y="4"/>
                  </a:lnTo>
                  <a:lnTo>
                    <a:pt x="86" y="1"/>
                  </a:lnTo>
                  <a:lnTo>
                    <a:pt x="71"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5" name="Freeform 367"/>
            <p:cNvSpPr>
              <a:spLocks/>
            </p:cNvSpPr>
            <p:nvPr/>
          </p:nvSpPr>
          <p:spPr bwMode="auto">
            <a:xfrm>
              <a:off x="4448" y="3504"/>
              <a:ext cx="7" cy="9"/>
            </a:xfrm>
            <a:custGeom>
              <a:avLst/>
              <a:gdLst>
                <a:gd name="T0" fmla="*/ 0 w 27"/>
                <a:gd name="T1" fmla="*/ 0 h 39"/>
                <a:gd name="T2" fmla="*/ 0 w 27"/>
                <a:gd name="T3" fmla="*/ 0 h 39"/>
                <a:gd name="T4" fmla="*/ 0 w 27"/>
                <a:gd name="T5" fmla="*/ 0 h 39"/>
                <a:gd name="T6" fmla="*/ 0 w 27"/>
                <a:gd name="T7" fmla="*/ 0 h 39"/>
                <a:gd name="T8" fmla="*/ 0 w 27"/>
                <a:gd name="T9" fmla="*/ 0 h 39"/>
                <a:gd name="T10" fmla="*/ 0 w 27"/>
                <a:gd name="T11" fmla="*/ 0 h 39"/>
                <a:gd name="T12" fmla="*/ 0 w 27"/>
                <a:gd name="T13" fmla="*/ 0 h 39"/>
                <a:gd name="T14" fmla="*/ 0 w 27"/>
                <a:gd name="T15" fmla="*/ 0 h 39"/>
                <a:gd name="T16" fmla="*/ 0 w 27"/>
                <a:gd name="T17" fmla="*/ 0 h 39"/>
                <a:gd name="T18" fmla="*/ 0 w 27"/>
                <a:gd name="T19" fmla="*/ 0 h 39"/>
                <a:gd name="T20" fmla="*/ 0 w 27"/>
                <a:gd name="T21" fmla="*/ 0 h 39"/>
                <a:gd name="T22" fmla="*/ 0 w 27"/>
                <a:gd name="T23" fmla="*/ 0 h 39"/>
                <a:gd name="T24" fmla="*/ 0 w 27"/>
                <a:gd name="T25" fmla="*/ 0 h 39"/>
                <a:gd name="T26" fmla="*/ 0 w 27"/>
                <a:gd name="T27" fmla="*/ 0 h 39"/>
                <a:gd name="T28" fmla="*/ 0 w 27"/>
                <a:gd name="T29" fmla="*/ 0 h 39"/>
                <a:gd name="T30" fmla="*/ 0 w 27"/>
                <a:gd name="T31" fmla="*/ 0 h 39"/>
                <a:gd name="T32" fmla="*/ 0 w 27"/>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39"/>
                <a:gd name="T53" fmla="*/ 27 w 27"/>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39">
                  <a:moveTo>
                    <a:pt x="14" y="39"/>
                  </a:moveTo>
                  <a:lnTo>
                    <a:pt x="19" y="38"/>
                  </a:lnTo>
                  <a:lnTo>
                    <a:pt x="24" y="33"/>
                  </a:lnTo>
                  <a:lnTo>
                    <a:pt x="26" y="27"/>
                  </a:lnTo>
                  <a:lnTo>
                    <a:pt x="27" y="19"/>
                  </a:lnTo>
                  <a:lnTo>
                    <a:pt x="26" y="12"/>
                  </a:lnTo>
                  <a:lnTo>
                    <a:pt x="24" y="5"/>
                  </a:lnTo>
                  <a:lnTo>
                    <a:pt x="19" y="2"/>
                  </a:lnTo>
                  <a:lnTo>
                    <a:pt x="14" y="0"/>
                  </a:lnTo>
                  <a:lnTo>
                    <a:pt x="9" y="2"/>
                  </a:lnTo>
                  <a:lnTo>
                    <a:pt x="4" y="5"/>
                  </a:lnTo>
                  <a:lnTo>
                    <a:pt x="1" y="12"/>
                  </a:lnTo>
                  <a:lnTo>
                    <a:pt x="0" y="19"/>
                  </a:lnTo>
                  <a:lnTo>
                    <a:pt x="1" y="27"/>
                  </a:lnTo>
                  <a:lnTo>
                    <a:pt x="4" y="33"/>
                  </a:lnTo>
                  <a:lnTo>
                    <a:pt x="9" y="38"/>
                  </a:lnTo>
                  <a:lnTo>
                    <a:pt x="14" y="39"/>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6" name="Freeform 368"/>
            <p:cNvSpPr>
              <a:spLocks/>
            </p:cNvSpPr>
            <p:nvPr/>
          </p:nvSpPr>
          <p:spPr bwMode="auto">
            <a:xfrm>
              <a:off x="4440" y="3545"/>
              <a:ext cx="23" cy="7"/>
            </a:xfrm>
            <a:custGeom>
              <a:avLst/>
              <a:gdLst>
                <a:gd name="T0" fmla="*/ 0 w 93"/>
                <a:gd name="T1" fmla="*/ 0 h 28"/>
                <a:gd name="T2" fmla="*/ 0 w 93"/>
                <a:gd name="T3" fmla="*/ 0 h 28"/>
                <a:gd name="T4" fmla="*/ 0 w 93"/>
                <a:gd name="T5" fmla="*/ 0 h 28"/>
                <a:gd name="T6" fmla="*/ 0 w 93"/>
                <a:gd name="T7" fmla="*/ 0 h 28"/>
                <a:gd name="T8" fmla="*/ 0 w 93"/>
                <a:gd name="T9" fmla="*/ 0 h 28"/>
                <a:gd name="T10" fmla="*/ 0 w 93"/>
                <a:gd name="T11" fmla="*/ 0 h 28"/>
                <a:gd name="T12" fmla="*/ 0 w 93"/>
                <a:gd name="T13" fmla="*/ 0 h 28"/>
                <a:gd name="T14" fmla="*/ 0 w 93"/>
                <a:gd name="T15" fmla="*/ 0 h 28"/>
                <a:gd name="T16" fmla="*/ 0 w 93"/>
                <a:gd name="T17" fmla="*/ 0 h 28"/>
                <a:gd name="T18" fmla="*/ 0 w 93"/>
                <a:gd name="T19" fmla="*/ 0 h 28"/>
                <a:gd name="T20" fmla="*/ 0 w 93"/>
                <a:gd name="T21" fmla="*/ 0 h 28"/>
                <a:gd name="T22" fmla="*/ 0 w 93"/>
                <a:gd name="T23" fmla="*/ 0 h 28"/>
                <a:gd name="T24" fmla="*/ 0 w 93"/>
                <a:gd name="T25" fmla="*/ 0 h 28"/>
                <a:gd name="T26" fmla="*/ 0 w 93"/>
                <a:gd name="T27" fmla="*/ 0 h 28"/>
                <a:gd name="T28" fmla="*/ 0 w 93"/>
                <a:gd name="T29" fmla="*/ 0 h 28"/>
                <a:gd name="T30" fmla="*/ 0 w 93"/>
                <a:gd name="T31" fmla="*/ 0 h 28"/>
                <a:gd name="T32" fmla="*/ 0 w 93"/>
                <a:gd name="T33" fmla="*/ 0 h 28"/>
                <a:gd name="T34" fmla="*/ 0 w 93"/>
                <a:gd name="T35" fmla="*/ 0 h 28"/>
                <a:gd name="T36" fmla="*/ 0 w 93"/>
                <a:gd name="T37" fmla="*/ 0 h 28"/>
                <a:gd name="T38" fmla="*/ 0 w 93"/>
                <a:gd name="T39" fmla="*/ 0 h 28"/>
                <a:gd name="T40" fmla="*/ 0 w 93"/>
                <a:gd name="T41" fmla="*/ 0 h 28"/>
                <a:gd name="T42" fmla="*/ 0 w 93"/>
                <a:gd name="T43" fmla="*/ 0 h 28"/>
                <a:gd name="T44" fmla="*/ 0 w 93"/>
                <a:gd name="T45" fmla="*/ 0 h 28"/>
                <a:gd name="T46" fmla="*/ 0 w 93"/>
                <a:gd name="T47" fmla="*/ 0 h 28"/>
                <a:gd name="T48" fmla="*/ 0 w 93"/>
                <a:gd name="T49" fmla="*/ 0 h 28"/>
                <a:gd name="T50" fmla="*/ 0 w 93"/>
                <a:gd name="T51" fmla="*/ 0 h 28"/>
                <a:gd name="T52" fmla="*/ 0 w 93"/>
                <a:gd name="T53" fmla="*/ 0 h 28"/>
                <a:gd name="T54" fmla="*/ 0 w 93"/>
                <a:gd name="T55" fmla="*/ 0 h 28"/>
                <a:gd name="T56" fmla="*/ 0 w 93"/>
                <a:gd name="T57" fmla="*/ 0 h 28"/>
                <a:gd name="T58" fmla="*/ 0 w 93"/>
                <a:gd name="T59" fmla="*/ 0 h 28"/>
                <a:gd name="T60" fmla="*/ 0 w 93"/>
                <a:gd name="T61" fmla="*/ 0 h 28"/>
                <a:gd name="T62" fmla="*/ 0 w 93"/>
                <a:gd name="T63" fmla="*/ 0 h 28"/>
                <a:gd name="T64" fmla="*/ 0 w 93"/>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28"/>
                <a:gd name="T101" fmla="*/ 93 w 93"/>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28">
                  <a:moveTo>
                    <a:pt x="0" y="0"/>
                  </a:moveTo>
                  <a:lnTo>
                    <a:pt x="1" y="5"/>
                  </a:lnTo>
                  <a:lnTo>
                    <a:pt x="5" y="11"/>
                  </a:lnTo>
                  <a:lnTo>
                    <a:pt x="9" y="16"/>
                  </a:lnTo>
                  <a:lnTo>
                    <a:pt x="15" y="20"/>
                  </a:lnTo>
                  <a:lnTo>
                    <a:pt x="21" y="23"/>
                  </a:lnTo>
                  <a:lnTo>
                    <a:pt x="29" y="26"/>
                  </a:lnTo>
                  <a:lnTo>
                    <a:pt x="38" y="28"/>
                  </a:lnTo>
                  <a:lnTo>
                    <a:pt x="46" y="28"/>
                  </a:lnTo>
                  <a:lnTo>
                    <a:pt x="55" y="28"/>
                  </a:lnTo>
                  <a:lnTo>
                    <a:pt x="63" y="26"/>
                  </a:lnTo>
                  <a:lnTo>
                    <a:pt x="70" y="23"/>
                  </a:lnTo>
                  <a:lnTo>
                    <a:pt x="78" y="20"/>
                  </a:lnTo>
                  <a:lnTo>
                    <a:pt x="83" y="16"/>
                  </a:lnTo>
                  <a:lnTo>
                    <a:pt x="88" y="11"/>
                  </a:lnTo>
                  <a:lnTo>
                    <a:pt x="90" y="6"/>
                  </a:lnTo>
                  <a:lnTo>
                    <a:pt x="93" y="1"/>
                  </a:lnTo>
                  <a:lnTo>
                    <a:pt x="88" y="3"/>
                  </a:lnTo>
                  <a:lnTo>
                    <a:pt x="84" y="6"/>
                  </a:lnTo>
                  <a:lnTo>
                    <a:pt x="78" y="8"/>
                  </a:lnTo>
                  <a:lnTo>
                    <a:pt x="73" y="11"/>
                  </a:lnTo>
                  <a:lnTo>
                    <a:pt x="66" y="12"/>
                  </a:lnTo>
                  <a:lnTo>
                    <a:pt x="60" y="13"/>
                  </a:lnTo>
                  <a:lnTo>
                    <a:pt x="54" y="15"/>
                  </a:lnTo>
                  <a:lnTo>
                    <a:pt x="46" y="15"/>
                  </a:lnTo>
                  <a:lnTo>
                    <a:pt x="39" y="15"/>
                  </a:lnTo>
                  <a:lnTo>
                    <a:pt x="33" y="13"/>
                  </a:lnTo>
                  <a:lnTo>
                    <a:pt x="25" y="12"/>
                  </a:lnTo>
                  <a:lnTo>
                    <a:pt x="20" y="11"/>
                  </a:lnTo>
                  <a:lnTo>
                    <a:pt x="14" y="8"/>
                  </a:lnTo>
                  <a:lnTo>
                    <a:pt x="9" y="6"/>
                  </a:lnTo>
                  <a:lnTo>
                    <a:pt x="4" y="3"/>
                  </a:lnTo>
                  <a:lnTo>
                    <a:pt x="0"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7" name="Freeform 369"/>
            <p:cNvSpPr>
              <a:spLocks/>
            </p:cNvSpPr>
            <p:nvPr/>
          </p:nvSpPr>
          <p:spPr bwMode="auto">
            <a:xfrm>
              <a:off x="4377" y="3464"/>
              <a:ext cx="31" cy="36"/>
            </a:xfrm>
            <a:custGeom>
              <a:avLst/>
              <a:gdLst>
                <a:gd name="T0" fmla="*/ 0 w 122"/>
                <a:gd name="T1" fmla="*/ 0 h 143"/>
                <a:gd name="T2" fmla="*/ 0 w 122"/>
                <a:gd name="T3" fmla="*/ 0 h 143"/>
                <a:gd name="T4" fmla="*/ 0 w 122"/>
                <a:gd name="T5" fmla="*/ 0 h 143"/>
                <a:gd name="T6" fmla="*/ 0 w 122"/>
                <a:gd name="T7" fmla="*/ 0 h 143"/>
                <a:gd name="T8" fmla="*/ 0 w 122"/>
                <a:gd name="T9" fmla="*/ 0 h 143"/>
                <a:gd name="T10" fmla="*/ 0 w 122"/>
                <a:gd name="T11" fmla="*/ 0 h 143"/>
                <a:gd name="T12" fmla="*/ 0 w 122"/>
                <a:gd name="T13" fmla="*/ 0 h 143"/>
                <a:gd name="T14" fmla="*/ 0 w 122"/>
                <a:gd name="T15" fmla="*/ 0 h 143"/>
                <a:gd name="T16" fmla="*/ 0 w 122"/>
                <a:gd name="T17" fmla="*/ 0 h 143"/>
                <a:gd name="T18" fmla="*/ 0 w 122"/>
                <a:gd name="T19" fmla="*/ 0 h 143"/>
                <a:gd name="T20" fmla="*/ 0 w 122"/>
                <a:gd name="T21" fmla="*/ 0 h 143"/>
                <a:gd name="T22" fmla="*/ 0 w 122"/>
                <a:gd name="T23" fmla="*/ 0 h 143"/>
                <a:gd name="T24" fmla="*/ 0 w 122"/>
                <a:gd name="T25" fmla="*/ 0 h 143"/>
                <a:gd name="T26" fmla="*/ 0 w 122"/>
                <a:gd name="T27" fmla="*/ 0 h 143"/>
                <a:gd name="T28" fmla="*/ 0 w 122"/>
                <a:gd name="T29" fmla="*/ 0 h 143"/>
                <a:gd name="T30" fmla="*/ 0 w 122"/>
                <a:gd name="T31" fmla="*/ 0 h 143"/>
                <a:gd name="T32" fmla="*/ 0 w 122"/>
                <a:gd name="T33" fmla="*/ 0 h 143"/>
                <a:gd name="T34" fmla="*/ 0 w 122"/>
                <a:gd name="T35" fmla="*/ 0 h 143"/>
                <a:gd name="T36" fmla="*/ 0 w 122"/>
                <a:gd name="T37" fmla="*/ 0 h 143"/>
                <a:gd name="T38" fmla="*/ 0 w 122"/>
                <a:gd name="T39" fmla="*/ 0 h 143"/>
                <a:gd name="T40" fmla="*/ 0 w 122"/>
                <a:gd name="T41" fmla="*/ 0 h 143"/>
                <a:gd name="T42" fmla="*/ 0 w 122"/>
                <a:gd name="T43" fmla="*/ 0 h 143"/>
                <a:gd name="T44" fmla="*/ 0 w 122"/>
                <a:gd name="T45" fmla="*/ 0 h 143"/>
                <a:gd name="T46" fmla="*/ 0 w 122"/>
                <a:gd name="T47" fmla="*/ 0 h 143"/>
                <a:gd name="T48" fmla="*/ 0 w 122"/>
                <a:gd name="T49" fmla="*/ 0 h 143"/>
                <a:gd name="T50" fmla="*/ 0 w 122"/>
                <a:gd name="T51" fmla="*/ 0 h 143"/>
                <a:gd name="T52" fmla="*/ 0 w 122"/>
                <a:gd name="T53" fmla="*/ 0 h 143"/>
                <a:gd name="T54" fmla="*/ 0 w 122"/>
                <a:gd name="T55" fmla="*/ 0 h 143"/>
                <a:gd name="T56" fmla="*/ 0 w 122"/>
                <a:gd name="T57" fmla="*/ 0 h 143"/>
                <a:gd name="T58" fmla="*/ 0 w 122"/>
                <a:gd name="T59" fmla="*/ 0 h 143"/>
                <a:gd name="T60" fmla="*/ 0 w 122"/>
                <a:gd name="T61" fmla="*/ 0 h 143"/>
                <a:gd name="T62" fmla="*/ 0 w 122"/>
                <a:gd name="T63" fmla="*/ 0 h 143"/>
                <a:gd name="T64" fmla="*/ 0 w 122"/>
                <a:gd name="T65" fmla="*/ 0 h 143"/>
                <a:gd name="T66" fmla="*/ 0 w 122"/>
                <a:gd name="T67" fmla="*/ 0 h 143"/>
                <a:gd name="T68" fmla="*/ 0 w 122"/>
                <a:gd name="T69" fmla="*/ 0 h 143"/>
                <a:gd name="T70" fmla="*/ 0 w 122"/>
                <a:gd name="T71" fmla="*/ 0 h 143"/>
                <a:gd name="T72" fmla="*/ 0 w 122"/>
                <a:gd name="T73" fmla="*/ 0 h 143"/>
                <a:gd name="T74" fmla="*/ 0 w 122"/>
                <a:gd name="T75" fmla="*/ 0 h 143"/>
                <a:gd name="T76" fmla="*/ 0 w 122"/>
                <a:gd name="T77" fmla="*/ 0 h 143"/>
                <a:gd name="T78" fmla="*/ 0 w 122"/>
                <a:gd name="T79" fmla="*/ 0 h 143"/>
                <a:gd name="T80" fmla="*/ 0 w 122"/>
                <a:gd name="T81" fmla="*/ 0 h 143"/>
                <a:gd name="T82" fmla="*/ 0 w 122"/>
                <a:gd name="T83" fmla="*/ 0 h 143"/>
                <a:gd name="T84" fmla="*/ 0 w 122"/>
                <a:gd name="T85" fmla="*/ 0 h 143"/>
                <a:gd name="T86" fmla="*/ 0 w 122"/>
                <a:gd name="T87" fmla="*/ 0 h 143"/>
                <a:gd name="T88" fmla="*/ 0 w 122"/>
                <a:gd name="T89" fmla="*/ 0 h 143"/>
                <a:gd name="T90" fmla="*/ 0 w 122"/>
                <a:gd name="T91" fmla="*/ 0 h 143"/>
                <a:gd name="T92" fmla="*/ 0 w 122"/>
                <a:gd name="T93" fmla="*/ 0 h 143"/>
                <a:gd name="T94" fmla="*/ 0 w 122"/>
                <a:gd name="T95" fmla="*/ 0 h 143"/>
                <a:gd name="T96" fmla="*/ 0 w 122"/>
                <a:gd name="T97" fmla="*/ 0 h 143"/>
                <a:gd name="T98" fmla="*/ 0 w 122"/>
                <a:gd name="T99" fmla="*/ 0 h 143"/>
                <a:gd name="T100" fmla="*/ 0 w 122"/>
                <a:gd name="T101" fmla="*/ 0 h 143"/>
                <a:gd name="T102" fmla="*/ 0 w 122"/>
                <a:gd name="T103" fmla="*/ 0 h 143"/>
                <a:gd name="T104" fmla="*/ 0 w 122"/>
                <a:gd name="T105" fmla="*/ 0 h 143"/>
                <a:gd name="T106" fmla="*/ 0 w 122"/>
                <a:gd name="T107" fmla="*/ 0 h 143"/>
                <a:gd name="T108" fmla="*/ 0 w 122"/>
                <a:gd name="T109" fmla="*/ 0 h 143"/>
                <a:gd name="T110" fmla="*/ 0 w 122"/>
                <a:gd name="T111" fmla="*/ 0 h 143"/>
                <a:gd name="T112" fmla="*/ 0 w 122"/>
                <a:gd name="T113" fmla="*/ 0 h 143"/>
                <a:gd name="T114" fmla="*/ 0 w 122"/>
                <a:gd name="T115" fmla="*/ 0 h 143"/>
                <a:gd name="T116" fmla="*/ 0 w 122"/>
                <a:gd name="T117" fmla="*/ 0 h 143"/>
                <a:gd name="T118" fmla="*/ 0 w 122"/>
                <a:gd name="T119" fmla="*/ 0 h 143"/>
                <a:gd name="T120" fmla="*/ 0 w 122"/>
                <a:gd name="T121" fmla="*/ 0 h 1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2"/>
                <a:gd name="T184" fmla="*/ 0 h 143"/>
                <a:gd name="T185" fmla="*/ 122 w 122"/>
                <a:gd name="T186" fmla="*/ 143 h 1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2" h="143">
                  <a:moveTo>
                    <a:pt x="33" y="3"/>
                  </a:moveTo>
                  <a:lnTo>
                    <a:pt x="30" y="7"/>
                  </a:lnTo>
                  <a:lnTo>
                    <a:pt x="27" y="12"/>
                  </a:lnTo>
                  <a:lnTo>
                    <a:pt x="27" y="18"/>
                  </a:lnTo>
                  <a:lnTo>
                    <a:pt x="28" y="24"/>
                  </a:lnTo>
                  <a:lnTo>
                    <a:pt x="22" y="20"/>
                  </a:lnTo>
                  <a:lnTo>
                    <a:pt x="17" y="19"/>
                  </a:lnTo>
                  <a:lnTo>
                    <a:pt x="11" y="19"/>
                  </a:lnTo>
                  <a:lnTo>
                    <a:pt x="5" y="23"/>
                  </a:lnTo>
                  <a:lnTo>
                    <a:pt x="0" y="29"/>
                  </a:lnTo>
                  <a:lnTo>
                    <a:pt x="0" y="39"/>
                  </a:lnTo>
                  <a:lnTo>
                    <a:pt x="2" y="51"/>
                  </a:lnTo>
                  <a:lnTo>
                    <a:pt x="10" y="63"/>
                  </a:lnTo>
                  <a:lnTo>
                    <a:pt x="15" y="68"/>
                  </a:lnTo>
                  <a:lnTo>
                    <a:pt x="20" y="73"/>
                  </a:lnTo>
                  <a:lnTo>
                    <a:pt x="25" y="76"/>
                  </a:lnTo>
                  <a:lnTo>
                    <a:pt x="30" y="78"/>
                  </a:lnTo>
                  <a:lnTo>
                    <a:pt x="35" y="79"/>
                  </a:lnTo>
                  <a:lnTo>
                    <a:pt x="40" y="79"/>
                  </a:lnTo>
                  <a:lnTo>
                    <a:pt x="43" y="79"/>
                  </a:lnTo>
                  <a:lnTo>
                    <a:pt x="47" y="77"/>
                  </a:lnTo>
                  <a:lnTo>
                    <a:pt x="48" y="77"/>
                  </a:lnTo>
                  <a:lnTo>
                    <a:pt x="48" y="76"/>
                  </a:lnTo>
                  <a:lnTo>
                    <a:pt x="57" y="84"/>
                  </a:lnTo>
                  <a:lnTo>
                    <a:pt x="67" y="93"/>
                  </a:lnTo>
                  <a:lnTo>
                    <a:pt x="76" y="102"/>
                  </a:lnTo>
                  <a:lnTo>
                    <a:pt x="86" y="111"/>
                  </a:lnTo>
                  <a:lnTo>
                    <a:pt x="95" y="119"/>
                  </a:lnTo>
                  <a:lnTo>
                    <a:pt x="103" y="127"/>
                  </a:lnTo>
                  <a:lnTo>
                    <a:pt x="113" y="136"/>
                  </a:lnTo>
                  <a:lnTo>
                    <a:pt x="122" y="143"/>
                  </a:lnTo>
                  <a:lnTo>
                    <a:pt x="121" y="134"/>
                  </a:lnTo>
                  <a:lnTo>
                    <a:pt x="121" y="127"/>
                  </a:lnTo>
                  <a:lnTo>
                    <a:pt x="121" y="119"/>
                  </a:lnTo>
                  <a:lnTo>
                    <a:pt x="121" y="112"/>
                  </a:lnTo>
                  <a:lnTo>
                    <a:pt x="115" y="104"/>
                  </a:lnTo>
                  <a:lnTo>
                    <a:pt x="108" y="98"/>
                  </a:lnTo>
                  <a:lnTo>
                    <a:pt x="103" y="91"/>
                  </a:lnTo>
                  <a:lnTo>
                    <a:pt x="97" y="84"/>
                  </a:lnTo>
                  <a:lnTo>
                    <a:pt x="92" y="77"/>
                  </a:lnTo>
                  <a:lnTo>
                    <a:pt x="86" y="71"/>
                  </a:lnTo>
                  <a:lnTo>
                    <a:pt x="81" y="63"/>
                  </a:lnTo>
                  <a:lnTo>
                    <a:pt x="75" y="56"/>
                  </a:lnTo>
                  <a:lnTo>
                    <a:pt x="76" y="54"/>
                  </a:lnTo>
                  <a:lnTo>
                    <a:pt x="81" y="47"/>
                  </a:lnTo>
                  <a:lnTo>
                    <a:pt x="81" y="38"/>
                  </a:lnTo>
                  <a:lnTo>
                    <a:pt x="78" y="27"/>
                  </a:lnTo>
                  <a:lnTo>
                    <a:pt x="71" y="17"/>
                  </a:lnTo>
                  <a:lnTo>
                    <a:pt x="66" y="12"/>
                  </a:lnTo>
                  <a:lnTo>
                    <a:pt x="62" y="8"/>
                  </a:lnTo>
                  <a:lnTo>
                    <a:pt x="56" y="4"/>
                  </a:lnTo>
                  <a:lnTo>
                    <a:pt x="51" y="2"/>
                  </a:lnTo>
                  <a:lnTo>
                    <a:pt x="46" y="0"/>
                  </a:lnTo>
                  <a:lnTo>
                    <a:pt x="41" y="0"/>
                  </a:lnTo>
                  <a:lnTo>
                    <a:pt x="37" y="0"/>
                  </a:lnTo>
                  <a:lnTo>
                    <a:pt x="3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8" name="Freeform 370"/>
            <p:cNvSpPr>
              <a:spLocks/>
            </p:cNvSpPr>
            <p:nvPr/>
          </p:nvSpPr>
          <p:spPr bwMode="auto">
            <a:xfrm>
              <a:off x="4390" y="3539"/>
              <a:ext cx="34" cy="28"/>
            </a:xfrm>
            <a:custGeom>
              <a:avLst/>
              <a:gdLst>
                <a:gd name="T0" fmla="*/ 0 w 136"/>
                <a:gd name="T1" fmla="*/ 0 h 114"/>
                <a:gd name="T2" fmla="*/ 0 w 136"/>
                <a:gd name="T3" fmla="*/ 0 h 114"/>
                <a:gd name="T4" fmla="*/ 0 w 136"/>
                <a:gd name="T5" fmla="*/ 0 h 114"/>
                <a:gd name="T6" fmla="*/ 0 w 136"/>
                <a:gd name="T7" fmla="*/ 0 h 114"/>
                <a:gd name="T8" fmla="*/ 0 w 136"/>
                <a:gd name="T9" fmla="*/ 0 h 114"/>
                <a:gd name="T10" fmla="*/ 0 w 136"/>
                <a:gd name="T11" fmla="*/ 0 h 114"/>
                <a:gd name="T12" fmla="*/ 0 w 136"/>
                <a:gd name="T13" fmla="*/ 0 h 114"/>
                <a:gd name="T14" fmla="*/ 0 w 136"/>
                <a:gd name="T15" fmla="*/ 0 h 114"/>
                <a:gd name="T16" fmla="*/ 0 w 136"/>
                <a:gd name="T17" fmla="*/ 0 h 114"/>
                <a:gd name="T18" fmla="*/ 0 w 136"/>
                <a:gd name="T19" fmla="*/ 0 h 114"/>
                <a:gd name="T20" fmla="*/ 0 w 136"/>
                <a:gd name="T21" fmla="*/ 0 h 114"/>
                <a:gd name="T22" fmla="*/ 0 w 136"/>
                <a:gd name="T23" fmla="*/ 0 h 114"/>
                <a:gd name="T24" fmla="*/ 0 w 136"/>
                <a:gd name="T25" fmla="*/ 0 h 114"/>
                <a:gd name="T26" fmla="*/ 0 w 136"/>
                <a:gd name="T27" fmla="*/ 0 h 114"/>
                <a:gd name="T28" fmla="*/ 0 w 136"/>
                <a:gd name="T29" fmla="*/ 0 h 114"/>
                <a:gd name="T30" fmla="*/ 0 w 136"/>
                <a:gd name="T31" fmla="*/ 0 h 114"/>
                <a:gd name="T32" fmla="*/ 0 w 136"/>
                <a:gd name="T33" fmla="*/ 0 h 114"/>
                <a:gd name="T34" fmla="*/ 0 w 136"/>
                <a:gd name="T35" fmla="*/ 0 h 114"/>
                <a:gd name="T36" fmla="*/ 0 w 136"/>
                <a:gd name="T37" fmla="*/ 0 h 114"/>
                <a:gd name="T38" fmla="*/ 0 w 136"/>
                <a:gd name="T39" fmla="*/ 0 h 114"/>
                <a:gd name="T40" fmla="*/ 0 w 136"/>
                <a:gd name="T41" fmla="*/ 0 h 114"/>
                <a:gd name="T42" fmla="*/ 0 w 136"/>
                <a:gd name="T43" fmla="*/ 0 h 114"/>
                <a:gd name="T44" fmla="*/ 0 w 136"/>
                <a:gd name="T45" fmla="*/ 0 h 114"/>
                <a:gd name="T46" fmla="*/ 0 w 136"/>
                <a:gd name="T47" fmla="*/ 0 h 114"/>
                <a:gd name="T48" fmla="*/ 0 w 136"/>
                <a:gd name="T49" fmla="*/ 0 h 114"/>
                <a:gd name="T50" fmla="*/ 0 w 136"/>
                <a:gd name="T51" fmla="*/ 0 h 114"/>
                <a:gd name="T52" fmla="*/ 0 w 136"/>
                <a:gd name="T53" fmla="*/ 0 h 114"/>
                <a:gd name="T54" fmla="*/ 0 w 136"/>
                <a:gd name="T55" fmla="*/ 0 h 114"/>
                <a:gd name="T56" fmla="*/ 0 w 136"/>
                <a:gd name="T57" fmla="*/ 0 h 114"/>
                <a:gd name="T58" fmla="*/ 0 w 136"/>
                <a:gd name="T59" fmla="*/ 0 h 114"/>
                <a:gd name="T60" fmla="*/ 0 w 136"/>
                <a:gd name="T61" fmla="*/ 0 h 114"/>
                <a:gd name="T62" fmla="*/ 0 w 136"/>
                <a:gd name="T63" fmla="*/ 0 h 114"/>
                <a:gd name="T64" fmla="*/ 0 w 136"/>
                <a:gd name="T65" fmla="*/ 0 h 114"/>
                <a:gd name="T66" fmla="*/ 0 w 136"/>
                <a:gd name="T67" fmla="*/ 0 h 114"/>
                <a:gd name="T68" fmla="*/ 0 w 136"/>
                <a:gd name="T69" fmla="*/ 0 h 114"/>
                <a:gd name="T70" fmla="*/ 0 w 136"/>
                <a:gd name="T71" fmla="*/ 0 h 114"/>
                <a:gd name="T72" fmla="*/ 0 w 136"/>
                <a:gd name="T73" fmla="*/ 0 h 114"/>
                <a:gd name="T74" fmla="*/ 0 w 136"/>
                <a:gd name="T75" fmla="*/ 0 h 114"/>
                <a:gd name="T76" fmla="*/ 0 w 136"/>
                <a:gd name="T77" fmla="*/ 0 h 114"/>
                <a:gd name="T78" fmla="*/ 0 w 136"/>
                <a:gd name="T79" fmla="*/ 0 h 114"/>
                <a:gd name="T80" fmla="*/ 0 w 136"/>
                <a:gd name="T81" fmla="*/ 0 h 114"/>
                <a:gd name="T82" fmla="*/ 0 w 136"/>
                <a:gd name="T83" fmla="*/ 0 h 114"/>
                <a:gd name="T84" fmla="*/ 0 w 136"/>
                <a:gd name="T85" fmla="*/ 0 h 114"/>
                <a:gd name="T86" fmla="*/ 0 w 136"/>
                <a:gd name="T87" fmla="*/ 0 h 114"/>
                <a:gd name="T88" fmla="*/ 0 w 136"/>
                <a:gd name="T89" fmla="*/ 0 h 114"/>
                <a:gd name="T90" fmla="*/ 0 w 136"/>
                <a:gd name="T91" fmla="*/ 0 h 114"/>
                <a:gd name="T92" fmla="*/ 0 w 136"/>
                <a:gd name="T93" fmla="*/ 0 h 114"/>
                <a:gd name="T94" fmla="*/ 0 w 136"/>
                <a:gd name="T95" fmla="*/ 0 h 114"/>
                <a:gd name="T96" fmla="*/ 0 w 136"/>
                <a:gd name="T97" fmla="*/ 0 h 114"/>
                <a:gd name="T98" fmla="*/ 0 w 136"/>
                <a:gd name="T99" fmla="*/ 0 h 114"/>
                <a:gd name="T100" fmla="*/ 0 w 136"/>
                <a:gd name="T101" fmla="*/ 0 h 114"/>
                <a:gd name="T102" fmla="*/ 0 w 136"/>
                <a:gd name="T103" fmla="*/ 0 h 114"/>
                <a:gd name="T104" fmla="*/ 0 w 136"/>
                <a:gd name="T105" fmla="*/ 0 h 114"/>
                <a:gd name="T106" fmla="*/ 0 w 136"/>
                <a:gd name="T107" fmla="*/ 0 h 114"/>
                <a:gd name="T108" fmla="*/ 0 w 136"/>
                <a:gd name="T109" fmla="*/ 0 h 114"/>
                <a:gd name="T110" fmla="*/ 0 w 136"/>
                <a:gd name="T111" fmla="*/ 0 h 114"/>
                <a:gd name="T112" fmla="*/ 0 w 136"/>
                <a:gd name="T113" fmla="*/ 0 h 114"/>
                <a:gd name="T114" fmla="*/ 0 w 136"/>
                <a:gd name="T115" fmla="*/ 0 h 114"/>
                <a:gd name="T116" fmla="*/ 0 w 136"/>
                <a:gd name="T117" fmla="*/ 0 h 114"/>
                <a:gd name="T118" fmla="*/ 0 w 136"/>
                <a:gd name="T119" fmla="*/ 0 h 114"/>
                <a:gd name="T120" fmla="*/ 0 w 136"/>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6"/>
                <a:gd name="T184" fmla="*/ 0 h 114"/>
                <a:gd name="T185" fmla="*/ 136 w 136"/>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6" h="114">
                  <a:moveTo>
                    <a:pt x="71" y="112"/>
                  </a:moveTo>
                  <a:lnTo>
                    <a:pt x="79" y="106"/>
                  </a:lnTo>
                  <a:lnTo>
                    <a:pt x="81" y="96"/>
                  </a:lnTo>
                  <a:lnTo>
                    <a:pt x="81" y="84"/>
                  </a:lnTo>
                  <a:lnTo>
                    <a:pt x="76" y="71"/>
                  </a:lnTo>
                  <a:lnTo>
                    <a:pt x="76" y="70"/>
                  </a:lnTo>
                  <a:lnTo>
                    <a:pt x="75" y="70"/>
                  </a:lnTo>
                  <a:lnTo>
                    <a:pt x="82" y="66"/>
                  </a:lnTo>
                  <a:lnTo>
                    <a:pt x="90" y="61"/>
                  </a:lnTo>
                  <a:lnTo>
                    <a:pt x="97" y="56"/>
                  </a:lnTo>
                  <a:lnTo>
                    <a:pt x="105" y="52"/>
                  </a:lnTo>
                  <a:lnTo>
                    <a:pt x="112" y="47"/>
                  </a:lnTo>
                  <a:lnTo>
                    <a:pt x="120" y="42"/>
                  </a:lnTo>
                  <a:lnTo>
                    <a:pt x="129" y="37"/>
                  </a:lnTo>
                  <a:lnTo>
                    <a:pt x="136" y="32"/>
                  </a:lnTo>
                  <a:lnTo>
                    <a:pt x="133" y="25"/>
                  </a:lnTo>
                  <a:lnTo>
                    <a:pt x="129" y="17"/>
                  </a:lnTo>
                  <a:lnTo>
                    <a:pt x="125" y="11"/>
                  </a:lnTo>
                  <a:lnTo>
                    <a:pt x="123" y="4"/>
                  </a:lnTo>
                  <a:lnTo>
                    <a:pt x="114" y="7"/>
                  </a:lnTo>
                  <a:lnTo>
                    <a:pt x="104" y="10"/>
                  </a:lnTo>
                  <a:lnTo>
                    <a:pt x="95" y="12"/>
                  </a:lnTo>
                  <a:lnTo>
                    <a:pt x="86" y="16"/>
                  </a:lnTo>
                  <a:lnTo>
                    <a:pt x="76" y="19"/>
                  </a:lnTo>
                  <a:lnTo>
                    <a:pt x="67" y="21"/>
                  </a:lnTo>
                  <a:lnTo>
                    <a:pt x="57" y="22"/>
                  </a:lnTo>
                  <a:lnTo>
                    <a:pt x="49" y="25"/>
                  </a:lnTo>
                  <a:lnTo>
                    <a:pt x="49" y="24"/>
                  </a:lnTo>
                  <a:lnTo>
                    <a:pt x="49" y="22"/>
                  </a:lnTo>
                  <a:lnTo>
                    <a:pt x="47" y="22"/>
                  </a:lnTo>
                  <a:lnTo>
                    <a:pt x="44" y="16"/>
                  </a:lnTo>
                  <a:lnTo>
                    <a:pt x="40" y="11"/>
                  </a:lnTo>
                  <a:lnTo>
                    <a:pt x="35" y="7"/>
                  </a:lnTo>
                  <a:lnTo>
                    <a:pt x="30" y="4"/>
                  </a:lnTo>
                  <a:lnTo>
                    <a:pt x="25" y="2"/>
                  </a:lnTo>
                  <a:lnTo>
                    <a:pt x="20" y="1"/>
                  </a:lnTo>
                  <a:lnTo>
                    <a:pt x="15" y="0"/>
                  </a:lnTo>
                  <a:lnTo>
                    <a:pt x="10" y="1"/>
                  </a:lnTo>
                  <a:lnTo>
                    <a:pt x="2" y="6"/>
                  </a:lnTo>
                  <a:lnTo>
                    <a:pt x="0" y="15"/>
                  </a:lnTo>
                  <a:lnTo>
                    <a:pt x="0" y="26"/>
                  </a:lnTo>
                  <a:lnTo>
                    <a:pt x="5" y="39"/>
                  </a:lnTo>
                  <a:lnTo>
                    <a:pt x="10" y="46"/>
                  </a:lnTo>
                  <a:lnTo>
                    <a:pt x="16" y="52"/>
                  </a:lnTo>
                  <a:lnTo>
                    <a:pt x="22" y="57"/>
                  </a:lnTo>
                  <a:lnTo>
                    <a:pt x="29" y="61"/>
                  </a:lnTo>
                  <a:lnTo>
                    <a:pt x="27" y="67"/>
                  </a:lnTo>
                  <a:lnTo>
                    <a:pt x="27" y="75"/>
                  </a:lnTo>
                  <a:lnTo>
                    <a:pt x="30" y="82"/>
                  </a:lnTo>
                  <a:lnTo>
                    <a:pt x="34" y="91"/>
                  </a:lnTo>
                  <a:lnTo>
                    <a:pt x="37" y="97"/>
                  </a:lnTo>
                  <a:lnTo>
                    <a:pt x="42" y="102"/>
                  </a:lnTo>
                  <a:lnTo>
                    <a:pt x="47" y="107"/>
                  </a:lnTo>
                  <a:lnTo>
                    <a:pt x="52" y="111"/>
                  </a:lnTo>
                  <a:lnTo>
                    <a:pt x="57" y="114"/>
                  </a:lnTo>
                  <a:lnTo>
                    <a:pt x="62" y="114"/>
                  </a:lnTo>
                  <a:lnTo>
                    <a:pt x="66" y="114"/>
                  </a:lnTo>
                  <a:lnTo>
                    <a:pt x="71"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9" name="Freeform 371"/>
            <p:cNvSpPr>
              <a:spLocks/>
            </p:cNvSpPr>
            <p:nvPr/>
          </p:nvSpPr>
          <p:spPr bwMode="auto">
            <a:xfrm>
              <a:off x="4495" y="3466"/>
              <a:ext cx="30" cy="35"/>
            </a:xfrm>
            <a:custGeom>
              <a:avLst/>
              <a:gdLst>
                <a:gd name="T0" fmla="*/ 0 w 123"/>
                <a:gd name="T1" fmla="*/ 0 h 141"/>
                <a:gd name="T2" fmla="*/ 0 w 123"/>
                <a:gd name="T3" fmla="*/ 0 h 141"/>
                <a:gd name="T4" fmla="*/ 0 w 123"/>
                <a:gd name="T5" fmla="*/ 0 h 141"/>
                <a:gd name="T6" fmla="*/ 0 w 123"/>
                <a:gd name="T7" fmla="*/ 0 h 141"/>
                <a:gd name="T8" fmla="*/ 0 w 123"/>
                <a:gd name="T9" fmla="*/ 0 h 141"/>
                <a:gd name="T10" fmla="*/ 0 w 123"/>
                <a:gd name="T11" fmla="*/ 0 h 141"/>
                <a:gd name="T12" fmla="*/ 0 w 123"/>
                <a:gd name="T13" fmla="*/ 0 h 141"/>
                <a:gd name="T14" fmla="*/ 0 w 123"/>
                <a:gd name="T15" fmla="*/ 0 h 141"/>
                <a:gd name="T16" fmla="*/ 0 w 123"/>
                <a:gd name="T17" fmla="*/ 0 h 141"/>
                <a:gd name="T18" fmla="*/ 0 w 123"/>
                <a:gd name="T19" fmla="*/ 0 h 141"/>
                <a:gd name="T20" fmla="*/ 0 w 123"/>
                <a:gd name="T21" fmla="*/ 0 h 141"/>
                <a:gd name="T22" fmla="*/ 0 w 123"/>
                <a:gd name="T23" fmla="*/ 0 h 141"/>
                <a:gd name="T24" fmla="*/ 0 w 123"/>
                <a:gd name="T25" fmla="*/ 0 h 141"/>
                <a:gd name="T26" fmla="*/ 0 w 123"/>
                <a:gd name="T27" fmla="*/ 0 h 141"/>
                <a:gd name="T28" fmla="*/ 0 w 123"/>
                <a:gd name="T29" fmla="*/ 0 h 141"/>
                <a:gd name="T30" fmla="*/ 0 w 123"/>
                <a:gd name="T31" fmla="*/ 0 h 141"/>
                <a:gd name="T32" fmla="*/ 0 w 123"/>
                <a:gd name="T33" fmla="*/ 0 h 141"/>
                <a:gd name="T34" fmla="*/ 0 w 123"/>
                <a:gd name="T35" fmla="*/ 0 h 141"/>
                <a:gd name="T36" fmla="*/ 0 w 123"/>
                <a:gd name="T37" fmla="*/ 0 h 141"/>
                <a:gd name="T38" fmla="*/ 0 w 123"/>
                <a:gd name="T39" fmla="*/ 0 h 141"/>
                <a:gd name="T40" fmla="*/ 0 w 123"/>
                <a:gd name="T41" fmla="*/ 0 h 141"/>
                <a:gd name="T42" fmla="*/ 0 w 123"/>
                <a:gd name="T43" fmla="*/ 0 h 141"/>
                <a:gd name="T44" fmla="*/ 0 w 123"/>
                <a:gd name="T45" fmla="*/ 0 h 141"/>
                <a:gd name="T46" fmla="*/ 0 w 123"/>
                <a:gd name="T47" fmla="*/ 0 h 141"/>
                <a:gd name="T48" fmla="*/ 0 w 123"/>
                <a:gd name="T49" fmla="*/ 0 h 141"/>
                <a:gd name="T50" fmla="*/ 0 w 123"/>
                <a:gd name="T51" fmla="*/ 0 h 141"/>
                <a:gd name="T52" fmla="*/ 0 w 123"/>
                <a:gd name="T53" fmla="*/ 0 h 141"/>
                <a:gd name="T54" fmla="*/ 0 w 123"/>
                <a:gd name="T55" fmla="*/ 0 h 141"/>
                <a:gd name="T56" fmla="*/ 0 w 123"/>
                <a:gd name="T57" fmla="*/ 0 h 141"/>
                <a:gd name="T58" fmla="*/ 0 w 123"/>
                <a:gd name="T59" fmla="*/ 0 h 141"/>
                <a:gd name="T60" fmla="*/ 0 w 123"/>
                <a:gd name="T61" fmla="*/ 0 h 141"/>
                <a:gd name="T62" fmla="*/ 0 w 123"/>
                <a:gd name="T63" fmla="*/ 0 h 141"/>
                <a:gd name="T64" fmla="*/ 0 w 123"/>
                <a:gd name="T65" fmla="*/ 0 h 141"/>
                <a:gd name="T66" fmla="*/ 0 w 123"/>
                <a:gd name="T67" fmla="*/ 0 h 141"/>
                <a:gd name="T68" fmla="*/ 0 w 123"/>
                <a:gd name="T69" fmla="*/ 0 h 141"/>
                <a:gd name="T70" fmla="*/ 0 w 123"/>
                <a:gd name="T71" fmla="*/ 0 h 141"/>
                <a:gd name="T72" fmla="*/ 0 w 123"/>
                <a:gd name="T73" fmla="*/ 0 h 141"/>
                <a:gd name="T74" fmla="*/ 0 w 123"/>
                <a:gd name="T75" fmla="*/ 0 h 141"/>
                <a:gd name="T76" fmla="*/ 0 w 123"/>
                <a:gd name="T77" fmla="*/ 0 h 141"/>
                <a:gd name="T78" fmla="*/ 0 w 123"/>
                <a:gd name="T79" fmla="*/ 0 h 141"/>
                <a:gd name="T80" fmla="*/ 0 w 123"/>
                <a:gd name="T81" fmla="*/ 0 h 141"/>
                <a:gd name="T82" fmla="*/ 0 w 123"/>
                <a:gd name="T83" fmla="*/ 0 h 141"/>
                <a:gd name="T84" fmla="*/ 0 w 123"/>
                <a:gd name="T85" fmla="*/ 0 h 141"/>
                <a:gd name="T86" fmla="*/ 0 w 123"/>
                <a:gd name="T87" fmla="*/ 0 h 141"/>
                <a:gd name="T88" fmla="*/ 0 w 123"/>
                <a:gd name="T89" fmla="*/ 0 h 141"/>
                <a:gd name="T90" fmla="*/ 0 w 123"/>
                <a:gd name="T91" fmla="*/ 0 h 141"/>
                <a:gd name="T92" fmla="*/ 0 w 123"/>
                <a:gd name="T93" fmla="*/ 0 h 141"/>
                <a:gd name="T94" fmla="*/ 0 w 123"/>
                <a:gd name="T95" fmla="*/ 0 h 141"/>
                <a:gd name="T96" fmla="*/ 0 w 123"/>
                <a:gd name="T97" fmla="*/ 0 h 141"/>
                <a:gd name="T98" fmla="*/ 0 w 123"/>
                <a:gd name="T99" fmla="*/ 0 h 141"/>
                <a:gd name="T100" fmla="*/ 0 w 123"/>
                <a:gd name="T101" fmla="*/ 0 h 141"/>
                <a:gd name="T102" fmla="*/ 0 w 123"/>
                <a:gd name="T103" fmla="*/ 0 h 141"/>
                <a:gd name="T104" fmla="*/ 0 w 123"/>
                <a:gd name="T105" fmla="*/ 0 h 141"/>
                <a:gd name="T106" fmla="*/ 0 w 123"/>
                <a:gd name="T107" fmla="*/ 0 h 141"/>
                <a:gd name="T108" fmla="*/ 0 w 123"/>
                <a:gd name="T109" fmla="*/ 0 h 141"/>
                <a:gd name="T110" fmla="*/ 0 w 123"/>
                <a:gd name="T111" fmla="*/ 0 h 141"/>
                <a:gd name="T112" fmla="*/ 0 w 123"/>
                <a:gd name="T113" fmla="*/ 0 h 141"/>
                <a:gd name="T114" fmla="*/ 0 w 123"/>
                <a:gd name="T115" fmla="*/ 0 h 141"/>
                <a:gd name="T116" fmla="*/ 0 w 123"/>
                <a:gd name="T117" fmla="*/ 0 h 141"/>
                <a:gd name="T118" fmla="*/ 0 w 123"/>
                <a:gd name="T119" fmla="*/ 0 h 141"/>
                <a:gd name="T120" fmla="*/ 0 w 123"/>
                <a:gd name="T121" fmla="*/ 0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3"/>
                <a:gd name="T184" fmla="*/ 0 h 141"/>
                <a:gd name="T185" fmla="*/ 123 w 123"/>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3" h="141">
                  <a:moveTo>
                    <a:pt x="50" y="16"/>
                  </a:moveTo>
                  <a:lnTo>
                    <a:pt x="44" y="28"/>
                  </a:lnTo>
                  <a:lnTo>
                    <a:pt x="40" y="39"/>
                  </a:lnTo>
                  <a:lnTo>
                    <a:pt x="41" y="48"/>
                  </a:lnTo>
                  <a:lnTo>
                    <a:pt x="46" y="55"/>
                  </a:lnTo>
                  <a:lnTo>
                    <a:pt x="46" y="56"/>
                  </a:lnTo>
                  <a:lnTo>
                    <a:pt x="48" y="56"/>
                  </a:lnTo>
                  <a:lnTo>
                    <a:pt x="41" y="64"/>
                  </a:lnTo>
                  <a:lnTo>
                    <a:pt x="35" y="70"/>
                  </a:lnTo>
                  <a:lnTo>
                    <a:pt x="30" y="78"/>
                  </a:lnTo>
                  <a:lnTo>
                    <a:pt x="24" y="84"/>
                  </a:lnTo>
                  <a:lnTo>
                    <a:pt x="19" y="90"/>
                  </a:lnTo>
                  <a:lnTo>
                    <a:pt x="13" y="96"/>
                  </a:lnTo>
                  <a:lnTo>
                    <a:pt x="8" y="104"/>
                  </a:lnTo>
                  <a:lnTo>
                    <a:pt x="1" y="110"/>
                  </a:lnTo>
                  <a:lnTo>
                    <a:pt x="1" y="119"/>
                  </a:lnTo>
                  <a:lnTo>
                    <a:pt x="1" y="126"/>
                  </a:lnTo>
                  <a:lnTo>
                    <a:pt x="0" y="134"/>
                  </a:lnTo>
                  <a:lnTo>
                    <a:pt x="0" y="141"/>
                  </a:lnTo>
                  <a:lnTo>
                    <a:pt x="9" y="134"/>
                  </a:lnTo>
                  <a:lnTo>
                    <a:pt x="19" y="126"/>
                  </a:lnTo>
                  <a:lnTo>
                    <a:pt x="28" y="119"/>
                  </a:lnTo>
                  <a:lnTo>
                    <a:pt x="36" y="111"/>
                  </a:lnTo>
                  <a:lnTo>
                    <a:pt x="46" y="103"/>
                  </a:lnTo>
                  <a:lnTo>
                    <a:pt x="55" y="95"/>
                  </a:lnTo>
                  <a:lnTo>
                    <a:pt x="64" y="86"/>
                  </a:lnTo>
                  <a:lnTo>
                    <a:pt x="73" y="78"/>
                  </a:lnTo>
                  <a:lnTo>
                    <a:pt x="74" y="78"/>
                  </a:lnTo>
                  <a:lnTo>
                    <a:pt x="74" y="79"/>
                  </a:lnTo>
                  <a:lnTo>
                    <a:pt x="78" y="81"/>
                  </a:lnTo>
                  <a:lnTo>
                    <a:pt x="83" y="83"/>
                  </a:lnTo>
                  <a:lnTo>
                    <a:pt x="88" y="83"/>
                  </a:lnTo>
                  <a:lnTo>
                    <a:pt x="93" y="81"/>
                  </a:lnTo>
                  <a:lnTo>
                    <a:pt x="98" y="79"/>
                  </a:lnTo>
                  <a:lnTo>
                    <a:pt x="103" y="75"/>
                  </a:lnTo>
                  <a:lnTo>
                    <a:pt x="108" y="71"/>
                  </a:lnTo>
                  <a:lnTo>
                    <a:pt x="113" y="66"/>
                  </a:lnTo>
                  <a:lnTo>
                    <a:pt x="119" y="55"/>
                  </a:lnTo>
                  <a:lnTo>
                    <a:pt x="123" y="44"/>
                  </a:lnTo>
                  <a:lnTo>
                    <a:pt x="122" y="34"/>
                  </a:lnTo>
                  <a:lnTo>
                    <a:pt x="116" y="26"/>
                  </a:lnTo>
                  <a:lnTo>
                    <a:pt x="111" y="24"/>
                  </a:lnTo>
                  <a:lnTo>
                    <a:pt x="106" y="23"/>
                  </a:lnTo>
                  <a:lnTo>
                    <a:pt x="100" y="25"/>
                  </a:lnTo>
                  <a:lnTo>
                    <a:pt x="94" y="28"/>
                  </a:lnTo>
                  <a:lnTo>
                    <a:pt x="95" y="20"/>
                  </a:lnTo>
                  <a:lnTo>
                    <a:pt x="95" y="14"/>
                  </a:lnTo>
                  <a:lnTo>
                    <a:pt x="93" y="9"/>
                  </a:lnTo>
                  <a:lnTo>
                    <a:pt x="89" y="4"/>
                  </a:lnTo>
                  <a:lnTo>
                    <a:pt x="85" y="1"/>
                  </a:lnTo>
                  <a:lnTo>
                    <a:pt x="80" y="0"/>
                  </a:lnTo>
                  <a:lnTo>
                    <a:pt x="75" y="1"/>
                  </a:lnTo>
                  <a:lnTo>
                    <a:pt x="70" y="2"/>
                  </a:lnTo>
                  <a:lnTo>
                    <a:pt x="65" y="4"/>
                  </a:lnTo>
                  <a:lnTo>
                    <a:pt x="60" y="7"/>
                  </a:lnTo>
                  <a:lnTo>
                    <a:pt x="55" y="11"/>
                  </a:lnTo>
                  <a:lnTo>
                    <a:pt x="5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0" name="Freeform 372"/>
            <p:cNvSpPr>
              <a:spLocks/>
            </p:cNvSpPr>
            <p:nvPr/>
          </p:nvSpPr>
          <p:spPr bwMode="auto">
            <a:xfrm>
              <a:off x="4478" y="3540"/>
              <a:ext cx="34" cy="28"/>
            </a:xfrm>
            <a:custGeom>
              <a:avLst/>
              <a:gdLst>
                <a:gd name="T0" fmla="*/ 0 w 136"/>
                <a:gd name="T1" fmla="*/ 0 h 114"/>
                <a:gd name="T2" fmla="*/ 0 w 136"/>
                <a:gd name="T3" fmla="*/ 0 h 114"/>
                <a:gd name="T4" fmla="*/ 0 w 136"/>
                <a:gd name="T5" fmla="*/ 0 h 114"/>
                <a:gd name="T6" fmla="*/ 0 w 136"/>
                <a:gd name="T7" fmla="*/ 0 h 114"/>
                <a:gd name="T8" fmla="*/ 0 w 136"/>
                <a:gd name="T9" fmla="*/ 0 h 114"/>
                <a:gd name="T10" fmla="*/ 0 w 136"/>
                <a:gd name="T11" fmla="*/ 0 h 114"/>
                <a:gd name="T12" fmla="*/ 0 w 136"/>
                <a:gd name="T13" fmla="*/ 0 h 114"/>
                <a:gd name="T14" fmla="*/ 0 w 136"/>
                <a:gd name="T15" fmla="*/ 0 h 114"/>
                <a:gd name="T16" fmla="*/ 0 w 136"/>
                <a:gd name="T17" fmla="*/ 0 h 114"/>
                <a:gd name="T18" fmla="*/ 0 w 136"/>
                <a:gd name="T19" fmla="*/ 0 h 114"/>
                <a:gd name="T20" fmla="*/ 0 w 136"/>
                <a:gd name="T21" fmla="*/ 0 h 114"/>
                <a:gd name="T22" fmla="*/ 0 w 136"/>
                <a:gd name="T23" fmla="*/ 0 h 114"/>
                <a:gd name="T24" fmla="*/ 0 w 136"/>
                <a:gd name="T25" fmla="*/ 0 h 114"/>
                <a:gd name="T26" fmla="*/ 0 w 136"/>
                <a:gd name="T27" fmla="*/ 0 h 114"/>
                <a:gd name="T28" fmla="*/ 0 w 136"/>
                <a:gd name="T29" fmla="*/ 0 h 114"/>
                <a:gd name="T30" fmla="*/ 0 w 136"/>
                <a:gd name="T31" fmla="*/ 0 h 114"/>
                <a:gd name="T32" fmla="*/ 0 w 136"/>
                <a:gd name="T33" fmla="*/ 0 h 114"/>
                <a:gd name="T34" fmla="*/ 0 w 136"/>
                <a:gd name="T35" fmla="*/ 0 h 114"/>
                <a:gd name="T36" fmla="*/ 0 w 136"/>
                <a:gd name="T37" fmla="*/ 0 h 114"/>
                <a:gd name="T38" fmla="*/ 0 w 136"/>
                <a:gd name="T39" fmla="*/ 0 h 114"/>
                <a:gd name="T40" fmla="*/ 0 w 136"/>
                <a:gd name="T41" fmla="*/ 0 h 114"/>
                <a:gd name="T42" fmla="*/ 0 w 136"/>
                <a:gd name="T43" fmla="*/ 0 h 114"/>
                <a:gd name="T44" fmla="*/ 0 w 136"/>
                <a:gd name="T45" fmla="*/ 0 h 114"/>
                <a:gd name="T46" fmla="*/ 0 w 136"/>
                <a:gd name="T47" fmla="*/ 0 h 114"/>
                <a:gd name="T48" fmla="*/ 0 w 136"/>
                <a:gd name="T49" fmla="*/ 0 h 114"/>
                <a:gd name="T50" fmla="*/ 0 w 136"/>
                <a:gd name="T51" fmla="*/ 0 h 114"/>
                <a:gd name="T52" fmla="*/ 0 w 136"/>
                <a:gd name="T53" fmla="*/ 0 h 114"/>
                <a:gd name="T54" fmla="*/ 0 w 136"/>
                <a:gd name="T55" fmla="*/ 0 h 114"/>
                <a:gd name="T56" fmla="*/ 0 w 136"/>
                <a:gd name="T57" fmla="*/ 0 h 114"/>
                <a:gd name="T58" fmla="*/ 0 w 136"/>
                <a:gd name="T59" fmla="*/ 0 h 114"/>
                <a:gd name="T60" fmla="*/ 0 w 136"/>
                <a:gd name="T61" fmla="*/ 0 h 114"/>
                <a:gd name="T62" fmla="*/ 0 w 136"/>
                <a:gd name="T63" fmla="*/ 0 h 114"/>
                <a:gd name="T64" fmla="*/ 0 w 136"/>
                <a:gd name="T65" fmla="*/ 0 h 114"/>
                <a:gd name="T66" fmla="*/ 0 w 136"/>
                <a:gd name="T67" fmla="*/ 0 h 114"/>
                <a:gd name="T68" fmla="*/ 0 w 136"/>
                <a:gd name="T69" fmla="*/ 0 h 114"/>
                <a:gd name="T70" fmla="*/ 0 w 136"/>
                <a:gd name="T71" fmla="*/ 0 h 114"/>
                <a:gd name="T72" fmla="*/ 0 w 136"/>
                <a:gd name="T73" fmla="*/ 0 h 114"/>
                <a:gd name="T74" fmla="*/ 0 w 136"/>
                <a:gd name="T75" fmla="*/ 0 h 114"/>
                <a:gd name="T76" fmla="*/ 0 w 136"/>
                <a:gd name="T77" fmla="*/ 0 h 114"/>
                <a:gd name="T78" fmla="*/ 0 w 136"/>
                <a:gd name="T79" fmla="*/ 0 h 114"/>
                <a:gd name="T80" fmla="*/ 0 w 136"/>
                <a:gd name="T81" fmla="*/ 0 h 114"/>
                <a:gd name="T82" fmla="*/ 0 w 136"/>
                <a:gd name="T83" fmla="*/ 0 h 114"/>
                <a:gd name="T84" fmla="*/ 0 w 136"/>
                <a:gd name="T85" fmla="*/ 0 h 114"/>
                <a:gd name="T86" fmla="*/ 0 w 136"/>
                <a:gd name="T87" fmla="*/ 0 h 114"/>
                <a:gd name="T88" fmla="*/ 0 w 136"/>
                <a:gd name="T89" fmla="*/ 0 h 114"/>
                <a:gd name="T90" fmla="*/ 0 w 136"/>
                <a:gd name="T91" fmla="*/ 0 h 114"/>
                <a:gd name="T92" fmla="*/ 0 w 136"/>
                <a:gd name="T93" fmla="*/ 0 h 114"/>
                <a:gd name="T94" fmla="*/ 0 w 136"/>
                <a:gd name="T95" fmla="*/ 0 h 114"/>
                <a:gd name="T96" fmla="*/ 0 w 136"/>
                <a:gd name="T97" fmla="*/ 0 h 114"/>
                <a:gd name="T98" fmla="*/ 0 w 136"/>
                <a:gd name="T99" fmla="*/ 0 h 114"/>
                <a:gd name="T100" fmla="*/ 0 w 136"/>
                <a:gd name="T101" fmla="*/ 0 h 114"/>
                <a:gd name="T102" fmla="*/ 0 w 136"/>
                <a:gd name="T103" fmla="*/ 0 h 114"/>
                <a:gd name="T104" fmla="*/ 0 w 136"/>
                <a:gd name="T105" fmla="*/ 0 h 114"/>
                <a:gd name="T106" fmla="*/ 0 w 136"/>
                <a:gd name="T107" fmla="*/ 0 h 114"/>
                <a:gd name="T108" fmla="*/ 0 w 136"/>
                <a:gd name="T109" fmla="*/ 0 h 114"/>
                <a:gd name="T110" fmla="*/ 0 w 136"/>
                <a:gd name="T111" fmla="*/ 0 h 114"/>
                <a:gd name="T112" fmla="*/ 0 w 136"/>
                <a:gd name="T113" fmla="*/ 0 h 114"/>
                <a:gd name="T114" fmla="*/ 0 w 136"/>
                <a:gd name="T115" fmla="*/ 0 h 114"/>
                <a:gd name="T116" fmla="*/ 0 w 136"/>
                <a:gd name="T117" fmla="*/ 0 h 114"/>
                <a:gd name="T118" fmla="*/ 0 w 136"/>
                <a:gd name="T119" fmla="*/ 0 h 114"/>
                <a:gd name="T120" fmla="*/ 0 w 136"/>
                <a:gd name="T121" fmla="*/ 0 h 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6"/>
                <a:gd name="T184" fmla="*/ 0 h 114"/>
                <a:gd name="T185" fmla="*/ 136 w 136"/>
                <a:gd name="T186" fmla="*/ 114 h 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6" h="114">
                  <a:moveTo>
                    <a:pt x="103" y="90"/>
                  </a:moveTo>
                  <a:lnTo>
                    <a:pt x="106" y="83"/>
                  </a:lnTo>
                  <a:lnTo>
                    <a:pt x="109" y="75"/>
                  </a:lnTo>
                  <a:lnTo>
                    <a:pt x="109" y="68"/>
                  </a:lnTo>
                  <a:lnTo>
                    <a:pt x="108" y="62"/>
                  </a:lnTo>
                  <a:lnTo>
                    <a:pt x="114" y="58"/>
                  </a:lnTo>
                  <a:lnTo>
                    <a:pt x="120" y="53"/>
                  </a:lnTo>
                  <a:lnTo>
                    <a:pt x="125" y="47"/>
                  </a:lnTo>
                  <a:lnTo>
                    <a:pt x="130" y="39"/>
                  </a:lnTo>
                  <a:lnTo>
                    <a:pt x="135" y="27"/>
                  </a:lnTo>
                  <a:lnTo>
                    <a:pt x="136" y="15"/>
                  </a:lnTo>
                  <a:lnTo>
                    <a:pt x="133" y="7"/>
                  </a:lnTo>
                  <a:lnTo>
                    <a:pt x="126" y="2"/>
                  </a:lnTo>
                  <a:lnTo>
                    <a:pt x="121" y="0"/>
                  </a:lnTo>
                  <a:lnTo>
                    <a:pt x="116" y="2"/>
                  </a:lnTo>
                  <a:lnTo>
                    <a:pt x="111" y="3"/>
                  </a:lnTo>
                  <a:lnTo>
                    <a:pt x="106" y="4"/>
                  </a:lnTo>
                  <a:lnTo>
                    <a:pt x="101" y="8"/>
                  </a:lnTo>
                  <a:lnTo>
                    <a:pt x="96" y="12"/>
                  </a:lnTo>
                  <a:lnTo>
                    <a:pt x="91" y="17"/>
                  </a:lnTo>
                  <a:lnTo>
                    <a:pt x="88" y="23"/>
                  </a:lnTo>
                  <a:lnTo>
                    <a:pt x="88" y="24"/>
                  </a:lnTo>
                  <a:lnTo>
                    <a:pt x="86" y="25"/>
                  </a:lnTo>
                  <a:lnTo>
                    <a:pt x="78" y="23"/>
                  </a:lnTo>
                  <a:lnTo>
                    <a:pt x="69" y="22"/>
                  </a:lnTo>
                  <a:lnTo>
                    <a:pt x="60" y="19"/>
                  </a:lnTo>
                  <a:lnTo>
                    <a:pt x="50" y="17"/>
                  </a:lnTo>
                  <a:lnTo>
                    <a:pt x="41" y="14"/>
                  </a:lnTo>
                  <a:lnTo>
                    <a:pt x="33" y="10"/>
                  </a:lnTo>
                  <a:lnTo>
                    <a:pt x="23" y="8"/>
                  </a:lnTo>
                  <a:lnTo>
                    <a:pt x="14" y="4"/>
                  </a:lnTo>
                  <a:lnTo>
                    <a:pt x="10" y="12"/>
                  </a:lnTo>
                  <a:lnTo>
                    <a:pt x="8" y="18"/>
                  </a:lnTo>
                  <a:lnTo>
                    <a:pt x="4" y="25"/>
                  </a:lnTo>
                  <a:lnTo>
                    <a:pt x="0" y="33"/>
                  </a:lnTo>
                  <a:lnTo>
                    <a:pt x="8" y="38"/>
                  </a:lnTo>
                  <a:lnTo>
                    <a:pt x="15" y="43"/>
                  </a:lnTo>
                  <a:lnTo>
                    <a:pt x="23" y="48"/>
                  </a:lnTo>
                  <a:lnTo>
                    <a:pt x="30" y="53"/>
                  </a:lnTo>
                  <a:lnTo>
                    <a:pt x="38" y="57"/>
                  </a:lnTo>
                  <a:lnTo>
                    <a:pt x="45" y="62"/>
                  </a:lnTo>
                  <a:lnTo>
                    <a:pt x="54" y="67"/>
                  </a:lnTo>
                  <a:lnTo>
                    <a:pt x="61" y="70"/>
                  </a:lnTo>
                  <a:lnTo>
                    <a:pt x="60" y="72"/>
                  </a:lnTo>
                  <a:lnTo>
                    <a:pt x="55" y="84"/>
                  </a:lnTo>
                  <a:lnTo>
                    <a:pt x="54" y="95"/>
                  </a:lnTo>
                  <a:lnTo>
                    <a:pt x="58" y="107"/>
                  </a:lnTo>
                  <a:lnTo>
                    <a:pt x="64" y="113"/>
                  </a:lnTo>
                  <a:lnTo>
                    <a:pt x="69" y="114"/>
                  </a:lnTo>
                  <a:lnTo>
                    <a:pt x="74" y="114"/>
                  </a:lnTo>
                  <a:lnTo>
                    <a:pt x="79" y="113"/>
                  </a:lnTo>
                  <a:lnTo>
                    <a:pt x="84" y="110"/>
                  </a:lnTo>
                  <a:lnTo>
                    <a:pt x="89" y="107"/>
                  </a:lnTo>
                  <a:lnTo>
                    <a:pt x="94" y="102"/>
                  </a:lnTo>
                  <a:lnTo>
                    <a:pt x="99" y="97"/>
                  </a:lnTo>
                  <a:lnTo>
                    <a:pt x="103"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4857" name="Picture 390" descr="j01045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2025" y="4737100"/>
            <a:ext cx="9350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8" name="Picture 391" descr="j01045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1938" y="5259388"/>
            <a:ext cx="98742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59" name="Text Box 400"/>
          <p:cNvSpPr txBox="1">
            <a:spLocks noChangeArrowheads="1"/>
          </p:cNvSpPr>
          <p:nvPr/>
        </p:nvSpPr>
        <p:spPr bwMode="auto">
          <a:xfrm>
            <a:off x="0" y="4043363"/>
            <a:ext cx="3357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8000"/>
              </a:buClr>
              <a:buSzPct val="75000"/>
              <a:buFont typeface="Wingdings" panose="05000000000000000000" pitchFamily="2" charset="2"/>
              <a:buChar char="§"/>
              <a:defRPr kumimoji="1" sz="3200">
                <a:solidFill>
                  <a:schemeClr val="tx1"/>
                </a:solidFill>
                <a:latin typeface="Arial" panose="020B0604020202020204" pitchFamily="34" charset="0"/>
              </a:defRPr>
            </a:lvl1pPr>
            <a:lvl2pPr marL="742950" indent="-285750" eaLnBrk="0" hangingPunct="0">
              <a:spcBef>
                <a:spcPct val="20000"/>
              </a:spcBef>
              <a:buClr>
                <a:srgbClr val="808000"/>
              </a:buClr>
              <a:buSzPct val="75000"/>
              <a:buFont typeface="Wingdings" panose="05000000000000000000" pitchFamily="2" charset="2"/>
              <a:buChar char="§"/>
              <a:defRPr kumimoji="1" sz="2800">
                <a:solidFill>
                  <a:schemeClr val="tx1"/>
                </a:solidFill>
                <a:latin typeface="Arial" panose="020B0604020202020204" pitchFamily="34" charset="0"/>
              </a:defRPr>
            </a:lvl2pPr>
            <a:lvl3pPr marL="1143000" indent="-228600" eaLnBrk="0" hangingPunct="0">
              <a:spcBef>
                <a:spcPct val="20000"/>
              </a:spcBef>
              <a:buClr>
                <a:srgbClr val="808000"/>
              </a:buClr>
              <a:buSzPct val="75000"/>
              <a:buFont typeface="Wingdings" panose="05000000000000000000" pitchFamily="2" charset="2"/>
              <a:buChar char="§"/>
              <a:defRPr kumimoji="1" sz="2400">
                <a:solidFill>
                  <a:schemeClr val="tx1"/>
                </a:solidFill>
                <a:latin typeface="Arial" panose="020B0604020202020204" pitchFamily="34" charset="0"/>
              </a:defRPr>
            </a:lvl3pPr>
            <a:lvl4pPr marL="16002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4pPr>
            <a:lvl5pPr marL="2057400" indent="-228600" eaLnBrk="0" hangingPunct="0">
              <a:spcBef>
                <a:spcPct val="20000"/>
              </a:spcBef>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00"/>
              </a:buClr>
              <a:buSzPct val="75000"/>
              <a:buFont typeface="Wingdings" panose="05000000000000000000" pitchFamily="2" charset="2"/>
              <a:buChar char="§"/>
              <a:defRPr kumimoji="1" sz="2000">
                <a:solidFill>
                  <a:schemeClr val="tx1"/>
                </a:solidFill>
                <a:latin typeface="Arial" panose="020B0604020202020204" pitchFamily="34" charset="0"/>
              </a:defRPr>
            </a:lvl9pPr>
          </a:lstStyle>
          <a:p>
            <a:pPr eaLnBrk="1" hangingPunct="1">
              <a:spcBef>
                <a:spcPct val="50000"/>
              </a:spcBef>
              <a:buClrTx/>
              <a:buSzTx/>
              <a:buFontTx/>
              <a:buNone/>
            </a:pPr>
            <a:r>
              <a:rPr lang="en-GB" altLang="en-US" sz="1800" i="1">
                <a:solidFill>
                  <a:srgbClr val="CC0000"/>
                </a:solidFill>
              </a:rPr>
              <a:t>Change</a:t>
            </a:r>
            <a:r>
              <a:rPr lang="en-GB" altLang="en-US" sz="1800" b="0"/>
              <a:t> </a:t>
            </a:r>
            <a:r>
              <a:rPr lang="en-GB" altLang="en-US" sz="1800"/>
              <a:t>INPUT MATERIALS</a:t>
            </a:r>
          </a:p>
        </p:txBody>
      </p:sp>
      <p:sp>
        <p:nvSpPr>
          <p:cNvPr id="34860" name="Rectangle 2"/>
          <p:cNvSpPr>
            <a:spLocks noGrp="1" noChangeArrowheads="1"/>
          </p:cNvSpPr>
          <p:nvPr>
            <p:ph type="title" idx="4294967295"/>
          </p:nvPr>
        </p:nvSpPr>
        <p:spPr>
          <a:xfrm>
            <a:off x="34925" y="836613"/>
            <a:ext cx="7848600" cy="620712"/>
          </a:xfrm>
        </p:spPr>
        <p:txBody>
          <a:bodyPr/>
          <a:lstStyle/>
          <a:p>
            <a:r>
              <a:rPr lang="en-AU" altLang="en-US" dirty="0" smtClean="0">
                <a:latin typeface="Arial" panose="020B0604020202020204" pitchFamily="34" charset="0"/>
              </a:rPr>
              <a:t>Technology Modification</a:t>
            </a:r>
          </a:p>
        </p:txBody>
      </p:sp>
    </p:spTree>
    <p:extLst>
      <p:ext uri="{BB962C8B-B14F-4D97-AF65-F5344CB8AC3E}">
        <p14:creationId xmlns:p14="http://schemas.microsoft.com/office/powerpoint/2010/main" val="357004722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4890</TotalTime>
  <Words>2145</Words>
  <Application>Microsoft Office PowerPoint</Application>
  <PresentationFormat>On-screen Show (4:3)</PresentationFormat>
  <Paragraphs>254</Paragraphs>
  <Slides>16</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宋体</vt:lpstr>
      <vt:lpstr>Arial</vt:lpstr>
      <vt:lpstr>Arial,Sans-Serif</vt:lpstr>
      <vt:lpstr>Calibri</vt:lpstr>
      <vt:lpstr>Calibri Light</vt:lpstr>
      <vt:lpstr>Roboto</vt:lpstr>
      <vt:lpstr>Times New Roman</vt:lpstr>
      <vt:lpstr>Wingdings</vt:lpstr>
      <vt:lpstr>Wingdings 2</vt:lpstr>
      <vt:lpstr>Office Theme</vt:lpstr>
      <vt:lpstr>1_Office Theme</vt:lpstr>
      <vt:lpstr>Green Industry: key concepts, approaches and methods</vt:lpstr>
      <vt:lpstr>Importance of Industry in Development and Green Agenda</vt:lpstr>
      <vt:lpstr>PowerPoint Presentation</vt:lpstr>
      <vt:lpstr>What are green industries?</vt:lpstr>
      <vt:lpstr>PowerPoint Presentation</vt:lpstr>
      <vt:lpstr>PowerPoint Presentation</vt:lpstr>
      <vt:lpstr>RECP Techniques</vt:lpstr>
      <vt:lpstr>Input Substitution</vt:lpstr>
      <vt:lpstr>Technology Modification</vt:lpstr>
      <vt:lpstr>Good Housekeeping</vt:lpstr>
      <vt:lpstr>Product Modification</vt:lpstr>
      <vt:lpstr>Reuse and Recycle</vt:lpstr>
      <vt:lpstr>Illustrative examples of RECP opportunities</vt:lpstr>
      <vt:lpstr>Eco-Industrial Park (EIP) </vt:lpstr>
      <vt:lpstr>Overall framework for describing Eco-Industrial Parks</vt:lpstr>
      <vt:lpstr>Thank you </vt:lpstr>
    </vt:vector>
  </TitlesOfParts>
  <Company>UNIDO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Abu Saieed</dc:creator>
  <cp:lastModifiedBy>ITI, Ozunimi Lilian</cp:lastModifiedBy>
  <cp:revision>274</cp:revision>
  <cp:lastPrinted>2022-07-26T09:51:30Z</cp:lastPrinted>
  <dcterms:created xsi:type="dcterms:W3CDTF">2008-01-28T10:27:53Z</dcterms:created>
  <dcterms:modified xsi:type="dcterms:W3CDTF">2022-07-26T09:51:35Z</dcterms:modified>
</cp:coreProperties>
</file>